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10BB-A5F1-44DE-AC55-FD3960649898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651-B8CF-4C2D-BC47-2CF725F1E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97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10BB-A5F1-44DE-AC55-FD3960649898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651-B8CF-4C2D-BC47-2CF725F1E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72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10BB-A5F1-44DE-AC55-FD3960649898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651-B8CF-4C2D-BC47-2CF725F1E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07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10BB-A5F1-44DE-AC55-FD3960649898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651-B8CF-4C2D-BC47-2CF725F1E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48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10BB-A5F1-44DE-AC55-FD3960649898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651-B8CF-4C2D-BC47-2CF725F1E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38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10BB-A5F1-44DE-AC55-FD3960649898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651-B8CF-4C2D-BC47-2CF725F1E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62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10BB-A5F1-44DE-AC55-FD3960649898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651-B8CF-4C2D-BC47-2CF725F1E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12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10BB-A5F1-44DE-AC55-FD3960649898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651-B8CF-4C2D-BC47-2CF725F1E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89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10BB-A5F1-44DE-AC55-FD3960649898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651-B8CF-4C2D-BC47-2CF725F1E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22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10BB-A5F1-44DE-AC55-FD3960649898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651-B8CF-4C2D-BC47-2CF725F1E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85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10BB-A5F1-44DE-AC55-FD3960649898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E651-B8CF-4C2D-BC47-2CF725F1E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54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010BB-A5F1-44DE-AC55-FD3960649898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DE651-B8CF-4C2D-BC47-2CF725F1E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11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78786" y="1475740"/>
            <a:ext cx="4234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/>
              <a:t>JOGO DA VELHA</a:t>
            </a:r>
            <a:endParaRPr lang="pt-BR" sz="4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150415" y="2866338"/>
            <a:ext cx="565674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600" dirty="0" smtClean="0"/>
              <a:t>Jogador 1: _______________</a:t>
            </a:r>
            <a:endParaRPr lang="pt-BR" sz="36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50415" y="4148470"/>
            <a:ext cx="397487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2400" dirty="0" smtClean="0"/>
              <a:t>Escolha como você quer jogar:</a:t>
            </a:r>
            <a:endParaRPr lang="pt-BR" sz="2400" dirty="0"/>
          </a:p>
        </p:txBody>
      </p:sp>
      <p:sp>
        <p:nvSpPr>
          <p:cNvPr id="5" name="Elipse 4"/>
          <p:cNvSpPr/>
          <p:nvPr/>
        </p:nvSpPr>
        <p:spPr>
          <a:xfrm>
            <a:off x="1188515" y="4800600"/>
            <a:ext cx="352425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4979465" y="4800600"/>
            <a:ext cx="352425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674290" y="4498521"/>
            <a:ext cx="543739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5400" dirty="0" smtClean="0"/>
              <a:t>X</a:t>
            </a:r>
            <a:endParaRPr lang="pt-BR" sz="5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5452875" y="4522836"/>
            <a:ext cx="643125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5400" dirty="0"/>
              <a:t>O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98457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78786" y="1475740"/>
            <a:ext cx="4234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/>
              <a:t>JOGO DA VELHA</a:t>
            </a:r>
            <a:endParaRPr lang="pt-BR" sz="4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4916960" y="4380813"/>
            <a:ext cx="2358081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pt-BR" sz="3600" dirty="0" smtClean="0"/>
              <a:t>2 jogadores</a:t>
            </a:r>
            <a:endParaRPr lang="pt-BR" sz="36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4037520" y="3602619"/>
            <a:ext cx="4116961" cy="6399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pt-BR" sz="3600" dirty="0"/>
              <a:t>c</a:t>
            </a:r>
            <a:r>
              <a:rPr lang="pt-BR" sz="3600" dirty="0" smtClean="0"/>
              <a:t>ontra a computador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4004269" y="3174915"/>
            <a:ext cx="4224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1200" dirty="0" smtClean="0"/>
              <a:t>MODOS DE JOGO:</a:t>
            </a:r>
            <a:endParaRPr lang="pt-BR" sz="2000" spc="1200" dirty="0"/>
          </a:p>
        </p:txBody>
      </p:sp>
      <p:pic>
        <p:nvPicPr>
          <p:cNvPr id="1028" name="Picture 4" descr="Vetores de Ícone De Som O Ícone De Volume O Ícone De Altofalante e mais  imagens de Tecnologia - i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751" y="2191029"/>
            <a:ext cx="701675" cy="70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otão de dúvidas - ícones de formas gráti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627" y="3401998"/>
            <a:ext cx="401242" cy="40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35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978786" y="1475740"/>
            <a:ext cx="4234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/>
              <a:t>JOGO DA VELHA</a:t>
            </a:r>
            <a:endParaRPr lang="pt-BR" sz="4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3007790" y="2856813"/>
            <a:ext cx="565674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600" dirty="0" smtClean="0"/>
              <a:t>Jogador 2: _______________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0251043" y="6099827"/>
            <a:ext cx="114653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COMEÇAR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452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78786" y="1475740"/>
            <a:ext cx="4234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/>
              <a:t>JOGO DA VELHA</a:t>
            </a:r>
            <a:endParaRPr lang="pt-BR" sz="4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979090" y="4504638"/>
            <a:ext cx="910012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600" dirty="0" smtClean="0"/>
              <a:t>FÁCIL                INTERMEDIÁRIO                  DIFÍCIL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197820" y="3674917"/>
            <a:ext cx="379636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2400" dirty="0" smtClean="0"/>
              <a:t>Escolha a dificuldade do jogo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9424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>
            <a:off x="4819650" y="2247900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/>
          <p:cNvCxnSpPr/>
          <p:nvPr/>
        </p:nvCxnSpPr>
        <p:spPr>
          <a:xfrm>
            <a:off x="7477125" y="2247900"/>
            <a:ext cx="10699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V="1">
            <a:off x="3871912" y="3177051"/>
            <a:ext cx="4824413" cy="13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flipV="1">
            <a:off x="3871912" y="4796301"/>
            <a:ext cx="4824413" cy="13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4526393" y="753160"/>
            <a:ext cx="351545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3600" dirty="0" smtClean="0"/>
              <a:t>Zé  4  X  3  </a:t>
            </a:r>
            <a:r>
              <a:rPr lang="pt-BR" sz="3600" dirty="0" err="1" smtClean="0"/>
              <a:t>alberto</a:t>
            </a:r>
            <a:endParaRPr lang="pt-BR" sz="3600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590550" y="419101"/>
            <a:ext cx="523875" cy="119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590550" y="610294"/>
            <a:ext cx="523875" cy="119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590550" y="764938"/>
            <a:ext cx="523875" cy="119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086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51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BISPO RAMOS</dc:creator>
  <cp:lastModifiedBy>MATEUS BISPO RAMOS</cp:lastModifiedBy>
  <cp:revision>3</cp:revision>
  <dcterms:created xsi:type="dcterms:W3CDTF">2021-09-21T13:59:46Z</dcterms:created>
  <dcterms:modified xsi:type="dcterms:W3CDTF">2021-09-21T14:15:45Z</dcterms:modified>
</cp:coreProperties>
</file>