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arlow Bold"/>
      <p:regular r:id="rId15"/>
    </p:embeddedFont>
    <p:embeddedFont>
      <p:font typeface="Barlow Bold"/>
      <p:regular r:id="rId16"/>
    </p:embeddedFont>
    <p:embeddedFont>
      <p:font typeface="Barlow Bold"/>
      <p:regular r:id="rId17"/>
    </p:embeddedFont>
    <p:embeddedFont>
      <p:font typeface="Barlow Bold"/>
      <p:regular r:id="rId18"/>
    </p:embeddedFont>
    <p:embeddedFont>
      <p:font typeface="Barlow Bold"/>
      <p:regular r:id="rId19"/>
    </p:embeddedFont>
    <p:embeddedFont>
      <p:font typeface="Barlow Bold"/>
      <p:regular r:id="rId20"/>
    </p:embeddedFont>
    <p:embeddedFont>
      <p:font typeface="Barlow Bold"/>
      <p:regular r:id="rId21"/>
    </p:embeddedFont>
    <p:embeddedFont>
      <p:font typeface="Barlow Bold"/>
      <p:regular r:id="rId22"/>
    </p:embeddedFont>
    <p:embeddedFont>
      <p:font typeface="Barlow Bold"/>
      <p:regular r:id="rId23"/>
    </p:embeddedFont>
    <p:embeddedFont>
      <p:font typeface="Barlow Bold"/>
      <p:regular r:id="rId24"/>
    </p:embeddedFont>
    <p:embeddedFont>
      <p:font typeface="Barlow Bold"/>
      <p:regular r:id="rId25"/>
    </p:embeddedFont>
    <p:embeddedFont>
      <p:font typeface="Barlow Bold"/>
      <p:regular r:id="rId26"/>
    </p:embeddedFont>
    <p:embeddedFont>
      <p:font typeface="Barlow Bold"/>
      <p:regular r:id="rId27"/>
    </p:embeddedFont>
    <p:embeddedFont>
      <p:font typeface="Barlow Bold"/>
      <p:regular r:id="rId28"/>
    </p:embeddedFont>
    <p:embeddedFont>
      <p:font typeface="Barlow Bold"/>
      <p:regular r:id="rId29"/>
    </p:embeddedFont>
    <p:embeddedFont>
      <p:font typeface="Barlow Bold"/>
      <p:regular r:id="rId30"/>
    </p:embeddedFont>
    <p:embeddedFont>
      <p:font typeface="Barlow Bold"/>
      <p:regular r:id="rId31"/>
    </p:embeddedFont>
    <p:embeddedFont>
      <p:font typeface="Barlow Bold"/>
      <p:regular r:id="rId32"/>
    </p:embeddedFont>
    <p:embeddedFont>
      <p:font typeface="Montserrat"/>
      <p:regular r:id="rId33"/>
    </p:embeddedFont>
    <p:embeddedFont>
      <p:font typeface="Montserrat"/>
      <p:regular r:id="rId34"/>
    </p:embeddedFont>
    <p:embeddedFont>
      <p:font typeface="Montserrat"/>
      <p:regular r:id="rId35"/>
    </p:embeddedFont>
    <p:embeddedFont>
      <p:font typeface="Montserrat"/>
      <p:regular r:id="rId36"/>
    </p:embeddedFont>
    <p:embeddedFont>
      <p:font typeface="Montserrat"/>
      <p:regular r:id="rId37"/>
    </p:embeddedFont>
    <p:embeddedFont>
      <p:font typeface="Montserrat"/>
      <p:regular r:id="rId3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font" Target="fonts/font23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611517"/>
            <a:ext cx="7415927" cy="2241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800"/>
              </a:lnSpc>
              <a:buNone/>
            </a:pPr>
            <a:r>
              <a:rPr lang="en-US" sz="70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Zustand: Deep Dive</a:t>
            </a:r>
            <a:endParaRPr lang="en-US" sz="7050" dirty="0"/>
          </a:p>
        </p:txBody>
      </p:sp>
      <p:sp>
        <p:nvSpPr>
          <p:cNvPr id="4" name="Text 1"/>
          <p:cNvSpPr/>
          <p:nvPr/>
        </p:nvSpPr>
        <p:spPr>
          <a:xfrm>
            <a:off x="6350437" y="522303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706767"/>
            <a:ext cx="4869061" cy="28159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914995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Zustand Works</a:t>
            </a:r>
            <a:endParaRPr lang="en-US" sz="5100" dirty="0"/>
          </a:p>
        </p:txBody>
      </p:sp>
      <p:sp>
        <p:nvSpPr>
          <p:cNvPr id="5" name="Shape 1"/>
          <p:cNvSpPr/>
          <p:nvPr/>
        </p:nvSpPr>
        <p:spPr>
          <a:xfrm>
            <a:off x="6705481" y="2097405"/>
            <a:ext cx="30480" cy="5217081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</p:sp>
      <p:sp>
        <p:nvSpPr>
          <p:cNvPr id="6" name="Shape 2"/>
          <p:cNvSpPr/>
          <p:nvPr/>
        </p:nvSpPr>
        <p:spPr>
          <a:xfrm>
            <a:off x="6967954" y="2637473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</p:sp>
      <p:sp>
        <p:nvSpPr>
          <p:cNvPr id="7" name="Shape 3"/>
          <p:cNvSpPr/>
          <p:nvPr/>
        </p:nvSpPr>
        <p:spPr>
          <a:xfrm>
            <a:off x="6443008" y="2375059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8" name="Text 4"/>
          <p:cNvSpPr/>
          <p:nvPr/>
        </p:nvSpPr>
        <p:spPr>
          <a:xfrm>
            <a:off x="6651724" y="2457807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3050" dirty="0"/>
          </a:p>
        </p:txBody>
      </p:sp>
      <p:sp>
        <p:nvSpPr>
          <p:cNvPr id="9" name="Text 5"/>
          <p:cNvSpPr/>
          <p:nvPr/>
        </p:nvSpPr>
        <p:spPr>
          <a:xfrm>
            <a:off x="8078510" y="2344222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Create Store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8078510" y="2898338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state and actions in a single function.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6967954" y="4327088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</p:sp>
      <p:sp>
        <p:nvSpPr>
          <p:cNvPr id="12" name="Shape 8"/>
          <p:cNvSpPr/>
          <p:nvPr/>
        </p:nvSpPr>
        <p:spPr>
          <a:xfrm>
            <a:off x="6443008" y="406467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13" name="Text 9"/>
          <p:cNvSpPr/>
          <p:nvPr/>
        </p:nvSpPr>
        <p:spPr>
          <a:xfrm>
            <a:off x="6611600" y="414742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3050" dirty="0"/>
          </a:p>
        </p:txBody>
      </p:sp>
      <p:sp>
        <p:nvSpPr>
          <p:cNvPr id="14" name="Text 10"/>
          <p:cNvSpPr/>
          <p:nvPr/>
        </p:nvSpPr>
        <p:spPr>
          <a:xfrm>
            <a:off x="8078510" y="403383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 Store</a:t>
            </a:r>
            <a:endParaRPr lang="en-US" sz="2550" dirty="0"/>
          </a:p>
        </p:txBody>
      </p:sp>
      <p:sp>
        <p:nvSpPr>
          <p:cNvPr id="15" name="Text 11"/>
          <p:cNvSpPr/>
          <p:nvPr/>
        </p:nvSpPr>
        <p:spPr>
          <a:xfrm>
            <a:off x="8078510" y="4587954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 subscribe to specific state changes.</a:t>
            </a:r>
            <a:endParaRPr lang="en-US" sz="1900" dirty="0"/>
          </a:p>
        </p:txBody>
      </p:sp>
      <p:sp>
        <p:nvSpPr>
          <p:cNvPr id="16" name="Shape 12"/>
          <p:cNvSpPr/>
          <p:nvPr/>
        </p:nvSpPr>
        <p:spPr>
          <a:xfrm>
            <a:off x="6967954" y="6411754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</p:sp>
      <p:sp>
        <p:nvSpPr>
          <p:cNvPr id="17" name="Shape 13"/>
          <p:cNvSpPr/>
          <p:nvPr/>
        </p:nvSpPr>
        <p:spPr>
          <a:xfrm>
            <a:off x="6443008" y="6149340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18" name="Text 14"/>
          <p:cNvSpPr/>
          <p:nvPr/>
        </p:nvSpPr>
        <p:spPr>
          <a:xfrm>
            <a:off x="6615410" y="6232088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3050" dirty="0"/>
          </a:p>
        </p:txBody>
      </p:sp>
      <p:sp>
        <p:nvSpPr>
          <p:cNvPr id="19" name="Text 15"/>
          <p:cNvSpPr/>
          <p:nvPr/>
        </p:nvSpPr>
        <p:spPr>
          <a:xfrm>
            <a:off x="8078510" y="611850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Update State</a:t>
            </a:r>
            <a:endParaRPr lang="en-US" sz="2550" dirty="0"/>
          </a:p>
        </p:txBody>
      </p:sp>
      <p:sp>
        <p:nvSpPr>
          <p:cNvPr id="20" name="Text 16"/>
          <p:cNvSpPr/>
          <p:nvPr/>
        </p:nvSpPr>
        <p:spPr>
          <a:xfrm>
            <a:off x="8078510" y="6672620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Trigger actions to modify state directly.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67583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Zustand Architecture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Single Store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Centralized state management for entire application.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Minimal Re-renders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372695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Optimized performance with selective component updates.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Simple API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881354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actions or reducers required.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78318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Pros of Zustand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23838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72753" y="3321129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3050" dirty="0"/>
          </a:p>
        </p:txBody>
      </p:sp>
      <p:sp>
        <p:nvSpPr>
          <p:cNvPr id="5" name="Text 3"/>
          <p:cNvSpPr/>
          <p:nvPr/>
        </p:nvSpPr>
        <p:spPr>
          <a:xfrm>
            <a:off x="1666280" y="3238381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Lightweight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1666280" y="3792498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Only ~1KB gzipped, minimal impact on bundle size.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323838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7607260" y="3321129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3050" dirty="0"/>
          </a:p>
        </p:txBody>
      </p:sp>
      <p:sp>
        <p:nvSpPr>
          <p:cNvPr id="9" name="Text 7"/>
          <p:cNvSpPr/>
          <p:nvPr/>
        </p:nvSpPr>
        <p:spPr>
          <a:xfrm>
            <a:off x="8240911" y="3238381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Minimal Boilerplate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8240911" y="3792498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API reduces code complexity.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4037" y="51070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1036439" y="5189815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3050" dirty="0"/>
          </a:p>
        </p:txBody>
      </p:sp>
      <p:sp>
        <p:nvSpPr>
          <p:cNvPr id="13" name="Text 11"/>
          <p:cNvSpPr/>
          <p:nvPr/>
        </p:nvSpPr>
        <p:spPr>
          <a:xfrm>
            <a:off x="1666280" y="5107067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Direct Access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1666280" y="5661184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Provider wrapping, easy integration with components.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1070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598450" y="5189815"/>
            <a:ext cx="23586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3050" dirty="0"/>
          </a:p>
        </p:txBody>
      </p:sp>
      <p:sp>
        <p:nvSpPr>
          <p:cNvPr id="17" name="Text 15"/>
          <p:cNvSpPr/>
          <p:nvPr/>
        </p:nvSpPr>
        <p:spPr>
          <a:xfrm>
            <a:off x="8240911" y="5107067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Scalable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8240911" y="5661184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Effortlessly manages complex state trees.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7087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 of Zustand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110853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Smaller Ecosystem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110853" y="4390430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middleware and tools compared to Redux.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493901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Less Structure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5493901" y="4390430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Lack of opinionated architecture may challenge some teams.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60960" dist="30480" dir="1350000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876949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Smaller Community</a:t>
            </a:r>
            <a:endParaRPr lang="en-US" sz="2550" dirty="0"/>
          </a:p>
        </p:txBody>
      </p:sp>
      <p:sp>
        <p:nvSpPr>
          <p:cNvPr id="11" name="Text 9"/>
          <p:cNvSpPr/>
          <p:nvPr/>
        </p:nvSpPr>
        <p:spPr>
          <a:xfrm>
            <a:off x="9876949" y="4390430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Less support and resources than larger libraries.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6386" y="660202"/>
            <a:ext cx="6315670" cy="789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200"/>
              </a:lnSpc>
              <a:buNone/>
            </a:pPr>
            <a:r>
              <a:rPr lang="en-US" sz="4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Trade-offs</a:t>
            </a:r>
            <a:endParaRPr lang="en-US" sz="4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86" y="1809631"/>
            <a:ext cx="1199912" cy="19198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86224" y="2049542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Simplicity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7886224" y="2588181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Zustand offers extreme ease of use.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6" y="3729514"/>
            <a:ext cx="1199912" cy="19198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86224" y="3969425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vs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7886224" y="4508063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Trade-off between simplicity and structure.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86" y="5649397"/>
            <a:ext cx="1199912" cy="19198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86224" y="5889308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Tooling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7886224" y="6427946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Redux provides more robust development tools.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95262"/>
            <a:ext cx="9325094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Comparison with Other Libraries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277672"/>
            <a:ext cx="12902327" cy="2856547"/>
          </a:xfrm>
          <a:prstGeom prst="roundRect">
            <a:avLst>
              <a:gd name="adj" fmla="val 777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3292912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331" y="3448645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4348043" y="3448645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Zustand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565946" y="3448645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Redux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0783848" y="3448645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Context API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79277" y="3999428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126331" y="4155162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Ease of Use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4348043" y="4155162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946" y="4155162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0783848" y="4155162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879277" y="470594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126331" y="486167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4348043" y="486167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565946" y="486167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10783848" y="486167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879277" y="541246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126331" y="556819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4348043" y="556819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7565946" y="556819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0783848" y="556819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19469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5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3601879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Fast Setup</a:t>
            </a:r>
            <a:endParaRPr lang="en-US" sz="2550" dirty="0"/>
          </a:p>
        </p:txBody>
      </p:sp>
      <p:sp>
        <p:nvSpPr>
          <p:cNvPr id="5" name="Text 2"/>
          <p:cNvSpPr/>
          <p:nvPr/>
        </p:nvSpPr>
        <p:spPr>
          <a:xfrm>
            <a:off x="864037" y="5020032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Minimal configuration for quick project integration.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3601879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Performance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5288161" y="5020032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Optimized for efficient state management in React apps.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3601879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Scalable Solution</a:t>
            </a:r>
            <a:endParaRPr lang="en-US" sz="2550" dirty="0"/>
          </a:p>
        </p:txBody>
      </p:sp>
      <p:sp>
        <p:nvSpPr>
          <p:cNvPr id="11" name="Text 6"/>
          <p:cNvSpPr/>
          <p:nvPr/>
        </p:nvSpPr>
        <p:spPr>
          <a:xfrm>
            <a:off x="9712404" y="5020032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Suitable for small to medium-sized projects.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2024-10-02T10:37:47Z</dcterms:created>
  <dcterms:modified xsi:type="dcterms:W3CDTF">2024-10-02T10:37:47Z</dcterms:modified>
</cp:coreProperties>
</file>