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65714"/>
  </p:normalViewPr>
  <p:slideViewPr>
    <p:cSldViewPr snapToGrid="0" snapToObjects="1">
      <p:cViewPr varScale="1">
        <p:scale>
          <a:sx n="68" d="100"/>
          <a:sy n="68" d="100"/>
        </p:scale>
        <p:origin x="2008" y="200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39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everyone,Today</a:t>
            </a:r>
            <a:r>
              <a:rPr lang="en-US" dirty="0"/>
              <a:t>, I’m excited to introduce you to Remix </a:t>
            </a:r>
            <a:r>
              <a:rPr lang="en-US" dirty="0" err="1"/>
              <a:t>JS.Remix</a:t>
            </a:r>
            <a:r>
              <a:rPr lang="en-US" dirty="0"/>
              <a:t> JS </a:t>
            </a:r>
          </a:p>
          <a:p>
            <a:r>
              <a:rPr lang="en-US" dirty="0"/>
              <a:t>is a modern framework that enhances React applications by optimizing </a:t>
            </a:r>
          </a:p>
          <a:p>
            <a:r>
              <a:rPr lang="en-US" dirty="0"/>
              <a:t>rendering and improving user </a:t>
            </a:r>
            <a:r>
              <a:rPr lang="en-US" dirty="0" err="1"/>
              <a:t>experience.In</a:t>
            </a:r>
            <a:r>
              <a:rPr lang="en-US" dirty="0"/>
              <a:t> the next few minutes, I will give </a:t>
            </a:r>
          </a:p>
          <a:p>
            <a:r>
              <a:rPr lang="en-US" dirty="0"/>
              <a:t>you an overview of Remix JS, its key features, pros and cons, and show a </a:t>
            </a:r>
          </a:p>
          <a:p>
            <a:r>
              <a:rPr lang="en-US" dirty="0"/>
              <a:t>practical demo of how it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Remix JS is a full-stack framework for React that focuses on performance </a:t>
            </a:r>
          </a:p>
          <a:p>
            <a:r>
              <a:rPr lang="en-US" dirty="0"/>
              <a:t>and user experience by optimizing both server-side and client-side rendering.</a:t>
            </a:r>
          </a:p>
          <a:p>
            <a:r>
              <a:rPr lang="en-US" dirty="0"/>
              <a:t>It was created by Ryan Florence and Michael Jackson, the same minds behind React Router.</a:t>
            </a:r>
          </a:p>
          <a:p>
            <a:r>
              <a:rPr lang="en-US" dirty="0"/>
              <a:t>One of the main benefits of Remix JS is its ability to handle data loading and </a:t>
            </a:r>
          </a:p>
          <a:p>
            <a:r>
              <a:rPr lang="en-US" dirty="0"/>
              <a:t>rendering in a way that makes applications faster and more SEO-friendly.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Server-Side Rendering (SSR) and Client-Side Rendering:</a:t>
            </a:r>
            <a:r>
              <a:rPr lang="en-US" dirty="0"/>
              <a:t> Remix uses SSR </a:t>
            </a:r>
          </a:p>
          <a:p>
            <a:r>
              <a:rPr lang="en-US" dirty="0"/>
              <a:t>to render HTML on the server and send it to the client, ensuring fast initial load </a:t>
            </a:r>
          </a:p>
          <a:p>
            <a:r>
              <a:rPr lang="en-US" dirty="0"/>
              <a:t>times and better SEO. It also supports client-side rendering for dynamic updates.</a:t>
            </a:r>
          </a:p>
          <a:p>
            <a:endParaRPr lang="en-US" dirty="0"/>
          </a:p>
          <a:p>
            <a:r>
              <a:rPr lang="en-US" b="1" dirty="0"/>
              <a:t>Nested Routes with React Router:</a:t>
            </a:r>
            <a:r>
              <a:rPr lang="en-US" dirty="0"/>
              <a:t> Remix extends React Router’s capabilities </a:t>
            </a:r>
          </a:p>
          <a:p>
            <a:r>
              <a:rPr lang="en-US" dirty="0"/>
              <a:t>by supporting nested routing out of the box. This allows for more modular and </a:t>
            </a:r>
          </a:p>
          <a:p>
            <a:r>
              <a:rPr lang="en-US" dirty="0"/>
              <a:t>maintainable code, where each route can have its own data loading and error handling.</a:t>
            </a:r>
          </a:p>
          <a:p>
            <a:endParaRPr lang="en-US" dirty="0"/>
          </a:p>
          <a:p>
            <a:r>
              <a:rPr lang="en-US" b="1" dirty="0"/>
              <a:t>Efficient Data Loading:</a:t>
            </a:r>
            <a:r>
              <a:rPr lang="en-US" dirty="0"/>
              <a:t> Remix introduces a novel approach to data loading using </a:t>
            </a:r>
          </a:p>
          <a:p>
            <a:r>
              <a:rPr lang="en-US" dirty="0"/>
              <a:t>loaders and actions, which separates fetching data from rendering components, leading </a:t>
            </a:r>
          </a:p>
          <a:p>
            <a:r>
              <a:rPr lang="en-US" dirty="0"/>
              <a:t>to cleaner and more maintainable code.</a:t>
            </a:r>
          </a:p>
          <a:p>
            <a:endParaRPr lang="en-US" dirty="0"/>
          </a:p>
          <a:p>
            <a:r>
              <a:rPr lang="en-US" b="1" dirty="0"/>
              <a:t>TypeScript Support:</a:t>
            </a:r>
            <a:r>
              <a:rPr lang="en-US" dirty="0"/>
              <a:t> Remix has built-in support for TypeScript, making it easier to</a:t>
            </a:r>
          </a:p>
          <a:p>
            <a:r>
              <a:rPr lang="en-US" dirty="0"/>
              <a:t> build scalable and maintainable applications with type safety.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Remix vs. </a:t>
            </a:r>
            <a:r>
              <a:rPr lang="en-US" b="1" dirty="0" err="1"/>
              <a:t>Next.js</a:t>
            </a:r>
            <a:r>
              <a:rPr lang="en-US" b="1" dirty="0"/>
              <a:t>:</a:t>
            </a:r>
            <a:r>
              <a:rPr lang="en-US" dirty="0"/>
              <a:t> While both frameworks offer server-side rendering, Remix emphasizes </a:t>
            </a:r>
          </a:p>
          <a:p>
            <a:r>
              <a:rPr lang="en-US" dirty="0"/>
              <a:t>a seamless user experience with nested routes and optimized data loading. </a:t>
            </a:r>
            <a:r>
              <a:rPr lang="en-US" dirty="0" err="1"/>
              <a:t>Next.js</a:t>
            </a:r>
            <a:r>
              <a:rPr lang="en-US" dirty="0"/>
              <a:t> is more </a:t>
            </a:r>
          </a:p>
          <a:p>
            <a:r>
              <a:rPr lang="en-US" dirty="0"/>
              <a:t>mature and has a larger ecosystem, but Remix’s approach can lead to better performance in certain scenarios.</a:t>
            </a:r>
          </a:p>
          <a:p>
            <a:endParaRPr lang="en-US" dirty="0"/>
          </a:p>
          <a:p>
            <a:r>
              <a:rPr lang="en-US" b="1" dirty="0"/>
              <a:t>Remix vs. Gatsby:</a:t>
            </a:r>
            <a:r>
              <a:rPr lang="en-US" dirty="0"/>
              <a:t> Gatsby is focused on static site generation, making it ideal for content-heavy sites. </a:t>
            </a:r>
          </a:p>
          <a:p>
            <a:r>
              <a:rPr lang="en-US" dirty="0"/>
              <a:t>In contrast, Remix offers more flexibility with SSR and client-side rendering, which can be advantageous </a:t>
            </a:r>
          </a:p>
          <a:p>
            <a:r>
              <a:rPr lang="en-US" dirty="0"/>
              <a:t>for applications requiring dynamic content and real-time updates.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Optimized Performance:</a:t>
            </a:r>
            <a:r>
              <a:rPr lang="en-US" dirty="0"/>
              <a:t> By leveraging SSR and efficient client-side rendering, </a:t>
            </a:r>
          </a:p>
          <a:p>
            <a:r>
              <a:rPr lang="en-US" dirty="0"/>
              <a:t>Remix ensures fast load times and smooth interactions, enhancing the overall user experience.</a:t>
            </a:r>
          </a:p>
          <a:p>
            <a:endParaRPr lang="en-US" dirty="0"/>
          </a:p>
          <a:p>
            <a:r>
              <a:rPr lang="en-US" b="1" dirty="0"/>
              <a:t>Better SEO:</a:t>
            </a:r>
            <a:r>
              <a:rPr lang="en-US" dirty="0"/>
              <a:t> SSR helps search engines index your content more effectively, </a:t>
            </a:r>
          </a:p>
          <a:p>
            <a:r>
              <a:rPr lang="en-US" dirty="0"/>
              <a:t>improving your site’s visibility and ranking.</a:t>
            </a:r>
          </a:p>
          <a:p>
            <a:endParaRPr lang="en-US" dirty="0"/>
          </a:p>
          <a:p>
            <a:r>
              <a:rPr lang="en-US" b="1" dirty="0"/>
              <a:t>User Experience Focused Development:</a:t>
            </a:r>
            <a:r>
              <a:rPr lang="en-US" dirty="0"/>
              <a:t> Remix’s design principles focus </a:t>
            </a:r>
          </a:p>
          <a:p>
            <a:r>
              <a:rPr lang="en-US" dirty="0"/>
              <a:t>on making web applications feel fast and responsive, leading to higher user </a:t>
            </a:r>
          </a:p>
          <a:p>
            <a:r>
              <a:rPr lang="en-US" dirty="0"/>
              <a:t>satisfaction and engagement.</a:t>
            </a:r>
          </a:p>
          <a:p>
            <a:endParaRPr lang="en-US" dirty="0"/>
          </a:p>
          <a:p>
            <a:r>
              <a:rPr lang="en-US" b="1" dirty="0"/>
              <a:t>Nested Routes:</a:t>
            </a:r>
            <a:r>
              <a:rPr lang="en-US" dirty="0"/>
              <a:t> The ability to define nested routes simplifies the creation of </a:t>
            </a:r>
          </a:p>
          <a:p>
            <a:r>
              <a:rPr lang="en-US" dirty="0"/>
              <a:t>complex UIs and promotes code reusability and maintainability.</a:t>
            </a:r>
          </a:p>
          <a:p>
            <a:endParaRPr lang="en-US" dirty="0"/>
          </a:p>
          <a:p>
            <a:r>
              <a:rPr lang="en-US" b="1" dirty="0"/>
              <a:t>Efficient Data Loading:</a:t>
            </a:r>
            <a:r>
              <a:rPr lang="en-US" dirty="0"/>
              <a:t> Loaders and actions streamline the data fetching process, </a:t>
            </a:r>
          </a:p>
          <a:p>
            <a:r>
              <a:rPr lang="en-US" dirty="0"/>
              <a:t>separating it from the component logic, resulting in cleaner and more predictable code.</a:t>
            </a:r>
          </a:p>
          <a:p>
            <a:endParaRPr lang="en-US" dirty="0"/>
          </a:p>
          <a:p>
            <a:r>
              <a:rPr lang="en-US" b="1" dirty="0"/>
              <a:t>TypeScript Support:</a:t>
            </a:r>
            <a:r>
              <a:rPr lang="en-US" dirty="0"/>
              <a:t> Native TypeScript support helps catch errors early in the </a:t>
            </a:r>
          </a:p>
          <a:p>
            <a:r>
              <a:rPr lang="en-US" dirty="0"/>
              <a:t>development process, leading to more robust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Learning Curve:</a:t>
            </a:r>
            <a:r>
              <a:rPr lang="en-US" dirty="0"/>
              <a:t> The concepts of SSR, loaders, and nested routes may </a:t>
            </a:r>
          </a:p>
          <a:p>
            <a:r>
              <a:rPr lang="en-US" dirty="0"/>
              <a:t>be new to developers coming from other frameworks, requiring time to learn and adapt.</a:t>
            </a:r>
          </a:p>
          <a:p>
            <a:endParaRPr lang="en-US" dirty="0"/>
          </a:p>
          <a:p>
            <a:r>
              <a:rPr lang="en-US" b="1" dirty="0"/>
              <a:t>Smaller Community:</a:t>
            </a:r>
            <a:r>
              <a:rPr lang="en-US" dirty="0"/>
              <a:t> As a newer framework, Remix has a smaller community </a:t>
            </a:r>
          </a:p>
          <a:p>
            <a:r>
              <a:rPr lang="en-US" dirty="0"/>
              <a:t>compared to established frameworks like </a:t>
            </a:r>
            <a:r>
              <a:rPr lang="en-US" dirty="0" err="1"/>
              <a:t>Next.js</a:t>
            </a:r>
            <a:r>
              <a:rPr lang="en-US" dirty="0"/>
              <a:t>, meaning fewer third-party </a:t>
            </a:r>
          </a:p>
          <a:p>
            <a:r>
              <a:rPr lang="en-US" dirty="0"/>
              <a:t>plugins and resources are available.</a:t>
            </a:r>
          </a:p>
          <a:p>
            <a:endParaRPr lang="en-US" dirty="0"/>
          </a:p>
          <a:p>
            <a:r>
              <a:rPr lang="en-US" b="1" dirty="0"/>
              <a:t>Documentation and Resources:</a:t>
            </a:r>
            <a:r>
              <a:rPr lang="en-US" dirty="0"/>
              <a:t> While the official documentation is comprehensive, </a:t>
            </a:r>
          </a:p>
          <a:p>
            <a:r>
              <a:rPr lang="en-US" dirty="0"/>
              <a:t>the overall availability of tutorials, courses, and community support is still growing.</a:t>
            </a:r>
          </a:p>
          <a:p>
            <a:endParaRPr lang="en-US" dirty="0"/>
          </a:p>
          <a:p>
            <a:r>
              <a:rPr lang="en-US" b="1" dirty="0"/>
              <a:t>Node.js Dependency:</a:t>
            </a:r>
            <a:r>
              <a:rPr lang="en-US" dirty="0"/>
              <a:t> Remix’s strong reliance on the Node.js environment may </a:t>
            </a:r>
          </a:p>
          <a:p>
            <a:r>
              <a:rPr lang="en-US" dirty="0"/>
              <a:t>limit its use in certain deployment scenarios, particularly those that do not support Node.js</a:t>
            </a:r>
          </a:p>
          <a:p>
            <a:endParaRPr lang="en-US" dirty="0"/>
          </a:p>
          <a:p>
            <a:r>
              <a:rPr lang="en-US" b="1" dirty="0"/>
              <a:t>Initial Complexity:</a:t>
            </a:r>
            <a:r>
              <a:rPr lang="en-US" dirty="0"/>
              <a:t> Setting up a Remix project can seem daunting at first, especially </a:t>
            </a:r>
          </a:p>
          <a:p>
            <a:r>
              <a:rPr lang="en-US" dirty="0"/>
              <a:t>for larger projects, due to its unique approach to data handling and routing.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2104668"/>
            <a:ext cx="7415927" cy="10020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Remix JS</a:t>
            </a:r>
            <a:endParaRPr lang="en-US" sz="6312" dirty="0"/>
          </a:p>
        </p:txBody>
      </p:sp>
      <p:sp>
        <p:nvSpPr>
          <p:cNvPr id="6" name="Text 3"/>
          <p:cNvSpPr/>
          <p:nvPr/>
        </p:nvSpPr>
        <p:spPr>
          <a:xfrm>
            <a:off x="864037" y="3476982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Welcome to our exploration of Remix JS, a cutting-edge full-stack framework for React. This presentation will introduce you to Remix JS and showcase its practical applications through a code demo.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864037" y="4939784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a web development professional, I'm excited to share insights into this innovative framework. Let's dive in and discover how Remix JS is shaping the future of web development.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68693" y="3817144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is Remix JS?</a:t>
            </a:r>
            <a:endParaRPr lang="en-US" sz="4574" dirty="0"/>
          </a:p>
        </p:txBody>
      </p:sp>
      <p:sp>
        <p:nvSpPr>
          <p:cNvPr id="6" name="Shape 3"/>
          <p:cNvSpPr/>
          <p:nvPr/>
        </p:nvSpPr>
        <p:spPr>
          <a:xfrm>
            <a:off x="968693" y="4913471"/>
            <a:ext cx="4066461" cy="2585085"/>
          </a:xfrm>
          <a:prstGeom prst="roundRect">
            <a:avLst>
              <a:gd name="adj" fmla="val 1433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7" name="Text 4"/>
          <p:cNvSpPr/>
          <p:nvPr/>
        </p:nvSpPr>
        <p:spPr>
          <a:xfrm>
            <a:off x="1215509" y="5160288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1215509" y="5671542"/>
            <a:ext cx="357282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Remix JS is a full-stack framework for React that optimizes rendering and user experience.</a:t>
            </a:r>
            <a:endParaRPr lang="en-US" sz="1944" dirty="0"/>
          </a:p>
        </p:txBody>
      </p:sp>
      <p:sp>
        <p:nvSpPr>
          <p:cNvPr id="9" name="Shape 6"/>
          <p:cNvSpPr/>
          <p:nvPr/>
        </p:nvSpPr>
        <p:spPr>
          <a:xfrm>
            <a:off x="5281970" y="4913471"/>
            <a:ext cx="4066461" cy="2585085"/>
          </a:xfrm>
          <a:prstGeom prst="roundRect">
            <a:avLst>
              <a:gd name="adj" fmla="val 1433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0" name="Text 7"/>
          <p:cNvSpPr/>
          <p:nvPr/>
        </p:nvSpPr>
        <p:spPr>
          <a:xfrm>
            <a:off x="5528786" y="5160288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Founders</a:t>
            </a:r>
            <a:endParaRPr lang="en-US" sz="2287" dirty="0"/>
          </a:p>
        </p:txBody>
      </p:sp>
      <p:sp>
        <p:nvSpPr>
          <p:cNvPr id="11" name="Text 8"/>
          <p:cNvSpPr/>
          <p:nvPr/>
        </p:nvSpPr>
        <p:spPr>
          <a:xfrm>
            <a:off x="5528786" y="5671542"/>
            <a:ext cx="357282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Created by Ryan Florence and Michael Jackson, the minds behind React Router.</a:t>
            </a:r>
            <a:endParaRPr lang="en-US" sz="1944" dirty="0"/>
          </a:p>
        </p:txBody>
      </p:sp>
      <p:sp>
        <p:nvSpPr>
          <p:cNvPr id="12" name="Shape 9"/>
          <p:cNvSpPr/>
          <p:nvPr/>
        </p:nvSpPr>
        <p:spPr>
          <a:xfrm>
            <a:off x="9595247" y="4913471"/>
            <a:ext cx="4066461" cy="2585085"/>
          </a:xfrm>
          <a:prstGeom prst="roundRect">
            <a:avLst>
              <a:gd name="adj" fmla="val 1433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3" name="Text 10"/>
          <p:cNvSpPr/>
          <p:nvPr/>
        </p:nvSpPr>
        <p:spPr>
          <a:xfrm>
            <a:off x="9842063" y="5160288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Benefits</a:t>
            </a:r>
            <a:endParaRPr lang="en-US" sz="2287" dirty="0"/>
          </a:p>
        </p:txBody>
      </p:sp>
      <p:sp>
        <p:nvSpPr>
          <p:cNvPr id="14" name="Text 11"/>
          <p:cNvSpPr/>
          <p:nvPr/>
        </p:nvSpPr>
        <p:spPr>
          <a:xfrm>
            <a:off x="9842063" y="5671542"/>
            <a:ext cx="357282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Offers optimized performance, improved SEO, and a development approach focused on user experience.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2"/>
          <p:cNvSpPr/>
          <p:nvPr/>
        </p:nvSpPr>
        <p:spPr>
          <a:xfrm>
            <a:off x="968693" y="1228487"/>
            <a:ext cx="6683812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Features of Remix JS</a:t>
            </a:r>
            <a:endParaRPr lang="en-US" sz="45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3" y="2324814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68693" y="3188851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SSR</a:t>
            </a:r>
            <a:endParaRPr lang="en-US" sz="2287" dirty="0"/>
          </a:p>
        </p:txBody>
      </p:sp>
      <p:sp>
        <p:nvSpPr>
          <p:cNvPr id="7" name="Text 4"/>
          <p:cNvSpPr/>
          <p:nvPr/>
        </p:nvSpPr>
        <p:spPr>
          <a:xfrm>
            <a:off x="968693" y="3700105"/>
            <a:ext cx="616124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Server-Side Rendering for improved performance and SEO.</a:t>
            </a:r>
            <a:endParaRPr lang="en-US" sz="194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223" y="2324814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00223" y="3188851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Nested Routes</a:t>
            </a:r>
            <a:endParaRPr lang="en-US" sz="2287" dirty="0"/>
          </a:p>
        </p:txBody>
      </p:sp>
      <p:sp>
        <p:nvSpPr>
          <p:cNvPr id="10" name="Text 6"/>
          <p:cNvSpPr/>
          <p:nvPr/>
        </p:nvSpPr>
        <p:spPr>
          <a:xfrm>
            <a:off x="7500223" y="3700105"/>
            <a:ext cx="6161365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Full support for React Router, enabling complex layouts.</a:t>
            </a:r>
            <a:endParaRPr lang="en-US" sz="1944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693" y="4835723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8693" y="569976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Loading</a:t>
            </a:r>
            <a:endParaRPr lang="en-US" sz="2287" dirty="0"/>
          </a:p>
        </p:txBody>
      </p:sp>
      <p:sp>
        <p:nvSpPr>
          <p:cNvPr id="13" name="Text 8"/>
          <p:cNvSpPr/>
          <p:nvPr/>
        </p:nvSpPr>
        <p:spPr>
          <a:xfrm>
            <a:off x="968693" y="6211014"/>
            <a:ext cx="616124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Efficient data fetching using loaders and actions.</a:t>
            </a:r>
            <a:endParaRPr lang="en-US" sz="1944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223" y="4835723"/>
            <a:ext cx="617220" cy="61722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500223" y="569976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TypeScript</a:t>
            </a:r>
            <a:endParaRPr lang="en-US" sz="2287" dirty="0"/>
          </a:p>
        </p:txBody>
      </p:sp>
      <p:sp>
        <p:nvSpPr>
          <p:cNvPr id="16" name="Text 10"/>
          <p:cNvSpPr/>
          <p:nvPr/>
        </p:nvSpPr>
        <p:spPr>
          <a:xfrm>
            <a:off x="7500223" y="6211014"/>
            <a:ext cx="6161365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Native TypeScript support for robust application development.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2"/>
          <p:cNvSpPr/>
          <p:nvPr/>
        </p:nvSpPr>
        <p:spPr>
          <a:xfrm>
            <a:off x="968693" y="2434590"/>
            <a:ext cx="9875163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Comparison with Other Frameworks</a:t>
            </a:r>
            <a:endParaRPr lang="en-US" sz="4574" dirty="0"/>
          </a:p>
        </p:txBody>
      </p:sp>
      <p:sp>
        <p:nvSpPr>
          <p:cNvPr id="5" name="Text 3"/>
          <p:cNvSpPr/>
          <p:nvPr/>
        </p:nvSpPr>
        <p:spPr>
          <a:xfrm>
            <a:off x="968693" y="3777734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Remix vs. Next.js</a:t>
            </a:r>
            <a:endParaRPr lang="en-US" sz="2287" dirty="0"/>
          </a:p>
        </p:txBody>
      </p:sp>
      <p:sp>
        <p:nvSpPr>
          <p:cNvPr id="6" name="Text 4"/>
          <p:cNvSpPr/>
          <p:nvPr/>
        </p:nvSpPr>
        <p:spPr>
          <a:xfrm>
            <a:off x="968693" y="4387691"/>
            <a:ext cx="604527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Remix offers enhanced performance and a more intuitive developer experience. It excels in server-side rendering and data loading.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7623810" y="3777734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Remix vs. Gatsby</a:t>
            </a:r>
            <a:endParaRPr lang="en-US" sz="2287" dirty="0"/>
          </a:p>
        </p:txBody>
      </p:sp>
      <p:sp>
        <p:nvSpPr>
          <p:cNvPr id="8" name="Text 6"/>
          <p:cNvSpPr/>
          <p:nvPr/>
        </p:nvSpPr>
        <p:spPr>
          <a:xfrm>
            <a:off x="7623810" y="4387691"/>
            <a:ext cx="604527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While Gatsby focuses on static site generation, Remix provides a more dynamic approach. It's better suited for applications with frequently changing data.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2"/>
          <p:cNvSpPr/>
          <p:nvPr/>
        </p:nvSpPr>
        <p:spPr>
          <a:xfrm>
            <a:off x="968693" y="1485067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Pros of Remix JS</a:t>
            </a:r>
            <a:endParaRPr lang="en-US" sz="4574" dirty="0"/>
          </a:p>
        </p:txBody>
      </p:sp>
      <p:sp>
        <p:nvSpPr>
          <p:cNvPr id="5" name="Shape 3"/>
          <p:cNvSpPr/>
          <p:nvPr/>
        </p:nvSpPr>
        <p:spPr>
          <a:xfrm>
            <a:off x="968693" y="2859048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6" name="Text 4"/>
          <p:cNvSpPr/>
          <p:nvPr/>
        </p:nvSpPr>
        <p:spPr>
          <a:xfrm>
            <a:off x="1182886" y="2962513"/>
            <a:ext cx="126921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744" dirty="0"/>
          </a:p>
        </p:txBody>
      </p:sp>
      <p:sp>
        <p:nvSpPr>
          <p:cNvPr id="7" name="Text 5"/>
          <p:cNvSpPr/>
          <p:nvPr/>
        </p:nvSpPr>
        <p:spPr>
          <a:xfrm>
            <a:off x="1770936" y="2859048"/>
            <a:ext cx="3236238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Optimized Performance</a:t>
            </a:r>
            <a:endParaRPr lang="en-US" sz="2287" dirty="0"/>
          </a:p>
        </p:txBody>
      </p:sp>
      <p:sp>
        <p:nvSpPr>
          <p:cNvPr id="8" name="Text 6"/>
          <p:cNvSpPr/>
          <p:nvPr/>
        </p:nvSpPr>
        <p:spPr>
          <a:xfrm>
            <a:off x="1770936" y="3370302"/>
            <a:ext cx="326421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Server-Side Rendering and Client-Side Rendering ensure fast and efficient loading times.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5281970" y="2859048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0" name="Text 8"/>
          <p:cNvSpPr/>
          <p:nvPr/>
        </p:nvSpPr>
        <p:spPr>
          <a:xfrm>
            <a:off x="5466040" y="2962513"/>
            <a:ext cx="187166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744" dirty="0"/>
          </a:p>
        </p:txBody>
      </p:sp>
      <p:sp>
        <p:nvSpPr>
          <p:cNvPr id="11" name="Text 9"/>
          <p:cNvSpPr/>
          <p:nvPr/>
        </p:nvSpPr>
        <p:spPr>
          <a:xfrm>
            <a:off x="6084213" y="2859048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SEO Friendly</a:t>
            </a:r>
            <a:endParaRPr lang="en-US" sz="2287" dirty="0"/>
          </a:p>
        </p:txBody>
      </p:sp>
      <p:sp>
        <p:nvSpPr>
          <p:cNvPr id="12" name="Text 10"/>
          <p:cNvSpPr/>
          <p:nvPr/>
        </p:nvSpPr>
        <p:spPr>
          <a:xfrm>
            <a:off x="6084213" y="3370302"/>
            <a:ext cx="326421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Server-side rendering improves indexing by search engines, boosting your site's visibility.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9595247" y="2859048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4" name="Text 12"/>
          <p:cNvSpPr/>
          <p:nvPr/>
        </p:nvSpPr>
        <p:spPr>
          <a:xfrm>
            <a:off x="9775865" y="2962513"/>
            <a:ext cx="194191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744" dirty="0"/>
          </a:p>
        </p:txBody>
      </p:sp>
      <p:sp>
        <p:nvSpPr>
          <p:cNvPr id="15" name="Text 13"/>
          <p:cNvSpPr/>
          <p:nvPr/>
        </p:nvSpPr>
        <p:spPr>
          <a:xfrm>
            <a:off x="10397490" y="2859048"/>
            <a:ext cx="3264218" cy="726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Experience Focused</a:t>
            </a:r>
            <a:endParaRPr lang="en-US" sz="2287" dirty="0"/>
          </a:p>
        </p:txBody>
      </p:sp>
      <p:sp>
        <p:nvSpPr>
          <p:cNvPr id="16" name="Text 14"/>
          <p:cNvSpPr/>
          <p:nvPr/>
        </p:nvSpPr>
        <p:spPr>
          <a:xfrm>
            <a:off x="10397490" y="3733443"/>
            <a:ext cx="326421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Integrated tools efficiently manage state and data, resulting in more responsive interfaces.</a:t>
            </a:r>
            <a:endParaRPr lang="en-US" sz="1944" dirty="0"/>
          </a:p>
        </p:txBody>
      </p:sp>
      <p:sp>
        <p:nvSpPr>
          <p:cNvPr id="17" name="Shape 15"/>
          <p:cNvSpPr/>
          <p:nvPr/>
        </p:nvSpPr>
        <p:spPr>
          <a:xfrm>
            <a:off x="968693" y="5838111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8" name="Text 16"/>
          <p:cNvSpPr/>
          <p:nvPr/>
        </p:nvSpPr>
        <p:spPr>
          <a:xfrm>
            <a:off x="1151930" y="5941576"/>
            <a:ext cx="188952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744" dirty="0"/>
          </a:p>
        </p:txBody>
      </p:sp>
      <p:sp>
        <p:nvSpPr>
          <p:cNvPr id="19" name="Text 17"/>
          <p:cNvSpPr/>
          <p:nvPr/>
        </p:nvSpPr>
        <p:spPr>
          <a:xfrm>
            <a:off x="1770936" y="5838111"/>
            <a:ext cx="300740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Efficient Data Loading</a:t>
            </a:r>
            <a:endParaRPr lang="en-US" sz="2287" dirty="0"/>
          </a:p>
        </p:txBody>
      </p:sp>
      <p:sp>
        <p:nvSpPr>
          <p:cNvPr id="20" name="Text 18"/>
          <p:cNvSpPr/>
          <p:nvPr/>
        </p:nvSpPr>
        <p:spPr>
          <a:xfrm>
            <a:off x="1770936" y="6349365"/>
            <a:ext cx="11890653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Structured for optimized and simplified data fetching using loaders and actions.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2"/>
          <p:cNvSpPr/>
          <p:nvPr/>
        </p:nvSpPr>
        <p:spPr>
          <a:xfrm>
            <a:off x="2271593" y="539948"/>
            <a:ext cx="4616410" cy="576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4"/>
              </a:lnSpc>
              <a:buNone/>
            </a:pPr>
            <a:r>
              <a:rPr lang="en-US" sz="3635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 of Remix JS</a:t>
            </a:r>
            <a:endParaRPr lang="en-US" sz="363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593" y="1411129"/>
            <a:ext cx="980956" cy="156960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546753" y="1607225"/>
            <a:ext cx="2308146" cy="288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2"/>
              </a:lnSpc>
              <a:buNone/>
            </a:pPr>
            <a:r>
              <a:rPr lang="en-US" sz="1818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Learning Curve</a:t>
            </a:r>
            <a:endParaRPr lang="en-US" sz="1818" dirty="0"/>
          </a:p>
        </p:txBody>
      </p:sp>
      <p:sp>
        <p:nvSpPr>
          <p:cNvPr id="7" name="Text 4"/>
          <p:cNvSpPr/>
          <p:nvPr/>
        </p:nvSpPr>
        <p:spPr>
          <a:xfrm>
            <a:off x="3546753" y="2013347"/>
            <a:ext cx="8811935" cy="313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2"/>
              </a:lnSpc>
              <a:buNone/>
            </a:pPr>
            <a:r>
              <a:rPr lang="en-US" sz="154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May have a steeper initial learning curve, especially for developers new to SSR.</a:t>
            </a:r>
            <a:endParaRPr lang="en-US" sz="154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593" y="2980730"/>
            <a:ext cx="980956" cy="156960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546753" y="3176826"/>
            <a:ext cx="2308146" cy="288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2"/>
              </a:lnSpc>
              <a:buNone/>
            </a:pPr>
            <a:r>
              <a:rPr lang="en-US" sz="1818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Smaller Community</a:t>
            </a:r>
            <a:endParaRPr lang="en-US" sz="1818" dirty="0"/>
          </a:p>
        </p:txBody>
      </p:sp>
      <p:sp>
        <p:nvSpPr>
          <p:cNvPr id="10" name="Text 6"/>
          <p:cNvSpPr/>
          <p:nvPr/>
        </p:nvSpPr>
        <p:spPr>
          <a:xfrm>
            <a:off x="3546753" y="3582948"/>
            <a:ext cx="8811935" cy="313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2"/>
              </a:lnSpc>
              <a:buNone/>
            </a:pPr>
            <a:r>
              <a:rPr lang="en-US" sz="154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Being relatively new, the ecosystem of plugins and tools is still growing.</a:t>
            </a:r>
            <a:endParaRPr lang="en-US" sz="154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593" y="4550331"/>
            <a:ext cx="980956" cy="156960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546753" y="4746427"/>
            <a:ext cx="3290887" cy="288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2"/>
              </a:lnSpc>
              <a:buNone/>
            </a:pPr>
            <a:r>
              <a:rPr lang="en-US" sz="1818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Documentation and Resources</a:t>
            </a:r>
            <a:endParaRPr lang="en-US" sz="1818" dirty="0"/>
          </a:p>
        </p:txBody>
      </p:sp>
      <p:sp>
        <p:nvSpPr>
          <p:cNvPr id="13" name="Text 8"/>
          <p:cNvSpPr/>
          <p:nvPr/>
        </p:nvSpPr>
        <p:spPr>
          <a:xfrm>
            <a:off x="3546753" y="5152549"/>
            <a:ext cx="8811935" cy="313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2"/>
              </a:lnSpc>
              <a:buNone/>
            </a:pPr>
            <a:r>
              <a:rPr lang="en-US" sz="154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Fewer tutorials and courses compared to more mature frameworks like Next.js.</a:t>
            </a:r>
            <a:endParaRPr lang="en-US" sz="154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1593" y="6119932"/>
            <a:ext cx="980956" cy="156960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546753" y="6316028"/>
            <a:ext cx="2308146" cy="288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2"/>
              </a:lnSpc>
              <a:buNone/>
            </a:pPr>
            <a:r>
              <a:rPr lang="en-US" sz="1818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Node.js Dependency</a:t>
            </a:r>
            <a:endParaRPr lang="en-US" sz="1818" dirty="0"/>
          </a:p>
        </p:txBody>
      </p:sp>
      <p:sp>
        <p:nvSpPr>
          <p:cNvPr id="16" name="Text 10"/>
          <p:cNvSpPr/>
          <p:nvPr/>
        </p:nvSpPr>
        <p:spPr>
          <a:xfrm>
            <a:off x="3546753" y="6722150"/>
            <a:ext cx="8811935" cy="313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2"/>
              </a:lnSpc>
              <a:buNone/>
            </a:pPr>
            <a:r>
              <a:rPr lang="en-US" sz="154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Strong reliance on Node.js environment for execution and build processes.</a:t>
            </a:r>
            <a:endParaRPr lang="en-US" sz="154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3751778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Code Demo</a:t>
            </a:r>
            <a:endParaRPr lang="en-US" sz="45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1039</Words>
  <Application>Microsoft Macintosh PowerPoint</Application>
  <PresentationFormat>Custom</PresentationFormat>
  <Paragraphs>119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Mateus Ramos Ferreira</cp:lastModifiedBy>
  <cp:revision>2</cp:revision>
  <dcterms:created xsi:type="dcterms:W3CDTF">2024-07-31T12:34:05Z</dcterms:created>
  <dcterms:modified xsi:type="dcterms:W3CDTF">2024-07-31T12:48:19Z</dcterms:modified>
</cp:coreProperties>
</file>