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aleway Medium" panose="020F0502020204030204" pitchFamily="34" charset="0"/>
      <p:regular r:id="rId11"/>
    </p:embeddedFont>
  </p:embeddedFontLst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966"/>
  </p:normalViewPr>
  <p:slideViewPr>
    <p:cSldViewPr snapToGrid="0" snapToObjects="1">
      <p:cViewPr varScale="1">
        <p:scale>
          <a:sx n="119" d="100"/>
          <a:sy n="119" d="100"/>
        </p:scale>
        <p:origin x="122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59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everyone! Today, we're diving into H3 – a lightweight, high-performance</a:t>
            </a:r>
          </a:p>
          <a:p>
            <a:r>
              <a:rPr lang="en-US" dirty="0"/>
              <a:t> web framework designed for the modern JavaScript ecosystem. Whether you're working </a:t>
            </a:r>
          </a:p>
          <a:p>
            <a:r>
              <a:rPr lang="en-US" dirty="0"/>
              <a:t>with Node.js, Deno, or Edge computing environments, H3 provides a powerful, flexible </a:t>
            </a:r>
          </a:p>
          <a:p>
            <a:r>
              <a:rPr lang="en-US" dirty="0"/>
              <a:t>solution for building APIs and microservices. Let's get started!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what exactly is H3? It's a modern HTTP server framework that offers blazing-fast performance, </a:t>
            </a:r>
          </a:p>
          <a:p>
            <a:r>
              <a:rPr lang="en-US" dirty="0"/>
              <a:t>portability across JavaScript runtimes, and is optimized for edge computing. Unlike traditional </a:t>
            </a:r>
          </a:p>
          <a:p>
            <a:r>
              <a:rPr lang="en-US" dirty="0"/>
              <a:t>frameworks like Express, H3 is runtime-agnostic, meaning you can deploy it on Node.js, Deno, Bun, </a:t>
            </a:r>
          </a:p>
          <a:p>
            <a:r>
              <a:rPr lang="en-US" dirty="0"/>
              <a:t>or even on platforms like Cloudflare Workers.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should you consider H3? First, it's incredibly lightweight and </a:t>
            </a:r>
          </a:p>
          <a:p>
            <a:r>
              <a:rPr lang="en-US" dirty="0"/>
              <a:t>optimized for speed. Second, it’s runtime-agnostic, making it deployable in </a:t>
            </a:r>
          </a:p>
          <a:p>
            <a:r>
              <a:rPr lang="en-US" dirty="0"/>
              <a:t>multiple environments. Third, it comes with built-in middleware support, request p</a:t>
            </a:r>
          </a:p>
          <a:p>
            <a:r>
              <a:rPr lang="en-US" dirty="0" err="1"/>
              <a:t>arsing</a:t>
            </a:r>
            <a:r>
              <a:rPr lang="en-US" dirty="0"/>
              <a:t>, and utilities that make development seamless. Finally, it's particularly </a:t>
            </a:r>
          </a:p>
          <a:p>
            <a:r>
              <a:rPr lang="en-US" dirty="0"/>
              <a:t>well-suited for edge computing and serverless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H3 comes packed with features that make it a compelling choice for </a:t>
            </a:r>
          </a:p>
          <a:p>
            <a:r>
              <a:rPr lang="en-US" dirty="0"/>
              <a:t>modern web applications. It has a lightweight core with minimal dependencies, </a:t>
            </a:r>
          </a:p>
          <a:p>
            <a:r>
              <a:rPr lang="en-US" dirty="0"/>
              <a:t>meaning less bloat and better performance. Middleware is fully supported, allowing </a:t>
            </a:r>
          </a:p>
          <a:p>
            <a:r>
              <a:rPr lang="en-US" dirty="0"/>
              <a:t>you to easily extend functionality. The routing system is both simple and dynamic, </a:t>
            </a:r>
          </a:p>
          <a:p>
            <a:r>
              <a:rPr lang="en-US" dirty="0"/>
              <a:t>making it easy to build APIs. It also offers built-in request parsing, native support for </a:t>
            </a:r>
          </a:p>
          <a:p>
            <a:r>
              <a:rPr lang="en-US" dirty="0"/>
              <a:t>streaming and file handling, and an intuitive request context management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 the hood, H3 is built with an event-driven, asynchronous architecture, </a:t>
            </a:r>
          </a:p>
          <a:p>
            <a:r>
              <a:rPr lang="en-US" dirty="0"/>
              <a:t>ensuring it scales efficiently. It offers flexible routing that supports both simple </a:t>
            </a:r>
          </a:p>
          <a:p>
            <a:r>
              <a:rPr lang="en-US" dirty="0"/>
              <a:t>and advanced use cases. Middleware is deeply integrated, making it easy to add </a:t>
            </a:r>
          </a:p>
          <a:p>
            <a:r>
              <a:rPr lang="en-US" dirty="0"/>
              <a:t>custom logic. Moreover, H3 is highly portable, meaning you can deploy it seamlessly </a:t>
            </a:r>
          </a:p>
          <a:p>
            <a:r>
              <a:rPr lang="en-US" dirty="0"/>
              <a:t>on various platforms, from traditional servers to modern serverless environments.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compare H3 to other popular web frameworks. While Express.js remains a </a:t>
            </a:r>
          </a:p>
          <a:p>
            <a:r>
              <a:rPr lang="en-US" dirty="0"/>
              <a:t>staple in Node.js development, it is limited to that environment. Fastify offers better </a:t>
            </a:r>
          </a:p>
          <a:p>
            <a:r>
              <a:rPr lang="en-US" dirty="0"/>
              <a:t>performance but is still Node.js-specific. Koa is another great option, but H3 stands out </a:t>
            </a:r>
          </a:p>
          <a:p>
            <a:r>
              <a:rPr lang="en-US" dirty="0"/>
              <a:t>as it works across all JavaScript runtimes and is particularly well-optimized for serverless </a:t>
            </a:r>
          </a:p>
          <a:p>
            <a:r>
              <a:rPr lang="en-US" dirty="0"/>
              <a:t>and edge environments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technology has its strengths and weaknesses. H3 is incredibly fast, flexible, </a:t>
            </a:r>
          </a:p>
          <a:p>
            <a:r>
              <a:rPr lang="en-US" dirty="0"/>
              <a:t>and ideal for edge deployments, but it’s still maturing. Its ecosystem is smaller than </a:t>
            </a:r>
          </a:p>
          <a:p>
            <a:r>
              <a:rPr lang="en-US" dirty="0"/>
              <a:t>traditional frameworks like Express, and developers who are new to runtime-agnostic </a:t>
            </a:r>
          </a:p>
          <a:p>
            <a:r>
              <a:rPr lang="en-US" dirty="0"/>
              <a:t>frameworks may face a learning curve.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wrap things up, H3 is a powerful, lightweight HTTP framework that works across multiple </a:t>
            </a:r>
          </a:p>
          <a:p>
            <a:r>
              <a:rPr lang="en-US" dirty="0"/>
              <a:t>JavaScript runtimes. It’s perfect for modern, serverless, and edge-based applications. If you’re </a:t>
            </a:r>
          </a:p>
          <a:p>
            <a:r>
              <a:rPr lang="en-US" dirty="0"/>
              <a:t>looking for a high-performance alternative to Express.js, H3 is definitely worth considering!
That concludes my presentation! If you have any questions, I’d be happy to answer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1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72B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2505908"/>
            <a:ext cx="7415927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H3: The Web Framework for the Modern JavaScript Era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864037" y="4933593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A High-Performance HTTP Server Framework for Any JavaScript Runtime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509474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What is H3?</a:t>
            </a:r>
            <a:endParaRPr lang="en-US" sz="4300" dirty="0"/>
          </a:p>
        </p:txBody>
      </p:sp>
      <p:sp>
        <p:nvSpPr>
          <p:cNvPr id="4" name="Shape 1"/>
          <p:cNvSpPr/>
          <p:nvPr/>
        </p:nvSpPr>
        <p:spPr>
          <a:xfrm>
            <a:off x="864037" y="2843213"/>
            <a:ext cx="431959" cy="431959"/>
          </a:xfrm>
          <a:prstGeom prst="roundRect">
            <a:avLst>
              <a:gd name="adj" fmla="val 85733"/>
            </a:avLst>
          </a:prstGeom>
          <a:solidFill>
            <a:srgbClr val="46464A"/>
          </a:solidFill>
          <a:ln/>
        </p:spPr>
        <p:txBody>
          <a:bodyPr/>
          <a:lstStyle/>
          <a:p>
            <a:pPr algn="ctr"/>
            <a:r>
              <a:rPr lang="en-BR" dirty="0"/>
              <a:t>✅</a:t>
            </a:r>
          </a:p>
        </p:txBody>
      </p:sp>
      <p:sp>
        <p:nvSpPr>
          <p:cNvPr id="5" name="Text 2"/>
          <p:cNvSpPr/>
          <p:nvPr/>
        </p:nvSpPr>
        <p:spPr>
          <a:xfrm>
            <a:off x="1542812" y="2843213"/>
            <a:ext cx="2905839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High-Performance Framework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542812" y="3677126"/>
            <a:ext cx="2905839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HTTP server framework designed for speed and portability.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4695468" y="2843213"/>
            <a:ext cx="431959" cy="431959"/>
          </a:xfrm>
          <a:prstGeom prst="roundRect">
            <a:avLst>
              <a:gd name="adj" fmla="val 85733"/>
            </a:avLst>
          </a:prstGeom>
          <a:solidFill>
            <a:srgbClr val="46464A"/>
          </a:solidFill>
          <a:ln/>
        </p:spPr>
        <p:txBody>
          <a:bodyPr/>
          <a:lstStyle/>
          <a:p>
            <a:pPr algn="ctr"/>
            <a:r>
              <a:rPr lang="en-BR" dirty="0"/>
              <a:t>✅</a:t>
            </a:r>
          </a:p>
        </p:txBody>
      </p:sp>
      <p:sp>
        <p:nvSpPr>
          <p:cNvPr id="8" name="Text 5"/>
          <p:cNvSpPr/>
          <p:nvPr/>
        </p:nvSpPr>
        <p:spPr>
          <a:xfrm>
            <a:off x="5374243" y="284321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Runtime Agnostic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5374243" y="3334226"/>
            <a:ext cx="290583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Runs in any JavaScript environment (Node.js, Deno, Bun, Cloudflare Workers).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864037" y="5438894"/>
            <a:ext cx="431959" cy="431959"/>
          </a:xfrm>
          <a:prstGeom prst="roundRect">
            <a:avLst>
              <a:gd name="adj" fmla="val 85733"/>
            </a:avLst>
          </a:prstGeom>
          <a:solidFill>
            <a:srgbClr val="46464A"/>
          </a:solidFill>
          <a:ln/>
        </p:spPr>
        <p:txBody>
          <a:bodyPr/>
          <a:lstStyle/>
          <a:p>
            <a:pPr algn="ctr"/>
            <a:r>
              <a:rPr lang="en-BR" dirty="0"/>
              <a:t>✅</a:t>
            </a:r>
          </a:p>
        </p:txBody>
      </p:sp>
      <p:sp>
        <p:nvSpPr>
          <p:cNvPr id="11" name="Text 8"/>
          <p:cNvSpPr/>
          <p:nvPr/>
        </p:nvSpPr>
        <p:spPr>
          <a:xfrm>
            <a:off x="1542812" y="5438894"/>
            <a:ext cx="299835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Modern Architecture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1542812" y="5929908"/>
            <a:ext cx="673715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Optimized for edge computing and modern web architectures.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83475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Why Use H3?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263027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4127063"/>
            <a:ext cx="294786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✅</a:t>
            </a: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 Lightweight &amp; Fast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864037" y="4960977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Minimal overhead, highly optimized for performance.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189" y="3263027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82189" y="4127063"/>
            <a:ext cx="2922627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✅</a:t>
            </a: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 Runtime Agnostic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4182189" y="4618077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Works seamlessly across different JavaScript environments.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0342" y="3263027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00342" y="4127063"/>
            <a:ext cx="2801064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✅</a:t>
            </a: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 Built-in Features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7500342" y="4618077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Middleware support, request parsing, and response utilities.</a:t>
            </a:r>
            <a:endParaRPr lang="en-US" sz="19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8495" y="3263027"/>
            <a:ext cx="617220" cy="6172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18495" y="4127063"/>
            <a:ext cx="2833211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✅</a:t>
            </a: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 Edge Computing</a:t>
            </a:r>
            <a:endParaRPr lang="en-US" sz="2150" dirty="0"/>
          </a:p>
        </p:txBody>
      </p:sp>
      <p:sp>
        <p:nvSpPr>
          <p:cNvPr id="14" name="Text 8"/>
          <p:cNvSpPr/>
          <p:nvPr/>
        </p:nvSpPr>
        <p:spPr>
          <a:xfrm>
            <a:off x="10818495" y="4618077"/>
            <a:ext cx="294786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Perfect for serverless platforms and distributed applications.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90907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Key Features of H3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79380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Lightweight Core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4383524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Minimal dependencies, efficient execution.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4247793" y="3793808"/>
            <a:ext cx="2773918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Middleware Support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4247793" y="4726424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Use useMiddleware for request processing.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31549" y="379380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Routing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631549" y="4383524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Simple and dynamic route handling.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015305" y="379380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Request Parsing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11015305" y="4383524"/>
            <a:ext cx="277391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Built-in JSON and URL-encoded support.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9372" y="541853"/>
            <a:ext cx="5040273" cy="547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Architecture Overview</a:t>
            </a:r>
            <a:endParaRPr lang="en-US" sz="3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72" y="1384459"/>
            <a:ext cx="984885" cy="157579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69651" y="1581388"/>
            <a:ext cx="3371493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Event-driven &amp; Asynchronous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1969651" y="1972985"/>
            <a:ext cx="1197137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Built with modern async/await patterns.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72" y="2960251"/>
            <a:ext cx="984885" cy="157579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69651" y="3157180"/>
            <a:ext cx="2328863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Middleware Support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1969651" y="3548777"/>
            <a:ext cx="1197137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Easily extendable via middleware functions.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372" y="4536043"/>
            <a:ext cx="984885" cy="157579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69651" y="4732973"/>
            <a:ext cx="2188607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Flexible Routing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1969651" y="5124569"/>
            <a:ext cx="1197137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Handle requests dynamically with optimized route matching.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72" y="6111835"/>
            <a:ext cx="984885" cy="157579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69651" y="6308765"/>
            <a:ext cx="2530078" cy="2734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Portable &amp; Deployable</a:t>
            </a:r>
            <a:endParaRPr lang="en-US" sz="1700" dirty="0"/>
          </a:p>
        </p:txBody>
      </p:sp>
      <p:sp>
        <p:nvSpPr>
          <p:cNvPr id="14" name="Text 8"/>
          <p:cNvSpPr/>
          <p:nvPr/>
        </p:nvSpPr>
        <p:spPr>
          <a:xfrm>
            <a:off x="1969651" y="6700361"/>
            <a:ext cx="11971377" cy="3150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Deploy on Vercel, Netlify, AWS Lambda, Cloudflare, etc.</a:t>
            </a:r>
            <a:endParaRPr lang="en-US" sz="15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07701"/>
            <a:ext cx="6889313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How Does H3 Compare?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2663785"/>
            <a:ext cx="12902327" cy="3958114"/>
          </a:xfrm>
          <a:prstGeom prst="roundRect">
            <a:avLst>
              <a:gd name="adj" fmla="val 9356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4" name="Shape 2"/>
          <p:cNvSpPr/>
          <p:nvPr/>
        </p:nvSpPr>
        <p:spPr>
          <a:xfrm>
            <a:off x="879277" y="2679025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5" name="Text 3"/>
          <p:cNvSpPr/>
          <p:nvPr/>
        </p:nvSpPr>
        <p:spPr>
          <a:xfrm>
            <a:off x="1126093" y="2834759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Feature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3704273" y="2834759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H3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6278642" y="2834759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Express.js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853011" y="2834759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Fastify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11427381" y="2834759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Koa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79277" y="3385542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1" name="Text 9"/>
          <p:cNvSpPr/>
          <p:nvPr/>
        </p:nvSpPr>
        <p:spPr>
          <a:xfrm>
            <a:off x="1126093" y="3541276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Performance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3704273" y="3541276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⚡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Fast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6278642" y="3541276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Medium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8853011" y="3541276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⚡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Fast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11427381" y="3541276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Medium</a:t>
            </a:r>
            <a:endParaRPr lang="en-US" sz="1900" dirty="0"/>
          </a:p>
        </p:txBody>
      </p:sp>
      <p:sp>
        <p:nvSpPr>
          <p:cNvPr id="16" name="Shape 14"/>
          <p:cNvSpPr/>
          <p:nvPr/>
        </p:nvSpPr>
        <p:spPr>
          <a:xfrm>
            <a:off x="879277" y="409205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7" name="Text 15"/>
          <p:cNvSpPr/>
          <p:nvPr/>
        </p:nvSpPr>
        <p:spPr>
          <a:xfrm>
            <a:off x="1126093" y="4247793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Runtime Support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3704273" y="4247793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All</a:t>
            </a:r>
            <a:endParaRPr lang="en-US" sz="1900" dirty="0"/>
          </a:p>
        </p:txBody>
      </p:sp>
      <p:sp>
        <p:nvSpPr>
          <p:cNvPr id="19" name="Text 17"/>
          <p:cNvSpPr/>
          <p:nvPr/>
        </p:nvSpPr>
        <p:spPr>
          <a:xfrm>
            <a:off x="6278642" y="4247793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Node.js Only</a:t>
            </a:r>
            <a:endParaRPr lang="en-US" sz="1900" dirty="0"/>
          </a:p>
        </p:txBody>
      </p:sp>
      <p:sp>
        <p:nvSpPr>
          <p:cNvPr id="20" name="Text 18"/>
          <p:cNvSpPr/>
          <p:nvPr/>
        </p:nvSpPr>
        <p:spPr>
          <a:xfrm>
            <a:off x="8853011" y="4247793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Node.js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11427381" y="4247793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Node.js</a:t>
            </a:r>
            <a:endParaRPr lang="en-US" sz="1900" dirty="0"/>
          </a:p>
        </p:txBody>
      </p:sp>
      <p:sp>
        <p:nvSpPr>
          <p:cNvPr id="22" name="Shape 20"/>
          <p:cNvSpPr/>
          <p:nvPr/>
        </p:nvSpPr>
        <p:spPr>
          <a:xfrm>
            <a:off x="879277" y="4798576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23" name="Text 21"/>
          <p:cNvSpPr/>
          <p:nvPr/>
        </p:nvSpPr>
        <p:spPr>
          <a:xfrm>
            <a:off x="1126093" y="4954310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Middleware</a:t>
            </a:r>
            <a:endParaRPr lang="en-US" sz="1900" dirty="0"/>
          </a:p>
        </p:txBody>
      </p:sp>
      <p:sp>
        <p:nvSpPr>
          <p:cNvPr id="24" name="Text 22"/>
          <p:cNvSpPr/>
          <p:nvPr/>
        </p:nvSpPr>
        <p:spPr>
          <a:xfrm>
            <a:off x="3704273" y="4954310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25" name="Text 23"/>
          <p:cNvSpPr/>
          <p:nvPr/>
        </p:nvSpPr>
        <p:spPr>
          <a:xfrm>
            <a:off x="6278642" y="4954310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26" name="Text 24"/>
          <p:cNvSpPr/>
          <p:nvPr/>
        </p:nvSpPr>
        <p:spPr>
          <a:xfrm>
            <a:off x="8853011" y="4954310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27" name="Text 25"/>
          <p:cNvSpPr/>
          <p:nvPr/>
        </p:nvSpPr>
        <p:spPr>
          <a:xfrm>
            <a:off x="11427381" y="4954310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28" name="Shape 26"/>
          <p:cNvSpPr/>
          <p:nvPr/>
        </p:nvSpPr>
        <p:spPr>
          <a:xfrm>
            <a:off x="879277" y="5505093"/>
            <a:ext cx="12871847" cy="110156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29" name="Text 27"/>
          <p:cNvSpPr/>
          <p:nvPr/>
        </p:nvSpPr>
        <p:spPr>
          <a:xfrm>
            <a:off x="1126093" y="5660827"/>
            <a:ext cx="207692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Ideal for Serverless</a:t>
            </a:r>
            <a:endParaRPr lang="en-US" sz="1900" dirty="0"/>
          </a:p>
        </p:txBody>
      </p:sp>
      <p:sp>
        <p:nvSpPr>
          <p:cNvPr id="30" name="Text 28"/>
          <p:cNvSpPr/>
          <p:nvPr/>
        </p:nvSpPr>
        <p:spPr>
          <a:xfrm>
            <a:off x="3704273" y="5660827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31" name="Text 29"/>
          <p:cNvSpPr/>
          <p:nvPr/>
        </p:nvSpPr>
        <p:spPr>
          <a:xfrm>
            <a:off x="6278642" y="5660827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</a:t>
            </a:r>
            <a:endParaRPr lang="en-US" sz="1900" dirty="0"/>
          </a:p>
        </p:txBody>
      </p:sp>
      <p:sp>
        <p:nvSpPr>
          <p:cNvPr id="32" name="Text 30"/>
          <p:cNvSpPr/>
          <p:nvPr/>
        </p:nvSpPr>
        <p:spPr>
          <a:xfrm>
            <a:off x="8853011" y="5660827"/>
            <a:ext cx="207311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✅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Yes</a:t>
            </a:r>
            <a:endParaRPr lang="en-US" sz="1900" dirty="0"/>
          </a:p>
        </p:txBody>
      </p:sp>
      <p:sp>
        <p:nvSpPr>
          <p:cNvPr id="33" name="Text 31"/>
          <p:cNvSpPr/>
          <p:nvPr/>
        </p:nvSpPr>
        <p:spPr>
          <a:xfrm>
            <a:off x="11427381" y="5660827"/>
            <a:ext cx="207692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❌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No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51328"/>
            <a:ext cx="548640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Pros &amp; Cons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35422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Pros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94394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✔️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Extremely fast and lightweight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42531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✔️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Works across multiple JavaScript runtimes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90668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✔️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Great for modern, edge-based deployments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38805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✔️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Simple, flexible, and scalable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3354229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Cons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623929" y="394394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⚠️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Still growing; not as mature as Express.js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4425315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⚠️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Smaller ecosystem compared to traditional frameworks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623929" y="5301734"/>
            <a:ext cx="61500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000000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⚠️</a:t>
            </a: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 Learning curve for developers unfamiliar with runtime-agnostic frameworks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609850"/>
            <a:ext cx="6407587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FFE14D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Summary &amp; Takeaways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3943588"/>
            <a:ext cx="431959" cy="431959"/>
          </a:xfrm>
          <a:prstGeom prst="roundRect">
            <a:avLst>
              <a:gd name="adj" fmla="val 85733"/>
            </a:avLst>
          </a:prstGeom>
          <a:solidFill>
            <a:srgbClr val="46464A"/>
          </a:solidFill>
          <a:ln/>
        </p:spPr>
        <p:txBody>
          <a:bodyPr/>
          <a:lstStyle/>
          <a:p>
            <a:pPr algn="ctr"/>
            <a:r>
              <a:rPr lang="en-BR" dirty="0"/>
              <a:t>🚀</a:t>
            </a:r>
          </a:p>
        </p:txBody>
      </p:sp>
      <p:sp>
        <p:nvSpPr>
          <p:cNvPr id="4" name="Text 2"/>
          <p:cNvSpPr/>
          <p:nvPr/>
        </p:nvSpPr>
        <p:spPr>
          <a:xfrm>
            <a:off x="1542812" y="3943588"/>
            <a:ext cx="278856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Modern Framework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542812" y="4434602"/>
            <a:ext cx="3457456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H3 is a high-performance HTTP framework for any JavaScript runtime.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3943588"/>
            <a:ext cx="431959" cy="431959"/>
          </a:xfrm>
          <a:prstGeom prst="roundRect">
            <a:avLst>
              <a:gd name="adj" fmla="val 85733"/>
            </a:avLst>
          </a:prstGeom>
          <a:solidFill>
            <a:srgbClr val="46464A"/>
          </a:solidFill>
          <a:ln/>
        </p:spPr>
        <p:txBody>
          <a:bodyPr/>
          <a:lstStyle/>
          <a:p>
            <a:pPr algn="ctr"/>
            <a:r>
              <a:rPr lang="en-BR" dirty="0"/>
              <a:t>⚡️</a:t>
            </a:r>
          </a:p>
        </p:txBody>
      </p:sp>
      <p:sp>
        <p:nvSpPr>
          <p:cNvPr id="7" name="Text 5"/>
          <p:cNvSpPr/>
          <p:nvPr/>
        </p:nvSpPr>
        <p:spPr>
          <a:xfrm>
            <a:off x="5925860" y="394358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Edge Computing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5925860" y="4434602"/>
            <a:ext cx="3457456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Perfect for serverless and high-performance applications.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3943588"/>
            <a:ext cx="431959" cy="431959"/>
          </a:xfrm>
          <a:prstGeom prst="roundRect">
            <a:avLst>
              <a:gd name="adj" fmla="val 85733"/>
            </a:avLst>
          </a:prstGeom>
          <a:solidFill>
            <a:srgbClr val="46464A"/>
          </a:solidFill>
          <a:ln/>
        </p:spPr>
        <p:txBody>
          <a:bodyPr/>
          <a:lstStyle/>
          <a:p>
            <a:pPr algn="ctr"/>
            <a:r>
              <a:rPr lang="en-BR" dirty="0"/>
              <a:t>📌</a:t>
            </a:r>
          </a:p>
        </p:txBody>
      </p:sp>
      <p:sp>
        <p:nvSpPr>
          <p:cNvPr id="10" name="Text 8"/>
          <p:cNvSpPr/>
          <p:nvPr/>
        </p:nvSpPr>
        <p:spPr>
          <a:xfrm>
            <a:off x="10308908" y="394358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7D4CC"/>
                </a:solidFill>
                <a:latin typeface="Comfortaa Bold" pitchFamily="34" charset="0"/>
                <a:ea typeface="Comfortaa Bold" pitchFamily="34" charset="-122"/>
                <a:cs typeface="Comfortaa Bold" pitchFamily="34" charset="-120"/>
              </a:rPr>
              <a:t>Consider H3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10308908" y="4434602"/>
            <a:ext cx="345745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7D4CC"/>
                </a:solidFill>
                <a:latin typeface="Raleway Medium" pitchFamily="34" charset="0"/>
                <a:ea typeface="Raleway Medium" pitchFamily="34" charset="-122"/>
                <a:cs typeface="Raleway Medium" pitchFamily="34" charset="-120"/>
              </a:rPr>
              <a:t>Explore H3 for your next modern web project!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879</Words>
  <Application>Microsoft Macintosh PowerPoint</Application>
  <PresentationFormat>Custom</PresentationFormat>
  <Paragraphs>129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Raleway Medium</vt:lpstr>
      <vt:lpstr>Comfortaa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Ramos Ferreira</cp:lastModifiedBy>
  <cp:revision>2</cp:revision>
  <dcterms:created xsi:type="dcterms:W3CDTF">2025-02-02T17:44:56Z</dcterms:created>
  <dcterms:modified xsi:type="dcterms:W3CDTF">2025-02-02T17:53:58Z</dcterms:modified>
</cp:coreProperties>
</file>