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aleway Medium" panose="020F0502020204030204" pitchFamily="34" charset="0"/>
      <p:regular r:id="rId11"/>
    </p:embeddedFont>
  </p:embeddedFontLst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9"/>
    <p:restoredTop sz="53708"/>
  </p:normalViewPr>
  <p:slideViewPr>
    <p:cSldViewPr snapToGrid="0" snapToObjects="1">
      <p:cViewPr varScale="1">
        <p:scale>
          <a:sx n="56" d="100"/>
          <a:sy n="56" d="100"/>
        </p:scale>
        <p:origin x="118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71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everyone! Today, we’re going to talk about KV.js, a lightweight and efficient key-value </a:t>
            </a:r>
          </a:p>
          <a:p>
            <a:r>
              <a:rPr lang="en-US" dirty="0"/>
              <a:t>storage library for JavaScript. Whether you need caching, session storage, or temporary persistence, </a:t>
            </a:r>
          </a:p>
          <a:p>
            <a:r>
              <a:rPr lang="en-US" dirty="0" err="1"/>
              <a:t>KV.js</a:t>
            </a:r>
            <a:r>
              <a:rPr lang="en-US" dirty="0"/>
              <a:t> provides a simple and powerful solution. Let’s explore its key features and how it can be useful for your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exactly is KV.js? It’s a minimalist library that allows you to store and retrieve </a:t>
            </a:r>
          </a:p>
          <a:p>
            <a:r>
              <a:rPr lang="en-US" dirty="0"/>
              <a:t>values quickly using keys. Since it's extremely lightweight and dependency-free, it fits </a:t>
            </a:r>
          </a:p>
          <a:p>
            <a:r>
              <a:rPr lang="en-US" dirty="0"/>
              <a:t>perfectly in web applications, Node.js environments, and even edge computing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you consider KV.js? First, it’s incredibly simple and easy to use. </a:t>
            </a:r>
          </a:p>
          <a:p>
            <a:r>
              <a:rPr lang="en-US" dirty="0"/>
              <a:t>It also delivers high performance by storing data directly in memory. Since it has no dependencies, </a:t>
            </a:r>
          </a:p>
          <a:p>
            <a:r>
              <a:rPr lang="en-US" dirty="0"/>
              <a:t>it’s ideal for projects that need to be fast and lightweight. And the best part? It works in any JavaScript runtime!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KV.js comes packed with useful features, including volatile storage for quick reads, </a:t>
            </a:r>
          </a:p>
          <a:p>
            <a:r>
              <a:rPr lang="en-US" dirty="0"/>
              <a:t>built-in TTL support for expiring keys, serialization of objects, and event listeners for </a:t>
            </a:r>
          </a:p>
          <a:p>
            <a:r>
              <a:rPr lang="en-US" dirty="0"/>
              <a:t>monitoring data changes. This makes it a flexible tool for various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KV.js is incredibly intuitive. You can retrieve a value using get(key), store data with set(key, value), </a:t>
            </a:r>
          </a:p>
          <a:p>
            <a:r>
              <a:rPr lang="en-US" dirty="0"/>
              <a:t>delete items using delete(key), and list all stored keys with keys(). Simple, yet highly efficient!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compare KV.js with other popular solutions. It has the speed of Redis but </a:t>
            </a:r>
          </a:p>
          <a:p>
            <a:r>
              <a:rPr lang="en-US" dirty="0"/>
              <a:t>without the setup complexity. Unlike LocalStorage and IndexedDB, it allows key expiration </a:t>
            </a:r>
          </a:p>
          <a:p>
            <a:r>
              <a:rPr lang="en-US" dirty="0"/>
              <a:t>and can be used both client-side and server-side without extra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KV.js offers many advantages, such as speed, simplicity, and key expiration </a:t>
            </a:r>
          </a:p>
          <a:p>
            <a:r>
              <a:rPr lang="en-US" dirty="0"/>
              <a:t>support. However, it’s not a replacement for databases since the data is volatile </a:t>
            </a:r>
          </a:p>
          <a:p>
            <a:r>
              <a:rPr lang="en-US" dirty="0"/>
              <a:t>and won’t persist after the application restarts.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KV.js is a powerful tool for fast key-value storage in JavaScript. </a:t>
            </a:r>
          </a:p>
          <a:p>
            <a:r>
              <a:rPr lang="en-US" dirty="0"/>
              <a:t>It’s ideal for caching, session management, and temporary data storage, offering high </a:t>
            </a:r>
          </a:p>
          <a:p>
            <a:r>
              <a:rPr lang="en-US" dirty="0"/>
              <a:t>performance with simplicity. If you’re looking for a lightweight and efficient solution, KV.js is </a:t>
            </a:r>
          </a:p>
          <a:p>
            <a:r>
              <a:rPr lang="en-US" dirty="0"/>
              <a:t>definitely worth considering!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046333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KV.js: Lightweight Key-Value Storage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478821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Simple and Efficient In-Memory Key-Value Store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80737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What is KV.js?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4141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1077039" y="4254222"/>
            <a:ext cx="12942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666280" y="4141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JavaScript Library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666280" y="4632127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Fast key-value storage.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4141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8" name="Text 6"/>
          <p:cNvSpPr/>
          <p:nvPr/>
        </p:nvSpPr>
        <p:spPr>
          <a:xfrm>
            <a:off x="5427940" y="4254222"/>
            <a:ext cx="19359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6049328" y="4141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Lightweight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6049328" y="4632127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No dependencies, high performance.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4141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2" name="Text 10"/>
          <p:cNvSpPr/>
          <p:nvPr/>
        </p:nvSpPr>
        <p:spPr>
          <a:xfrm>
            <a:off x="9809202" y="4254222"/>
            <a:ext cx="19716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550" dirty="0"/>
          </a:p>
        </p:txBody>
      </p:sp>
      <p:sp>
        <p:nvSpPr>
          <p:cNvPr id="13" name="Text 11"/>
          <p:cNvSpPr/>
          <p:nvPr/>
        </p:nvSpPr>
        <p:spPr>
          <a:xfrm>
            <a:off x="10432375" y="4141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Versatile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0432375" y="4632127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Browsers, Node.js, Edge Computing.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1412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Why Use KV.js?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570208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43424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Simplicity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64037" y="4925258"/>
            <a:ext cx="294786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Easy-to-use API.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570208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82189" y="443424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High Performance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4182189" y="4925258"/>
            <a:ext cx="294786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Fast in-memory storage.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570208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00342" y="4434245"/>
            <a:ext cx="278987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Zero Dependencies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7500342" y="4925258"/>
            <a:ext cx="294786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Lightweight projects.</a:t>
            </a:r>
            <a:endParaRPr lang="en-US" sz="1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570208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18495" y="443424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Versatile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10818495" y="4925258"/>
            <a:ext cx="294786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Any JavaScript environment.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688431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Features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99133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Volatile Storage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581049"/>
            <a:ext cx="277391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Ultra-fast access.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793" y="3991332"/>
            <a:ext cx="277391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Expiration (TTL)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4247793" y="4923949"/>
            <a:ext cx="277391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Set time-to-live.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991332"/>
            <a:ext cx="277391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Serialization Support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31549" y="4923949"/>
            <a:ext cx="277391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Store objects, arrays.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305" y="399133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Event Monitoring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11015305" y="4581049"/>
            <a:ext cx="277391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Listen for changes.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2964" y="670203"/>
            <a:ext cx="5416153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How It Works?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4" y="1712714"/>
            <a:ext cx="1218605" cy="14623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37090" y="1956435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get(key)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437090" y="2441138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Retrieve value.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64" y="3175040"/>
            <a:ext cx="1218605" cy="14623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37090" y="3418761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set(key, value, ttl?)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437090" y="3903464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Store data.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4" y="4637365"/>
            <a:ext cx="1218605" cy="14623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37090" y="4881086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delete(key)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437090" y="5365790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Remove item.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964" y="6099691"/>
            <a:ext cx="1218605" cy="146232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37090" y="6343412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keys()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2437090" y="6828115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List all keys.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5226"/>
            <a:ext cx="958429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Comparison with Other Solutions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861310"/>
            <a:ext cx="12902327" cy="3563064"/>
          </a:xfrm>
          <a:prstGeom prst="roundRect">
            <a:avLst>
              <a:gd name="adj" fmla="val 10394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4" name="Shape 2"/>
          <p:cNvSpPr/>
          <p:nvPr/>
        </p:nvSpPr>
        <p:spPr>
          <a:xfrm>
            <a:off x="879277" y="2876550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5" name="Text 3"/>
          <p:cNvSpPr/>
          <p:nvPr/>
        </p:nvSpPr>
        <p:spPr>
          <a:xfrm>
            <a:off x="1126093" y="3032284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Feature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3704273" y="3032284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KV.js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6278642" y="3032284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LocalStorage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853011" y="3032284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Redis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427381" y="3032284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IndexedDB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3583067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1" name="Text 9"/>
          <p:cNvSpPr/>
          <p:nvPr/>
        </p:nvSpPr>
        <p:spPr>
          <a:xfrm>
            <a:off x="1126093" y="3738801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Performance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3704273" y="3738801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⚡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Fast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6278642" y="3738801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Medium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8853011" y="3738801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⚡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Fast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11427381" y="3738801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Slow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879277" y="4289584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7" name="Text 15"/>
          <p:cNvSpPr/>
          <p:nvPr/>
        </p:nvSpPr>
        <p:spPr>
          <a:xfrm>
            <a:off x="1126093" y="4445318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Expiration TTL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3704273" y="4445318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6278642" y="4445318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</a:t>
            </a:r>
            <a:endParaRPr lang="en-US" sz="1900" dirty="0"/>
          </a:p>
        </p:txBody>
      </p:sp>
      <p:sp>
        <p:nvSpPr>
          <p:cNvPr id="20" name="Text 18"/>
          <p:cNvSpPr/>
          <p:nvPr/>
        </p:nvSpPr>
        <p:spPr>
          <a:xfrm>
            <a:off x="8853011" y="4445318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11427381" y="4445318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</a:t>
            </a:r>
            <a:endParaRPr lang="en-US" sz="1900" dirty="0"/>
          </a:p>
        </p:txBody>
      </p:sp>
      <p:sp>
        <p:nvSpPr>
          <p:cNvPr id="22" name="Shape 20"/>
          <p:cNvSpPr/>
          <p:nvPr/>
        </p:nvSpPr>
        <p:spPr>
          <a:xfrm>
            <a:off x="879277" y="4996101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23" name="Text 21"/>
          <p:cNvSpPr/>
          <p:nvPr/>
        </p:nvSpPr>
        <p:spPr>
          <a:xfrm>
            <a:off x="1126093" y="5151834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Server-Side</a:t>
            </a:r>
            <a:endParaRPr lang="en-US" sz="1900" dirty="0"/>
          </a:p>
        </p:txBody>
      </p:sp>
      <p:sp>
        <p:nvSpPr>
          <p:cNvPr id="24" name="Text 22"/>
          <p:cNvSpPr/>
          <p:nvPr/>
        </p:nvSpPr>
        <p:spPr>
          <a:xfrm>
            <a:off x="3704273" y="5151834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25" name="Text 23"/>
          <p:cNvSpPr/>
          <p:nvPr/>
        </p:nvSpPr>
        <p:spPr>
          <a:xfrm>
            <a:off x="6278642" y="5151834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</a:t>
            </a:r>
            <a:endParaRPr lang="en-US" sz="1900" dirty="0"/>
          </a:p>
        </p:txBody>
      </p:sp>
      <p:sp>
        <p:nvSpPr>
          <p:cNvPr id="26" name="Text 24"/>
          <p:cNvSpPr/>
          <p:nvPr/>
        </p:nvSpPr>
        <p:spPr>
          <a:xfrm>
            <a:off x="8853011" y="5151834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11427381" y="5151834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</a:t>
            </a:r>
            <a:endParaRPr lang="en-US" sz="1900" dirty="0"/>
          </a:p>
        </p:txBody>
      </p:sp>
      <p:sp>
        <p:nvSpPr>
          <p:cNvPr id="28" name="Shape 26"/>
          <p:cNvSpPr/>
          <p:nvPr/>
        </p:nvSpPr>
        <p:spPr>
          <a:xfrm>
            <a:off x="879277" y="5702618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29" name="Text 27"/>
          <p:cNvSpPr/>
          <p:nvPr/>
        </p:nvSpPr>
        <p:spPr>
          <a:xfrm>
            <a:off x="1126093" y="5858351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Dependencies</a:t>
            </a:r>
            <a:endParaRPr lang="en-US" sz="1900" dirty="0"/>
          </a:p>
        </p:txBody>
      </p:sp>
      <p:sp>
        <p:nvSpPr>
          <p:cNvPr id="30" name="Text 28"/>
          <p:cNvSpPr/>
          <p:nvPr/>
        </p:nvSpPr>
        <p:spPr>
          <a:xfrm>
            <a:off x="3704273" y="5858351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None</a:t>
            </a:r>
            <a:endParaRPr lang="en-US" sz="1900" dirty="0"/>
          </a:p>
        </p:txBody>
      </p:sp>
      <p:sp>
        <p:nvSpPr>
          <p:cNvPr id="31" name="Text 29"/>
          <p:cNvSpPr/>
          <p:nvPr/>
        </p:nvSpPr>
        <p:spPr>
          <a:xfrm>
            <a:off x="6278642" y="5858351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None</a:t>
            </a:r>
            <a:endParaRPr lang="en-US" sz="1900" dirty="0"/>
          </a:p>
        </p:txBody>
      </p:sp>
      <p:sp>
        <p:nvSpPr>
          <p:cNvPr id="32" name="Text 30"/>
          <p:cNvSpPr/>
          <p:nvPr/>
        </p:nvSpPr>
        <p:spPr>
          <a:xfrm>
            <a:off x="8853011" y="5858351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33" name="Text 31"/>
          <p:cNvSpPr/>
          <p:nvPr/>
        </p:nvSpPr>
        <p:spPr>
          <a:xfrm>
            <a:off x="11427381" y="5858351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None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0575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Pros &amp; Cons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50865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09836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Fast and efficient.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57973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Simple, dependency-free.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06110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Caching, temporary storage.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54247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Supports key expiration.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350865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Cons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623929" y="409836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Temporary storage only.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457973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Not a persistent solution.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83594"/>
            <a:ext cx="804969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Conclusion &amp; Key Takeaways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139678"/>
            <a:ext cx="6327815" cy="137969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1110853" y="33864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Powerful Solution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110853" y="3877508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Efficient key-value storage.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38668" y="3139678"/>
            <a:ext cx="6327815" cy="137969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7" name="Text 5"/>
          <p:cNvSpPr/>
          <p:nvPr/>
        </p:nvSpPr>
        <p:spPr>
          <a:xfrm>
            <a:off x="7685484" y="33864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Ideal Uses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85484" y="3877508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Caching, session management.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64037" y="4766191"/>
            <a:ext cx="6327815" cy="137969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0" name="Text 8"/>
          <p:cNvSpPr/>
          <p:nvPr/>
        </p:nvSpPr>
        <p:spPr>
          <a:xfrm>
            <a:off x="1110853" y="501300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Great Option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110853" y="5504021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Lightweight applications.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7438668" y="4766191"/>
            <a:ext cx="6327815" cy="137969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3" name="Text 11"/>
          <p:cNvSpPr/>
          <p:nvPr/>
        </p:nvSpPr>
        <p:spPr>
          <a:xfrm>
            <a:off x="7685484" y="501300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Optimize Project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7685484" y="5504021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Consider using KV.js!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657</Words>
  <Application>Microsoft Macintosh PowerPoint</Application>
  <PresentationFormat>Custom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 Medium</vt:lpstr>
      <vt:lpstr>Comfortaa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Ramos Ferreira</cp:lastModifiedBy>
  <cp:revision>2</cp:revision>
  <dcterms:created xsi:type="dcterms:W3CDTF">2025-02-12T14:19:58Z</dcterms:created>
  <dcterms:modified xsi:type="dcterms:W3CDTF">2025-02-12T14:21:42Z</dcterms:modified>
</cp:coreProperties>
</file>