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9"/>
    <p:restoredTop sz="71977"/>
  </p:normalViewPr>
  <p:slideViewPr>
    <p:cSldViewPr snapToGrid="0" snapToObjects="1">
      <p:cViewPr varScale="1">
        <p:scale>
          <a:sx n="89" d="100"/>
          <a:sy n="89" d="100"/>
        </p:scale>
        <p:origin x="10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99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this presentation on Scikit-Learn. Today, we'll dive into what Scikit-Learn is, </a:t>
            </a:r>
          </a:p>
          <a:p>
            <a:r>
              <a:rPr lang="en-US" dirty="0"/>
              <a:t>explore its capabilities, discuss its pros and cons, and look at some practical examples </a:t>
            </a:r>
          </a:p>
          <a:p>
            <a:r>
              <a:rPr lang="en-US" dirty="0"/>
              <a:t>of classification and regression. We'll wrap up with a live demo to see Scikit-Learn in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what is Scikit-Learn? Scikit-Learn is a powerful machine learning library in Python.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built on top of NumPy, SciPy, and Matplotlib, making it well-integrated with the scientific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ecosystem. The library is designed to be simple and efficient for predictive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analysis, offering easy-to-use tools for building machine learning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Scikit-Learn offers a wide range of functionalities for different machine learning tasks. </a:t>
            </a:r>
          </a:p>
          <a:p>
            <a:r>
              <a:rPr lang="en-US" dirty="0"/>
              <a:t>For instance, it’s great for classification tasks, like identifying whether an email is spam </a:t>
            </a:r>
          </a:p>
          <a:p>
            <a:r>
              <a:rPr lang="en-US" dirty="0"/>
              <a:t>or not. It’s also used for regression, such as predicting house prices. If you need to group </a:t>
            </a:r>
          </a:p>
          <a:p>
            <a:r>
              <a:rPr lang="en-US" dirty="0"/>
              <a:t>unlabeled data into clusters, Scikit-Learn has clustering algorithms. And for simplifying data, </a:t>
            </a:r>
          </a:p>
          <a:p>
            <a:r>
              <a:rPr lang="en-US" dirty="0"/>
              <a:t>dimensionality reduction techniques are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Scikit-Learn has several advantages. It’s easy to use, with a simple and consistent API </a:t>
            </a:r>
          </a:p>
          <a:p>
            <a:r>
              <a:rPr lang="en-US" dirty="0"/>
              <a:t>that even beginners can quickly grasp. The documentation is extensive, with comprehensive </a:t>
            </a:r>
          </a:p>
          <a:p>
            <a:r>
              <a:rPr lang="en-US" dirty="0"/>
              <a:t>guides and practical examples. There’s a large and active community of users and contributors, </a:t>
            </a:r>
          </a:p>
          <a:p>
            <a:r>
              <a:rPr lang="en-US" dirty="0"/>
              <a:t>which means plenty of support and continuous improvements. Plus, it integrates seamlessly with </a:t>
            </a:r>
          </a:p>
          <a:p>
            <a:r>
              <a:rPr lang="en-US" dirty="0"/>
              <a:t>other popular Python libraries, enhancing its versatility.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there are some limitations. Scikit-Learn may not be ideal for handling </a:t>
            </a:r>
          </a:p>
          <a:p>
            <a:r>
              <a:rPr lang="en-US" dirty="0"/>
              <a:t>very large datasets because it primarily operates in-memory. It focuses on simpler </a:t>
            </a:r>
          </a:p>
          <a:p>
            <a:r>
              <a:rPr lang="en-US" dirty="0"/>
              <a:t>models and lacks support for more complex deep learning models, which are better </a:t>
            </a:r>
          </a:p>
          <a:p>
            <a:r>
              <a:rPr lang="en-US" dirty="0"/>
              <a:t>handled by libraries like TensorFlow or </a:t>
            </a:r>
            <a:r>
              <a:rPr lang="en-US" dirty="0" err="1"/>
              <a:t>PyTorch</a:t>
            </a:r>
            <a:r>
              <a:rPr lang="en-US" dirty="0"/>
              <a:t>. Performance-wise, it can be slower </a:t>
            </a:r>
          </a:p>
          <a:p>
            <a:r>
              <a:rPr lang="en-US" dirty="0"/>
              <a:t>compared to libraries optimized for GPU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practical example of classification using Scikit-Learn. Here, we’re using </a:t>
            </a:r>
          </a:p>
          <a:p>
            <a:r>
              <a:rPr lang="en-US" dirty="0"/>
              <a:t>the Iris dataset, a classic dataset in machine learning. First, we load the </a:t>
            </a:r>
          </a:p>
          <a:p>
            <a:r>
              <a:rPr lang="en-US" dirty="0"/>
              <a:t>dataset and split it into training and test sets. Then, we train a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  <a:p>
            <a:r>
              <a:rPr lang="en-US" dirty="0"/>
              <a:t>and evaluate its accuracy. The code looks like this: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the Iris dataset using </a:t>
            </a:r>
            <a:r>
              <a:rPr lang="en-US" dirty="0" err="1"/>
              <a:t>load_iris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dataset into training and test sets with </a:t>
            </a:r>
            <a:r>
              <a:rPr lang="en-US" dirty="0" err="1"/>
              <a:t>train_test_split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 </a:t>
            </a:r>
            <a:r>
              <a:rPr lang="en-US" dirty="0" err="1"/>
              <a:t>RandomForestClassifier</a:t>
            </a:r>
            <a:r>
              <a:rPr lang="en-US" dirty="0"/>
              <a:t> using </a:t>
            </a:r>
            <a:r>
              <a:rPr lang="en-US" dirty="0" err="1"/>
              <a:t>clf.fit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predictions on the test set and evaluate accuracy with </a:t>
            </a:r>
            <a:r>
              <a:rPr lang="en-US" dirty="0" err="1"/>
              <a:t>accuracy_score</a:t>
            </a:r>
            <a:r>
              <a:rPr lang="en-US" dirty="0"/>
              <a:t>().</a:t>
            </a:r>
          </a:p>
          <a:p>
            <a:r>
              <a:rPr lang="en-US" dirty="0"/>
              <a:t>"Here, we load the Iris dataset, split it, train the model, and finally, predict and evaluate the accuracy. </a:t>
            </a:r>
          </a:p>
          <a:p>
            <a:r>
              <a:rPr lang="en-US" dirty="0"/>
              <a:t>This example highlights how straightforward it is to implement a classification model with Scikit-Learn."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see an example of regression. We’ll use the Boston housing dataset to predict house prices. Here’s the code: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the Boston housing dataset using </a:t>
            </a:r>
            <a:r>
              <a:rPr lang="en-US" dirty="0" err="1"/>
              <a:t>load_boston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dataset into training and test sets with </a:t>
            </a:r>
            <a:r>
              <a:rPr lang="en-US" dirty="0" err="1"/>
              <a:t>train_test_split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 </a:t>
            </a:r>
            <a:r>
              <a:rPr lang="en-US" dirty="0" err="1"/>
              <a:t>LinearRegression</a:t>
            </a:r>
            <a:r>
              <a:rPr lang="en-US" dirty="0"/>
              <a:t> model using </a:t>
            </a:r>
            <a:r>
              <a:rPr lang="en-US" dirty="0" err="1"/>
              <a:t>reg.fit</a:t>
            </a:r>
            <a:r>
              <a:rPr lang="en-US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predictions on the test set and evaluate performance with </a:t>
            </a:r>
            <a:r>
              <a:rPr lang="en-US" dirty="0" err="1"/>
              <a:t>mean_squared_error</a:t>
            </a:r>
            <a:r>
              <a:rPr lang="en-US" dirty="0"/>
              <a:t>().</a:t>
            </a:r>
          </a:p>
          <a:p>
            <a:r>
              <a:rPr lang="en-US" dirty="0"/>
              <a:t>"This script loads the Boston dataset, splits it, trains a </a:t>
            </a:r>
            <a:r>
              <a:rPr lang="en-US" dirty="0" err="1"/>
              <a:t>LinearRegression</a:t>
            </a:r>
            <a:r>
              <a:rPr lang="en-US" dirty="0"/>
              <a:t> model, </a:t>
            </a:r>
          </a:p>
          <a:p>
            <a:r>
              <a:rPr lang="en-US" dirty="0"/>
              <a:t>and evaluates its performance using the mean squared error metric. It demonstrates </a:t>
            </a:r>
          </a:p>
          <a:p>
            <a:r>
              <a:rPr lang="en-US" dirty="0"/>
              <a:t>the ease of implementing regression tasks with Scikit-Learn.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we'll move on to the live demo. I’ll show you a complete workflow in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r>
              <a:rPr lang="en-US" dirty="0"/>
              <a:t>We’ll load data, train a model, make predictions, and evaluate the results. </a:t>
            </a:r>
          </a:p>
          <a:p>
            <a:r>
              <a:rPr lang="en-US" dirty="0"/>
              <a:t>This interactive session will allow you to see Scikit-Learn in action and ask any questions you might have.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To wrap up, we’ve covered what Scikit-Learn is, its uses, advantages, and limitations. </a:t>
            </a:r>
          </a:p>
          <a:p>
            <a:r>
              <a:rPr lang="en-US" dirty="0"/>
              <a:t>We also saw practical examples of classification and regression. Scikit-Learn is a versatile </a:t>
            </a:r>
          </a:p>
          <a:p>
            <a:r>
              <a:rPr lang="en-US" dirty="0"/>
              <a:t>and user-friendly library that plays a significant role in the machine learning ecosystem. </a:t>
            </a:r>
          </a:p>
          <a:p>
            <a:r>
              <a:rPr lang="en-US" dirty="0"/>
              <a:t>Now, I’d be happy to take any questions you might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6600" y="2638187"/>
            <a:ext cx="5486400" cy="29532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08717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 to Scikit-Learn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809173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24946" y="1473424"/>
            <a:ext cx="11416133" cy="56437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267670"/>
            <a:ext cx="60508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What is Scikit-Learn?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4295299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machine learning library in Python, built on top of NumPy, SciPy, and Matplotlib. Designed for simple and efficient predictive data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772013"/>
            <a:ext cx="101187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What Can You Do with Scikit-Learn?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Classification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91169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categories, such as spam or not spam.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Regression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91169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continuous values, such as house prices.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4021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Clustering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91169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Grouping unlabeled data into clusters.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037517"/>
            <a:ext cx="56548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Pros of Scikit-Learn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261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6" name="Text 3"/>
          <p:cNvSpPr/>
          <p:nvPr/>
        </p:nvSpPr>
        <p:spPr>
          <a:xfrm>
            <a:off x="2211586" y="3509486"/>
            <a:ext cx="1526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4261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Easy to Use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906560"/>
            <a:ext cx="4444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 and consistent API.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261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0" name="Text 7"/>
          <p:cNvSpPr/>
          <p:nvPr/>
        </p:nvSpPr>
        <p:spPr>
          <a:xfrm>
            <a:off x="7575352" y="3509486"/>
            <a:ext cx="2016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426142"/>
            <a:ext cx="35967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Extensive Documentation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90656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guide and practical examples.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4" name="Text 11"/>
          <p:cNvSpPr/>
          <p:nvPr/>
        </p:nvSpPr>
        <p:spPr>
          <a:xfrm>
            <a:off x="2193608" y="5128498"/>
            <a:ext cx="1887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Active Community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Large number of users and contributors.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8" name="Text 15"/>
          <p:cNvSpPr/>
          <p:nvPr/>
        </p:nvSpPr>
        <p:spPr>
          <a:xfrm>
            <a:off x="7566065" y="5128498"/>
            <a:ext cx="220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Compatible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other popular Python libraries.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457450"/>
            <a:ext cx="57697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Cons of Scikit-Learn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6" name="Text 3"/>
          <p:cNvSpPr/>
          <p:nvPr/>
        </p:nvSpPr>
        <p:spPr>
          <a:xfrm>
            <a:off x="2267783" y="371486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Limitations with Large Data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542473"/>
            <a:ext cx="29104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 ideal for large datasets.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9" name="Text 6"/>
          <p:cNvSpPr/>
          <p:nvPr/>
        </p:nvSpPr>
        <p:spPr>
          <a:xfrm>
            <a:off x="5860018" y="371486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Focus on Simple Models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54247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Lacks support for more complex deep learning models.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485078"/>
            <a:ext cx="3370064" cy="2286953"/>
          </a:xfrm>
          <a:prstGeom prst="roundRect">
            <a:avLst>
              <a:gd name="adj" fmla="val 437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2" name="Text 9"/>
          <p:cNvSpPr/>
          <p:nvPr/>
        </p:nvSpPr>
        <p:spPr>
          <a:xfrm>
            <a:off x="9452253" y="3714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195286"/>
            <a:ext cx="29104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 be slower compared to libraries optimized for GPU.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966247" y="124866"/>
            <a:ext cx="80514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Code Example: Classification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461986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30E6D-BE99-A280-2E5D-50ACB9AA7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0" y="124866"/>
            <a:ext cx="13657299" cy="8937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966247" y="124866"/>
            <a:ext cx="80514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Code Example: Regression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461986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C1059-8547-8C9E-DC75-5955AD5C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35" y="124866"/>
            <a:ext cx="14002730" cy="88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32676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Live Demo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295299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Practical example using Jupyter Notebook, including data loading, model training, prediction, and evaluation. Interactive with the audience.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872</Words>
  <Application>Microsoft Macintosh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2</cp:revision>
  <dcterms:created xsi:type="dcterms:W3CDTF">2024-06-21T13:51:25Z</dcterms:created>
  <dcterms:modified xsi:type="dcterms:W3CDTF">2024-06-21T16:30:55Z</dcterms:modified>
</cp:coreProperties>
</file>