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588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16423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Scikit-Learn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4107894"/>
            <a:ext cx="74776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Exploring Scikit-Learn: A Deep Dive into the powerful Python library for Machine Learning.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040987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EDBA1B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8" name="Text 4"/>
          <p:cNvSpPr/>
          <p:nvPr/>
        </p:nvSpPr>
        <p:spPr>
          <a:xfrm>
            <a:off x="940951" y="5169932"/>
            <a:ext cx="139898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MF</a:t>
            </a:r>
            <a:endParaRPr lang="en-US" sz="768" dirty="0"/>
          </a:p>
        </p:txBody>
      </p:sp>
      <p:sp>
        <p:nvSpPr>
          <p:cNvPr id="9" name="Text 5"/>
          <p:cNvSpPr/>
          <p:nvPr/>
        </p:nvSpPr>
        <p:spPr>
          <a:xfrm>
            <a:off x="1299686" y="5024318"/>
            <a:ext cx="3629382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Mateus Ramos Ferreira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1"/>
          <p:cNvSpPr/>
          <p:nvPr/>
        </p:nvSpPr>
        <p:spPr>
          <a:xfrm>
            <a:off x="2037993" y="2173486"/>
            <a:ext cx="69589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Overview of Scikit-Learn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35621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6" name="Text 3"/>
          <p:cNvSpPr/>
          <p:nvPr/>
        </p:nvSpPr>
        <p:spPr>
          <a:xfrm>
            <a:off x="2211586" y="3603784"/>
            <a:ext cx="1526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3562112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What is Scikit-Learn?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4389715"/>
            <a:ext cx="264795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versatile, open-source machine learning library for Python, providing a wide range of algorithms and tools.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630228" y="35621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10" name="Text 7"/>
          <p:cNvSpPr/>
          <p:nvPr/>
        </p:nvSpPr>
        <p:spPr>
          <a:xfrm>
            <a:off x="5779294" y="3603784"/>
            <a:ext cx="2016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352342" y="3562112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Key Features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352342" y="4042529"/>
            <a:ext cx="264795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Efficient data preprocessing, model selection, and evaluation, making it a go-to choice for ML projects.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5621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14" name="Text 11"/>
          <p:cNvSpPr/>
          <p:nvPr/>
        </p:nvSpPr>
        <p:spPr>
          <a:xfrm>
            <a:off x="9378077" y="3603784"/>
            <a:ext cx="1887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944576" y="3562112"/>
            <a:ext cx="26479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Applications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944576" y="4042529"/>
            <a:ext cx="2647950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Widely used in industries for tasks like classification, regression, clustering, and dimensionality reduction.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1"/>
          <p:cNvSpPr/>
          <p:nvPr/>
        </p:nvSpPr>
        <p:spPr>
          <a:xfrm>
            <a:off x="2037993" y="2438757"/>
            <a:ext cx="715446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Scikit-Learn Architecture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Modules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Datasets, preprocessing, model_selection, metrics, and more, each with specialized functions.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Workflow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4257913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From data preparation to model evaluation, Scikit-Learn provides a seamless, end-to-end workflow.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68855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Efficiency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425791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Leverages NumPy and SciPy for optimized operations, ensuring high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6" name="Text 2"/>
          <p:cNvSpPr/>
          <p:nvPr/>
        </p:nvSpPr>
        <p:spPr>
          <a:xfrm>
            <a:off x="2037993" y="145411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Under the Hood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4628555"/>
            <a:ext cx="10554414" cy="44410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8" name="Shape 4"/>
          <p:cNvSpPr/>
          <p:nvPr/>
        </p:nvSpPr>
        <p:spPr>
          <a:xfrm>
            <a:off x="4598849" y="3851017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9" name="Shape 5"/>
          <p:cNvSpPr/>
          <p:nvPr/>
        </p:nvSpPr>
        <p:spPr>
          <a:xfrm>
            <a:off x="4371142" y="437858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10" name="Text 6"/>
          <p:cNvSpPr/>
          <p:nvPr/>
        </p:nvSpPr>
        <p:spPr>
          <a:xfrm>
            <a:off x="4544735" y="4420255"/>
            <a:ext cx="15263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7"/>
          <p:cNvSpPr/>
          <p:nvPr/>
        </p:nvSpPr>
        <p:spPr>
          <a:xfrm>
            <a:off x="3232309" y="24817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Algorithms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2260163" y="2962156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Scikit-Learn implements a wide range of machine learning algorithms efficiently.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292995" y="4628495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4" name="Shape 10"/>
          <p:cNvSpPr/>
          <p:nvPr/>
        </p:nvSpPr>
        <p:spPr>
          <a:xfrm>
            <a:off x="7065288" y="437858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15" name="Text 11"/>
          <p:cNvSpPr/>
          <p:nvPr/>
        </p:nvSpPr>
        <p:spPr>
          <a:xfrm>
            <a:off x="7214354" y="4420255"/>
            <a:ext cx="20169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926455" y="56284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Pipelines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4954310" y="6108859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Streamlines complex workflows through the use of reusable, modular pipelines.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9987141" y="3851017"/>
            <a:ext cx="44410" cy="777597"/>
          </a:xfrm>
          <a:prstGeom prst="roundRect">
            <a:avLst>
              <a:gd name="adj" fmla="val 225151"/>
            </a:avLst>
          </a:prstGeom>
          <a:solidFill>
            <a:srgbClr val="E5BEB2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9" name="Shape 15"/>
          <p:cNvSpPr/>
          <p:nvPr/>
        </p:nvSpPr>
        <p:spPr>
          <a:xfrm>
            <a:off x="9759434" y="437858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20" name="Text 16"/>
          <p:cNvSpPr/>
          <p:nvPr/>
        </p:nvSpPr>
        <p:spPr>
          <a:xfrm>
            <a:off x="9915049" y="4420255"/>
            <a:ext cx="1887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3</a:t>
            </a:r>
            <a:endParaRPr lang="en-US" sz="2624" dirty="0"/>
          </a:p>
        </p:txBody>
      </p:sp>
      <p:sp>
        <p:nvSpPr>
          <p:cNvPr id="21" name="Text 17"/>
          <p:cNvSpPr/>
          <p:nvPr/>
        </p:nvSpPr>
        <p:spPr>
          <a:xfrm>
            <a:off x="8620601" y="24817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Optimization</a:t>
            </a:r>
            <a:endParaRPr lang="en-US" sz="2187" dirty="0"/>
          </a:p>
        </p:txBody>
      </p:sp>
      <p:sp>
        <p:nvSpPr>
          <p:cNvPr id="22" name="Text 18"/>
          <p:cNvSpPr/>
          <p:nvPr/>
        </p:nvSpPr>
        <p:spPr>
          <a:xfrm>
            <a:off x="7648456" y="2962156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Leverages advanced techniques to ensure optimal performance and scalability.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1"/>
          <p:cNvSpPr/>
          <p:nvPr/>
        </p:nvSpPr>
        <p:spPr>
          <a:xfrm>
            <a:off x="2037993" y="182784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Code Examples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96656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6" name="Text 3"/>
          <p:cNvSpPr/>
          <p:nvPr/>
        </p:nvSpPr>
        <p:spPr>
          <a:xfrm>
            <a:off x="2267783" y="31963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Linear Regression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7783" y="367676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Predicting continuous target variables using linear models.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966561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9" name="Text 6"/>
          <p:cNvSpPr/>
          <p:nvPr/>
        </p:nvSpPr>
        <p:spPr>
          <a:xfrm>
            <a:off x="7656076" y="319635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SVM Classification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56076" y="3676769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Classifying data using Support Vector Machines.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12" name="Text 9"/>
          <p:cNvSpPr/>
          <p:nvPr/>
        </p:nvSpPr>
        <p:spPr>
          <a:xfrm>
            <a:off x="2267783" y="5025033"/>
            <a:ext cx="28271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K-Means Clustering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7783" y="5505450"/>
            <a:ext cx="470654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Grouping data into meaningful clusters.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606510"/>
          </a:xfrm>
          <a:prstGeom prst="roundRect">
            <a:avLst>
              <a:gd name="adj" fmla="val 622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15" name="Text 12"/>
          <p:cNvSpPr/>
          <p:nvPr/>
        </p:nvSpPr>
        <p:spPr>
          <a:xfrm>
            <a:off x="7656076" y="5025033"/>
            <a:ext cx="426958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PCA Dimensionality Reduction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56076" y="5505450"/>
            <a:ext cx="470654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Reducing the number of features while preserving key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1"/>
          <p:cNvSpPr/>
          <p:nvPr/>
        </p:nvSpPr>
        <p:spPr>
          <a:xfrm>
            <a:off x="2037993" y="260532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Pros and Cons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8551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Advantages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4424482"/>
            <a:ext cx="500622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Simplicity, extensive documentation, and integration with the Python ecosystem.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3806" y="38551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Limitations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593806" y="4424482"/>
            <a:ext cx="500622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Not suitable for large-scale data, and has more basic algorithms compared to specialized libraries.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4" name="Text 1"/>
          <p:cNvSpPr/>
          <p:nvPr/>
        </p:nvSpPr>
        <p:spPr>
          <a:xfrm>
            <a:off x="2037993" y="2583180"/>
            <a:ext cx="8209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Comparison with Other Tools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721894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44994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Trade-offs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979908"/>
            <a:ext cx="5110520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Choosing the right tool depends on the specific requirements of the project.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721894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1768" y="44994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Complementary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7481768" y="4979908"/>
            <a:ext cx="5110639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Scikit-Learn can be used in conjunction with other libraries for comprehensive solutions.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BR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8234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2851071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30732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Recap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3553658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Scikit-Learn's impact on the development of machine learning solutions.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4628555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48507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03C4E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Q&amp;A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5331143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Opportunity for further discussion and clarification.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318</Words>
  <Application>Microsoft Macintosh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Merriweather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Mateus Ramos Ferreira</cp:lastModifiedBy>
  <cp:revision>1</cp:revision>
  <dcterms:created xsi:type="dcterms:W3CDTF">2024-06-13T12:48:26Z</dcterms:created>
  <dcterms:modified xsi:type="dcterms:W3CDTF">2024-06-14T13:49:49Z</dcterms:modified>
</cp:coreProperties>
</file>