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72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avetisce-horjul.net/spet_doma.php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Napoved</a:t>
            </a:r>
            <a:r>
              <a:rPr lang="en-US" dirty="0"/>
              <a:t> </a:t>
            </a:r>
            <a:r>
              <a:rPr lang="en-US" dirty="0" err="1"/>
              <a:t>posvojitve</a:t>
            </a:r>
            <a:r>
              <a:rPr lang="en-US" dirty="0"/>
              <a:t> </a:t>
            </a:r>
            <a:r>
              <a:rPr lang="en-US" dirty="0" err="1"/>
              <a:t>hišnih</a:t>
            </a:r>
            <a:r>
              <a:rPr lang="en-US" dirty="0"/>
              <a:t> </a:t>
            </a:r>
            <a:r>
              <a:rPr lang="en-US" dirty="0" err="1"/>
              <a:t>ljubljenčkov</a:t>
            </a:r>
            <a:r>
              <a:rPr lang="en-US" dirty="0"/>
              <a:t> </a:t>
            </a:r>
            <a:br>
              <a:rPr lang="sl-SI" dirty="0"/>
            </a:br>
            <a:br>
              <a:rPr lang="sl-SI" dirty="0"/>
            </a:br>
            <a:r>
              <a:rPr lang="en-US" sz="1600" dirty="0"/>
              <a:t>(</a:t>
            </a:r>
            <a:r>
              <a:rPr lang="sl-SI" sz="1600" dirty="0"/>
              <a:t>glede na</a:t>
            </a:r>
            <a:r>
              <a:rPr lang="en-US" sz="1600" dirty="0"/>
              <a:t> </a:t>
            </a:r>
            <a:r>
              <a:rPr lang="en-US" sz="1600" dirty="0" err="1"/>
              <a:t>zavetišč</a:t>
            </a:r>
            <a:r>
              <a:rPr lang="sl-SI" sz="1600" dirty="0"/>
              <a:t>e</a:t>
            </a:r>
            <a:r>
              <a:rPr lang="en-US" sz="1600" dirty="0"/>
              <a:t> </a:t>
            </a:r>
            <a:r>
              <a:rPr lang="en-US" sz="1600" dirty="0" err="1"/>
              <a:t>Horjul</a:t>
            </a:r>
            <a:r>
              <a:rPr lang="en-US" sz="1600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v-SE" sz="1400" dirty="0">
                <a:hlinkClick r:id="rId2"/>
              </a:rPr>
              <a:t>Zavetišče Horjul - Spet doma (zavetisce-horjul.net)</a:t>
            </a:r>
            <a:endParaRPr lang="en-US" sz="1400" dirty="0"/>
          </a:p>
          <a:p>
            <a:pPr>
              <a:buFontTx/>
              <a:buChar char="-"/>
            </a:pPr>
            <a:r>
              <a:rPr lang="sl-SI" sz="1400" dirty="0"/>
              <a:t>Na spletni strani zavetišča Horjul so prikazani podatki o živalih, zato da si ljudje lahko pogledajo, katere živali so na voljo za posvojitev. Prikazani pa so tudi podatki o živalih, ki so že bile posvojene.</a:t>
            </a:r>
            <a:endParaRPr lang="en-US" sz="1400" dirty="0"/>
          </a:p>
          <a:p>
            <a:pPr>
              <a:buFontTx/>
              <a:buChar char="-"/>
            </a:pPr>
            <a:r>
              <a:rPr lang="sl-SI" sz="1400" dirty="0"/>
              <a:t>T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podatkov</a:t>
            </a:r>
            <a:r>
              <a:rPr lang="sl-SI" sz="1400" dirty="0"/>
              <a:t>: besedilo na spletni strani -&gt; </a:t>
            </a:r>
            <a:r>
              <a:rPr lang="sl-SI" sz="1400" dirty="0" err="1"/>
              <a:t>csv</a:t>
            </a:r>
            <a:r>
              <a:rPr lang="sl-SI" sz="1400" dirty="0"/>
              <a:t> file</a:t>
            </a:r>
          </a:p>
          <a:p>
            <a:pPr>
              <a:buFontTx/>
              <a:buChar char="-"/>
            </a:pPr>
            <a:r>
              <a:rPr lang="sl-SI" sz="1400" b="1" dirty="0"/>
              <a:t>zivali.csv</a:t>
            </a:r>
            <a:r>
              <a:rPr lang="sl-SI" sz="1400" dirty="0"/>
              <a:t>: id, ime, datum sprejema, datum oddaje, spol, </a:t>
            </a:r>
            <a:r>
              <a:rPr lang="sl-SI" sz="1400" dirty="0" err="1"/>
              <a:t>fevfiv</a:t>
            </a:r>
            <a:r>
              <a:rPr lang="sl-SI" sz="1400" dirty="0"/>
              <a:t>, tip živali   </a:t>
            </a:r>
            <a:r>
              <a:rPr lang="sl-SI" sz="1400" b="1" dirty="0"/>
              <a:t>veterinarska_oskrba.csv: </a:t>
            </a:r>
            <a:r>
              <a:rPr lang="sl-SI" sz="1400" dirty="0"/>
              <a:t>id, sterilizirana/kastrirana, cepljena, </a:t>
            </a:r>
            <a:r>
              <a:rPr lang="sl-SI" sz="1400" dirty="0" err="1"/>
              <a:t>čipirana</a:t>
            </a:r>
            <a:r>
              <a:rPr lang="sl-SI" sz="1400" dirty="0"/>
              <a:t> </a:t>
            </a:r>
          </a:p>
          <a:p>
            <a:pPr>
              <a:buFontTx/>
              <a:buChar char="-"/>
            </a:pPr>
            <a:r>
              <a:rPr lang="sl-SI" sz="1400" dirty="0"/>
              <a:t>Št. primerov: 757</a:t>
            </a:r>
            <a:endParaRPr lang="en-US" sz="1400" dirty="0"/>
          </a:p>
          <a:p>
            <a:pPr>
              <a:buFontTx/>
              <a:buChar char="-"/>
            </a:pPr>
            <a:r>
              <a:rPr lang="sl-SI" sz="1400" dirty="0" err="1"/>
              <a:t>Mankajoče</a:t>
            </a:r>
            <a:r>
              <a:rPr lang="sl-SI" sz="1400" dirty="0"/>
              <a:t> podatke smo zaenkrat označili z ‚x‘ in se bomo z njimi ukvarjali pozneje.</a:t>
            </a:r>
          </a:p>
          <a:p>
            <a:pPr>
              <a:buFontTx/>
              <a:buChar char="-"/>
            </a:pPr>
            <a:r>
              <a:rPr lang="sl-SI" sz="1400" dirty="0"/>
              <a:t>Težave smo imeli z zastarelo strukturo spletne strani. </a:t>
            </a:r>
            <a:endParaRPr lang="en-US" sz="1400" dirty="0"/>
          </a:p>
          <a:p>
            <a:pPr>
              <a:buFontTx/>
              <a:buChar char="-"/>
            </a:pPr>
            <a:r>
              <a:rPr lang="sl-SI" sz="1400" dirty="0" err="1"/>
              <a:t>Predprocesiranja</a:t>
            </a:r>
            <a:r>
              <a:rPr lang="sl-SI" sz="1400" dirty="0"/>
              <a:t> je bilo veliko. Večina podrobnosti o živalih je ročno napisanih, torej je bilo z uporabo </a:t>
            </a:r>
            <a:r>
              <a:rPr lang="sl-SI" sz="1400" dirty="0" err="1"/>
              <a:t>regex</a:t>
            </a:r>
            <a:r>
              <a:rPr lang="sl-SI" sz="1400" dirty="0"/>
              <a:t>-a potrebno izluščiti uporabne podatke.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400" dirty="0"/>
              <a:t>K</a:t>
            </a:r>
            <a:r>
              <a:rPr lang="en-US" sz="1400" dirty="0" err="1"/>
              <a:t>ako</a:t>
            </a:r>
            <a:r>
              <a:rPr lang="en-US" sz="1400" dirty="0"/>
              <a:t> </a:t>
            </a:r>
            <a:r>
              <a:rPr lang="en-US" sz="1400" dirty="0" err="1"/>
              <a:t>hitro</a:t>
            </a:r>
            <a:r>
              <a:rPr lang="en-US" sz="1400" dirty="0"/>
              <a:t> </a:t>
            </a:r>
            <a:r>
              <a:rPr lang="sl-SI" sz="1400" dirty="0"/>
              <a:t>bo</a:t>
            </a:r>
            <a:r>
              <a:rPr lang="en-US" sz="1400" dirty="0"/>
              <a:t> </a:t>
            </a:r>
            <a:r>
              <a:rPr lang="sl-SI" sz="1400" dirty="0"/>
              <a:t>žival </a:t>
            </a:r>
            <a:r>
              <a:rPr lang="en-US" sz="1400" dirty="0" err="1"/>
              <a:t>posvojen</a:t>
            </a:r>
            <a:r>
              <a:rPr lang="sl-SI" sz="1400" dirty="0"/>
              <a:t>a?</a:t>
            </a:r>
          </a:p>
          <a:p>
            <a:pPr>
              <a:buFontTx/>
              <a:buChar char="-"/>
            </a:pPr>
            <a:r>
              <a:rPr lang="sl-SI" sz="1400" dirty="0"/>
              <a:t>Kateri atributi najbolj vplivajo na to, kako hitro bo posvojena?</a:t>
            </a:r>
            <a:endParaRPr lang="en-US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sz="1400" dirty="0"/>
              <a:t>Matevž Bizjak</a:t>
            </a:r>
            <a:endParaRPr lang="en-US" sz="1400" dirty="0"/>
          </a:p>
          <a:p>
            <a:r>
              <a:rPr lang="sl-SI" sz="1400" dirty="0"/>
              <a:t>Pika Žibert</a:t>
            </a:r>
            <a:endParaRPr lang="en-US" sz="1400" dirty="0"/>
          </a:p>
          <a:p>
            <a:r>
              <a:rPr lang="sl-SI" sz="1400" dirty="0"/>
              <a:t>Nina Kokalj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b="1" dirty="0" err="1"/>
              <a:t>Razumevanje</a:t>
            </a:r>
            <a:r>
              <a:rPr lang="en-US" sz="1600" b="1" dirty="0"/>
              <a:t> </a:t>
            </a:r>
            <a:r>
              <a:rPr lang="en-US" sz="1600" b="1" dirty="0" err="1"/>
              <a:t>dejavnikov</a:t>
            </a:r>
            <a:r>
              <a:rPr lang="en-US" sz="1600" b="1" dirty="0"/>
              <a:t>, ki </a:t>
            </a:r>
            <a:r>
              <a:rPr lang="en-US" sz="1600" b="1" dirty="0" err="1"/>
              <a:t>vplivajo</a:t>
            </a:r>
            <a:r>
              <a:rPr lang="en-US" sz="1600" b="1" dirty="0"/>
              <a:t> </a:t>
            </a:r>
            <a:r>
              <a:rPr lang="en-US" sz="1600" b="1" dirty="0" err="1"/>
              <a:t>na</a:t>
            </a:r>
            <a:r>
              <a:rPr lang="en-US" sz="1600" b="1" dirty="0"/>
              <a:t> </a:t>
            </a:r>
            <a:r>
              <a:rPr lang="en-US" sz="1600" b="1" dirty="0" err="1"/>
              <a:t>čas</a:t>
            </a:r>
            <a:r>
              <a:rPr lang="en-US" sz="1600" b="1" dirty="0"/>
              <a:t>, ki ga </a:t>
            </a:r>
            <a:r>
              <a:rPr lang="en-US" sz="1600" b="1" dirty="0" err="1"/>
              <a:t>živali</a:t>
            </a:r>
            <a:r>
              <a:rPr lang="en-US" sz="1600" b="1" dirty="0"/>
              <a:t> </a:t>
            </a:r>
            <a:r>
              <a:rPr lang="en-US" sz="1600" b="1" dirty="0" err="1"/>
              <a:t>preživijo</a:t>
            </a:r>
            <a:r>
              <a:rPr lang="en-US" sz="1600" b="1" dirty="0"/>
              <a:t> v </a:t>
            </a:r>
            <a:r>
              <a:rPr lang="en-US" sz="1600" b="1" dirty="0" err="1"/>
              <a:t>zavetišču</a:t>
            </a:r>
            <a:r>
              <a:rPr lang="sl-SI" sz="16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Ali </a:t>
            </a:r>
            <a:r>
              <a:rPr lang="en-US" sz="1600" dirty="0" err="1"/>
              <a:t>obstaja</a:t>
            </a:r>
            <a:r>
              <a:rPr lang="en-US" sz="1600" dirty="0"/>
              <a:t> </a:t>
            </a:r>
            <a:r>
              <a:rPr lang="en-US" sz="1600" dirty="0" err="1"/>
              <a:t>korelacija</a:t>
            </a:r>
            <a:r>
              <a:rPr lang="en-US" sz="1600" dirty="0"/>
              <a:t> med </a:t>
            </a:r>
            <a:r>
              <a:rPr lang="en-US" sz="1600" dirty="0" err="1"/>
              <a:t>starostjo</a:t>
            </a:r>
            <a:r>
              <a:rPr lang="en-US" sz="1600" dirty="0"/>
              <a:t>, </a:t>
            </a:r>
            <a:r>
              <a:rPr lang="en-US" sz="1600" dirty="0" err="1"/>
              <a:t>spolom</a:t>
            </a:r>
            <a:r>
              <a:rPr lang="en-US" sz="1600" dirty="0"/>
              <a:t>, </a:t>
            </a:r>
            <a:r>
              <a:rPr lang="en-US" sz="1600" dirty="0" err="1"/>
              <a:t>tipom</a:t>
            </a:r>
            <a:r>
              <a:rPr lang="en-US" sz="1600" dirty="0"/>
              <a:t> </a:t>
            </a:r>
            <a:r>
              <a:rPr lang="en-US" sz="1600" dirty="0" err="1"/>
              <a:t>živali</a:t>
            </a:r>
            <a:r>
              <a:rPr lang="en-US" sz="1600" dirty="0"/>
              <a:t>, </a:t>
            </a:r>
            <a:r>
              <a:rPr lang="en-US" sz="1600" dirty="0" err="1"/>
              <a:t>sterilizacijo</a:t>
            </a:r>
            <a:r>
              <a:rPr lang="en-US" sz="1600" dirty="0"/>
              <a:t>/</a:t>
            </a:r>
            <a:r>
              <a:rPr lang="en-US" sz="1600" dirty="0" err="1"/>
              <a:t>kastracijo</a:t>
            </a:r>
            <a:r>
              <a:rPr lang="en-US" sz="1600" dirty="0"/>
              <a:t>, </a:t>
            </a:r>
            <a:r>
              <a:rPr lang="en-US" sz="1600" dirty="0" err="1"/>
              <a:t>cepljenjem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čipiranjem</a:t>
            </a:r>
            <a:r>
              <a:rPr lang="en-US" sz="1600" dirty="0"/>
              <a:t> in </a:t>
            </a:r>
            <a:r>
              <a:rPr lang="en-US" sz="1600" dirty="0" err="1"/>
              <a:t>časom</a:t>
            </a:r>
            <a:r>
              <a:rPr lang="en-US" sz="1600" dirty="0"/>
              <a:t>, ki ga </a:t>
            </a:r>
            <a:r>
              <a:rPr lang="en-US" sz="1600" dirty="0" err="1"/>
              <a:t>živali</a:t>
            </a:r>
            <a:r>
              <a:rPr lang="en-US" sz="1600" dirty="0"/>
              <a:t> </a:t>
            </a:r>
            <a:r>
              <a:rPr lang="en-US" sz="1600" dirty="0" err="1"/>
              <a:t>preživijo</a:t>
            </a:r>
            <a:r>
              <a:rPr lang="en-US" sz="1600" dirty="0"/>
              <a:t> v </a:t>
            </a:r>
            <a:r>
              <a:rPr lang="en-US" sz="1600" dirty="0" err="1"/>
              <a:t>zavetišču</a:t>
            </a:r>
            <a:r>
              <a:rPr lang="en-US" sz="1600" dirty="0"/>
              <a:t>?</a:t>
            </a:r>
            <a:endParaRPr lang="sl-SI" sz="1600" dirty="0"/>
          </a:p>
          <a:p>
            <a:pPr marL="0" indent="0">
              <a:buNone/>
            </a:pPr>
            <a:r>
              <a:rPr lang="sl-SI" sz="1600" dirty="0"/>
              <a:t>Ugotavljanje</a:t>
            </a:r>
            <a:r>
              <a:rPr lang="en-US" sz="1600" dirty="0"/>
              <a:t>, </a:t>
            </a:r>
            <a:r>
              <a:rPr lang="en-US" sz="1600" dirty="0" err="1"/>
              <a:t>katere</a:t>
            </a:r>
            <a:r>
              <a:rPr lang="en-US" sz="1600" dirty="0"/>
              <a:t> </a:t>
            </a:r>
            <a:r>
              <a:rPr lang="en-US" sz="1600" dirty="0" err="1"/>
              <a:t>vrste</a:t>
            </a:r>
            <a:r>
              <a:rPr lang="en-US" sz="1600" dirty="0"/>
              <a:t> </a:t>
            </a:r>
            <a:r>
              <a:rPr lang="en-US" sz="1600" dirty="0" err="1"/>
              <a:t>živali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skupine</a:t>
            </a:r>
            <a:r>
              <a:rPr lang="en-US" sz="1600" dirty="0"/>
              <a:t> </a:t>
            </a:r>
            <a:r>
              <a:rPr lang="en-US" sz="1600" dirty="0" err="1"/>
              <a:t>živali</a:t>
            </a:r>
            <a:r>
              <a:rPr lang="en-US" sz="1600" dirty="0"/>
              <a:t> </a:t>
            </a:r>
            <a:r>
              <a:rPr lang="en-US" sz="1600" dirty="0" err="1"/>
              <a:t>najdlje</a:t>
            </a:r>
            <a:r>
              <a:rPr lang="en-US" sz="1600" dirty="0"/>
              <a:t> </a:t>
            </a:r>
            <a:r>
              <a:rPr lang="en-US" sz="1600" dirty="0" err="1"/>
              <a:t>čakajo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posvojitev</a:t>
            </a:r>
            <a:r>
              <a:rPr lang="en-US" sz="1600" dirty="0"/>
              <a:t>. </a:t>
            </a:r>
            <a:endParaRPr lang="sl-SI" sz="1600" dirty="0"/>
          </a:p>
          <a:p>
            <a:pPr marL="0" indent="0">
              <a:buNone/>
            </a:pPr>
            <a:r>
              <a:rPr lang="sl-SI" sz="1600" dirty="0"/>
              <a:t>Kako hitro bo žival z določenimi atributi posvojena?</a:t>
            </a:r>
          </a:p>
          <a:p>
            <a:pPr marL="0" indent="0">
              <a:buNone/>
            </a:pPr>
            <a:r>
              <a:rPr lang="en-US" sz="1600" b="1" dirty="0" err="1"/>
              <a:t>Prepoznavanje</a:t>
            </a:r>
            <a:r>
              <a:rPr lang="en-US" sz="1600" b="1" dirty="0"/>
              <a:t> </a:t>
            </a:r>
            <a:r>
              <a:rPr lang="en-US" sz="1600" b="1" dirty="0" err="1"/>
              <a:t>trendov</a:t>
            </a:r>
            <a:r>
              <a:rPr lang="en-US" sz="1600" b="1" dirty="0"/>
              <a:t> in </a:t>
            </a:r>
            <a:r>
              <a:rPr lang="en-US" sz="1600" b="1" dirty="0" err="1"/>
              <a:t>vzorcev</a:t>
            </a:r>
            <a:r>
              <a:rPr lang="en-US" sz="1600" b="1" dirty="0"/>
              <a:t> v </a:t>
            </a:r>
            <a:r>
              <a:rPr lang="en-US" sz="1600" b="1" dirty="0" err="1"/>
              <a:t>oddajah</a:t>
            </a:r>
            <a:r>
              <a:rPr lang="en-US" sz="1600" b="1" dirty="0"/>
              <a:t> </a:t>
            </a:r>
            <a:r>
              <a:rPr lang="en-US" sz="1600" b="1" dirty="0" err="1"/>
              <a:t>živali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Ali </a:t>
            </a:r>
            <a:r>
              <a:rPr lang="en-US" sz="1600" dirty="0" err="1"/>
              <a:t>obstajajo</a:t>
            </a:r>
            <a:r>
              <a:rPr lang="en-US" sz="1600" dirty="0"/>
              <a:t> </a:t>
            </a:r>
            <a:r>
              <a:rPr lang="en-US" sz="1600" dirty="0" err="1"/>
              <a:t>sezonsk</a:t>
            </a:r>
            <a:r>
              <a:rPr lang="sl-SI" sz="1600" dirty="0"/>
              <a:t>a</a:t>
            </a:r>
            <a:r>
              <a:rPr lang="en-US" sz="1600" dirty="0"/>
              <a:t> </a:t>
            </a:r>
            <a:r>
              <a:rPr lang="en-US" sz="1600" dirty="0" err="1"/>
              <a:t>nihanj</a:t>
            </a:r>
            <a:r>
              <a:rPr lang="sl-SI" sz="1600" dirty="0"/>
              <a:t>a</a:t>
            </a:r>
            <a:r>
              <a:rPr lang="en-US" sz="1600" dirty="0"/>
              <a:t> </a:t>
            </a:r>
            <a:r>
              <a:rPr lang="en-US" sz="1600" dirty="0" err="1"/>
              <a:t>pri</a:t>
            </a:r>
            <a:r>
              <a:rPr lang="en-US" sz="1600" dirty="0"/>
              <a:t> </a:t>
            </a:r>
            <a:r>
              <a:rPr lang="en-US" sz="1600" dirty="0" err="1"/>
              <a:t>oddajah</a:t>
            </a:r>
            <a:r>
              <a:rPr lang="en-US" sz="1600" dirty="0"/>
              <a:t> </a:t>
            </a:r>
            <a:r>
              <a:rPr lang="en-US" sz="1600" dirty="0" err="1"/>
              <a:t>živali</a:t>
            </a:r>
            <a:r>
              <a:rPr lang="en-US" sz="1600" dirty="0"/>
              <a:t>?</a:t>
            </a:r>
            <a:endParaRPr lang="sl-SI" sz="1600" dirty="0"/>
          </a:p>
          <a:p>
            <a:pPr marL="0" indent="0">
              <a:buNone/>
            </a:pPr>
            <a:r>
              <a:rPr lang="en-US" sz="1600" dirty="0"/>
              <a:t>Ali se </a:t>
            </a: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oddanih</a:t>
            </a:r>
            <a:r>
              <a:rPr lang="en-US" sz="1600" dirty="0"/>
              <a:t> </a:t>
            </a:r>
            <a:r>
              <a:rPr lang="en-US" sz="1600" dirty="0" err="1"/>
              <a:t>živali</a:t>
            </a:r>
            <a:r>
              <a:rPr lang="en-US" sz="1600" dirty="0"/>
              <a:t> v </a:t>
            </a:r>
            <a:r>
              <a:rPr lang="en-US" sz="1600" dirty="0" err="1"/>
              <a:t>določenih</a:t>
            </a:r>
            <a:r>
              <a:rPr lang="en-US" sz="1600" dirty="0"/>
              <a:t> </a:t>
            </a:r>
            <a:r>
              <a:rPr lang="en-US" sz="1600" dirty="0" err="1"/>
              <a:t>dneh</a:t>
            </a:r>
            <a:r>
              <a:rPr lang="en-US" sz="1600" dirty="0"/>
              <a:t> </a:t>
            </a:r>
            <a:r>
              <a:rPr lang="en-US" sz="1600" dirty="0" err="1"/>
              <a:t>tedna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mesecih</a:t>
            </a:r>
            <a:r>
              <a:rPr lang="en-US" sz="1600" dirty="0"/>
              <a:t> </a:t>
            </a:r>
            <a:r>
              <a:rPr lang="en-US" sz="1600" dirty="0" err="1"/>
              <a:t>razlikuje</a:t>
            </a:r>
            <a:r>
              <a:rPr lang="en-US" sz="1600" dirty="0"/>
              <a:t>?</a:t>
            </a:r>
            <a:endParaRPr lang="sl-SI" sz="1600" dirty="0"/>
          </a:p>
          <a:p>
            <a:pPr marL="0" indent="0">
              <a:buNone/>
            </a:pPr>
            <a:r>
              <a:rPr lang="en-US" sz="1600" b="1" dirty="0" err="1"/>
              <a:t>Nadzor</a:t>
            </a:r>
            <a:r>
              <a:rPr lang="en-US" sz="1600" b="1" dirty="0"/>
              <a:t> </a:t>
            </a:r>
            <a:r>
              <a:rPr lang="en-US" sz="1600" b="1" dirty="0" err="1"/>
              <a:t>kakovosti</a:t>
            </a:r>
            <a:r>
              <a:rPr lang="en-US" sz="1600" b="1" dirty="0"/>
              <a:t> </a:t>
            </a:r>
            <a:r>
              <a:rPr lang="en-US" sz="1600" b="1" dirty="0" err="1"/>
              <a:t>oskrbe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sl-SI" sz="1600" dirty="0"/>
              <a:t>Analiziranje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o </a:t>
            </a:r>
            <a:r>
              <a:rPr lang="en-US" sz="1600" dirty="0" err="1"/>
              <a:t>zdravstvenem</a:t>
            </a:r>
            <a:r>
              <a:rPr lang="en-US" sz="1600" dirty="0"/>
              <a:t> </a:t>
            </a:r>
            <a:r>
              <a:rPr lang="en-US" sz="1600" dirty="0" err="1"/>
              <a:t>stanju</a:t>
            </a:r>
            <a:r>
              <a:rPr lang="en-US" sz="1600" dirty="0"/>
              <a:t>, </a:t>
            </a:r>
            <a:r>
              <a:rPr lang="en-US" sz="1600" dirty="0" err="1"/>
              <a:t>cepljenju</a:t>
            </a:r>
            <a:r>
              <a:rPr lang="en-US" sz="1600" dirty="0"/>
              <a:t>, </a:t>
            </a:r>
            <a:r>
              <a:rPr lang="en-US" sz="1600" dirty="0" err="1"/>
              <a:t>sterilizaciji</a:t>
            </a:r>
            <a:r>
              <a:rPr lang="en-US" sz="1600" dirty="0"/>
              <a:t> </a:t>
            </a:r>
            <a:r>
              <a:rPr lang="en-US" sz="1600" dirty="0" err="1"/>
              <a:t>itd</a:t>
            </a:r>
            <a:r>
              <a:rPr lang="en-US" sz="1600" dirty="0"/>
              <a:t>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sl-SI" sz="1600" dirty="0"/>
              <a:t>Z atributoma </a:t>
            </a:r>
            <a:r>
              <a:rPr lang="sl-SI" sz="1600" dirty="0" err="1"/>
              <a:t>datum_sprejema</a:t>
            </a:r>
            <a:r>
              <a:rPr lang="sl-SI" sz="1600" dirty="0"/>
              <a:t> in </a:t>
            </a:r>
            <a:r>
              <a:rPr lang="sl-SI" sz="1600" dirty="0" err="1"/>
              <a:t>datum_oddaje</a:t>
            </a:r>
            <a:r>
              <a:rPr lang="sl-SI" sz="1600" dirty="0"/>
              <a:t> smo izračunali število dni, ki jih je posamezna žival preživela v zavetišču. </a:t>
            </a:r>
          </a:p>
          <a:p>
            <a:pPr marL="0" indent="0">
              <a:buNone/>
            </a:pPr>
            <a:r>
              <a:rPr lang="sl-SI" sz="1600" dirty="0"/>
              <a:t>    Povprečno število dni preživetih v zavetišču: 	125,17825311942958</a:t>
            </a:r>
          </a:p>
          <a:p>
            <a:pPr marL="0" indent="0">
              <a:buNone/>
            </a:pPr>
            <a:endParaRPr lang="sl-SI" sz="1600" dirty="0"/>
          </a:p>
          <a:p>
            <a:r>
              <a:rPr lang="sl-SI" sz="1600" dirty="0"/>
              <a:t>Veterinarska oskrba:			                  Ugotavljali smo število primerov z določeno veterinarsko oskrbo.			    Ugotovili smo, da zavetišče večino svojih živali oskrbi v celoti ali pa jim ne nudi oskrbe v ničemer. Le nekaj primerov </a:t>
            </a:r>
            <a:r>
              <a:rPr lang="sl-SI" sz="1600"/>
              <a:t>je bilo </a:t>
            </a:r>
            <a:r>
              <a:rPr lang="sl-SI" sz="1600" dirty="0"/>
              <a:t>le delno oskrbljenih.</a:t>
            </a:r>
          </a:p>
          <a:p>
            <a:endParaRPr lang="sl-SI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FF89B0F-25D7-FB58-DB91-51BC3E7A8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566"/>
          <a:stretch/>
        </p:blipFill>
        <p:spPr>
          <a:xfrm>
            <a:off x="4140189" y="3581482"/>
            <a:ext cx="4868639" cy="984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endParaRPr lang="en-US" sz="16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60435C13-B7D4-B96B-D714-92EEE93B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14" y="1759352"/>
            <a:ext cx="4890677" cy="1794563"/>
          </a:xfrm>
          <a:prstGeom prst="rect">
            <a:avLst/>
          </a:prstGeom>
        </p:spPr>
      </p:pic>
      <p:pic>
        <p:nvPicPr>
          <p:cNvPr id="14" name="Slika 13" descr="Slika, ki vsebuje besede besedilo, diagram, grafični prikaz, vrstica&#10;&#10;Opis je samodejno ustvarjen">
            <a:extLst>
              <a:ext uri="{FF2B5EF4-FFF2-40B4-BE49-F238E27FC236}">
                <a16:creationId xmlns:a16="http://schemas.microsoft.com/office/drawing/2014/main" id="{14B6EA0D-17C1-0393-1163-68297244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2765"/>
            <a:ext cx="4299995" cy="30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440</Words>
  <Application>Microsoft Office PowerPoint</Application>
  <PresentationFormat>Diaprojekcija na zaslonu (16:9)</PresentationFormat>
  <Paragraphs>42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Napoved posvojitve hišnih ljubljenčkov   (glede na zavetišče Horjul)</vt:lpstr>
      <vt:lpstr>PowerPointova predstavitev</vt:lpstr>
      <vt:lpstr>Dodatna prosojnica za rezultate oz. odprta vprašanja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Kokalj, Nina</cp:lastModifiedBy>
  <cp:revision>37</cp:revision>
  <dcterms:created xsi:type="dcterms:W3CDTF">2020-04-03T06:53:29Z</dcterms:created>
  <dcterms:modified xsi:type="dcterms:W3CDTF">2024-04-17T09:41:16Z</dcterms:modified>
  <cp:category/>
</cp:coreProperties>
</file>