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276" r:id="rId6"/>
    <p:sldId id="279" r:id="rId7"/>
    <p:sldId id="277" r:id="rId8"/>
    <p:sldId id="280" r:id="rId9"/>
    <p:sldId id="278" r:id="rId10"/>
  </p:sldIdLst>
  <p:sldSz cx="12188825" cy="6858000"/>
  <p:notesSz cx="6858000" cy="9144000"/>
  <p:defaultTextStyle>
    <a:defPPr rtl="0">
      <a:defRPr lang="sl-si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howGuides="1">
      <p:cViewPr varScale="1">
        <p:scale>
          <a:sx n="95" d="100"/>
          <a:sy n="95" d="100"/>
        </p:scale>
        <p:origin x="92" y="1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>
              <a:solidFill>
                <a:schemeClr val="tx2"/>
              </a:solidFill>
            </a:endParaRPr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8D5E76A-13CE-4C70-827C-CBE96DCBB278}" type="datetime1">
              <a:rPr lang="sl-SI" smtClean="0">
                <a:solidFill>
                  <a:schemeClr val="tx2"/>
                </a:solidFill>
              </a:rPr>
              <a:pPr algn="r" rtl="0"/>
              <a:t>9. 06. 2022</a:t>
            </a:fld>
            <a:endParaRPr lang="sl-SI" dirty="0">
              <a:solidFill>
                <a:schemeClr val="tx2"/>
              </a:solidFill>
            </a:endParaRPr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>
              <a:solidFill>
                <a:schemeClr val="tx2"/>
              </a:solidFill>
            </a:endParaRPr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sl-SI" smtClean="0">
                <a:solidFill>
                  <a:schemeClr val="tx2"/>
                </a:solidFill>
              </a:rPr>
              <a:pPr algn="r" rtl="0"/>
              <a:t>‹#›</a:t>
            </a:fld>
            <a:endParaRPr lang="sl-S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sl-SI" noProof="0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8C0CE481-4143-40CC-9C75-957D0B4011B2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l-SI" noProof="0" dirty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-SI" noProof="0" dirty="0"/>
              <a:t>Uredite sloge besedila matrice</a:t>
            </a:r>
          </a:p>
          <a:p>
            <a:pPr lvl="1" rtl="0"/>
            <a:r>
              <a:rPr lang="sl-SI" noProof="0" dirty="0"/>
              <a:t>Druga raven</a:t>
            </a:r>
          </a:p>
          <a:p>
            <a:pPr lvl="2" rtl="0"/>
            <a:r>
              <a:rPr lang="sl-SI" noProof="0" dirty="0"/>
              <a:t>Tretja raven</a:t>
            </a:r>
          </a:p>
          <a:p>
            <a:pPr lvl="3" rtl="0"/>
            <a:r>
              <a:rPr lang="sl-SI" noProof="0" dirty="0"/>
              <a:t>Četrta raven</a:t>
            </a:r>
          </a:p>
          <a:p>
            <a:pPr lvl="4" rtl="0"/>
            <a:r>
              <a:rPr lang="sl-SI" noProof="0" dirty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 noProof="0"/>
              <a:t>Kliknite, če želite urediti slog podnaslova matrice</a:t>
            </a: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8F6DB1-BB4F-482A-966D-9D4C22697C7A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en naslov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C89DEF-15F0-4162-AD79-52F57ABAB717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C2A18B-C9A5-46D8-BED1-24E5FEC58BA7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F5882C-E063-4925-AAD0-F221090DF8CA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73BADE-92FB-4604-9148-56AD70A3ECD3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9D7E30-E2AB-4C63-AD35-541B7A285D4F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05F3E9-5875-4200-8E84-804D9F0771C8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l-SI" noProof="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  <a:endParaRPr lang="sl-SI" noProof="0" dirty="0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80166-3F3F-4C5F-9A42-090F79599782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l-SI" noProof="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sl-SI" noProof="0"/>
              <a:t>Kliknite, če želite urediti slog naslova matrice</a:t>
            </a:r>
            <a:endParaRPr lang="sl-SI" noProof="0" dirty="0"/>
          </a:p>
        </p:txBody>
      </p:sp>
      <p:sp>
        <p:nvSpPr>
          <p:cNvPr id="3" name="Označba mesta za sliko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l-SI" noProof="0"/>
              <a:t>Kliknite ikono, če želite dodati sliko</a:t>
            </a:r>
            <a:endParaRPr lang="sl-SI" noProof="0" dirty="0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2D7CF5-E904-4A09-A3E9-80A1D69E6E30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sl-SI" noProof="0" smtClean="0"/>
              <a:t>‹#›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sl-SI" noProof="0" dirty="0"/>
          </a:p>
        </p:txBody>
      </p:sp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l-SI" noProof="0" dirty="0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l-SI" noProof="0" dirty="0"/>
              <a:t>Uredite sloge besedila matrice</a:t>
            </a:r>
          </a:p>
          <a:p>
            <a:pPr lvl="1" rtl="0"/>
            <a:r>
              <a:rPr lang="sl-SI" noProof="0" dirty="0"/>
              <a:t>Druga raven</a:t>
            </a:r>
          </a:p>
          <a:p>
            <a:pPr lvl="2" rtl="0"/>
            <a:r>
              <a:rPr lang="sl-SI" noProof="0" dirty="0"/>
              <a:t>Tretja raven</a:t>
            </a:r>
          </a:p>
          <a:p>
            <a:pPr lvl="3" rtl="0"/>
            <a:r>
              <a:rPr lang="sl-SI" noProof="0" dirty="0"/>
              <a:t>Četrta raven</a:t>
            </a:r>
          </a:p>
          <a:p>
            <a:pPr lvl="4" rtl="0"/>
            <a:r>
              <a:rPr lang="sl-SI" noProof="0" dirty="0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905D459-4C1E-4E18-B6B6-C73F1D79325C}" type="datetime1">
              <a:rPr lang="sl-SI" smtClean="0"/>
              <a:pPr/>
              <a:t>9. 06. 2022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sl-SI" noProof="0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kator-knjig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stopac.izum.si/cobiss/si/sl/bib/ktfmb/618613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582244" y="2996952"/>
            <a:ext cx="7008574" cy="1296418"/>
          </a:xfrm>
        </p:spPr>
        <p:txBody>
          <a:bodyPr rtlCol="0">
            <a:normAutofit/>
          </a:bodyPr>
          <a:lstStyle/>
          <a:p>
            <a:pPr rtl="0"/>
            <a:r>
              <a:rPr lang="sl-SI" sz="6600" b="1" dirty="0"/>
              <a:t>Lokator Knjig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374332" y="5661248"/>
            <a:ext cx="6678613" cy="812801"/>
          </a:xfrm>
        </p:spPr>
        <p:txBody>
          <a:bodyPr rtlCol="0"/>
          <a:lstStyle/>
          <a:p>
            <a:pPr rtl="0"/>
            <a:r>
              <a:rPr lang="sl-SI" b="0" i="0" dirty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D. Drozg, M. </a:t>
            </a:r>
            <a:r>
              <a:rPr lang="sl-SI" b="0" i="0" dirty="0" err="1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Semprimožnik</a:t>
            </a:r>
            <a:r>
              <a:rPr lang="sl-SI" b="0" i="0" dirty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Z. Lahovnik</a:t>
            </a:r>
            <a:endParaRPr lang="sl-SI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1440C4D-00D2-3C81-0D5C-D6DF1C3F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372" y="1052736"/>
            <a:ext cx="4105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 dirty="0"/>
              <a:t>Namen aplikacije</a:t>
            </a:r>
          </a:p>
        </p:txBody>
      </p:sp>
      <p:sp>
        <p:nvSpPr>
          <p:cNvPr id="14" name="Označba mesta za vsebin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l-SI" dirty="0"/>
              <a:t>IZUM</a:t>
            </a:r>
          </a:p>
          <a:p>
            <a:pPr rtl="0"/>
            <a:r>
              <a:rPr lang="sl-SI" dirty="0"/>
              <a:t>Iskanje knjige</a:t>
            </a:r>
          </a:p>
          <a:p>
            <a:pPr rtl="0"/>
            <a:r>
              <a:rPr lang="sl-SI" dirty="0"/>
              <a:t>Približna lokacija</a:t>
            </a:r>
          </a:p>
          <a:p>
            <a:pPr rtl="0"/>
            <a:r>
              <a:rPr lang="sl-SI" dirty="0"/>
              <a:t>Modeliranje knjižnice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A94DF0-907B-9000-54AA-53A24A37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89152CD-796A-E519-3319-F9B131B84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588" y="899928"/>
            <a:ext cx="2369598" cy="3389186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8C097BBA-2A99-E62D-CA37-8B7BEA20654F}"/>
              </a:ext>
            </a:extLst>
          </p:cNvPr>
          <p:cNvSpPr txBox="1"/>
          <p:nvPr/>
        </p:nvSpPr>
        <p:spPr>
          <a:xfrm>
            <a:off x="1007290" y="213285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2. Gimnazija Maribor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B01E798-1200-631A-660A-DCD14020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924944"/>
            <a:ext cx="4845464" cy="31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BD9173-8C8B-BCBA-A282-1EF3E4A7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556792"/>
            <a:ext cx="10157354" cy="1397000"/>
          </a:xfrm>
        </p:spPr>
        <p:txBody>
          <a:bodyPr/>
          <a:lstStyle/>
          <a:p>
            <a:pPr algn="ctr"/>
            <a:r>
              <a:rPr lang="sl-SI" dirty="0"/>
              <a:t>Demo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5558D750-FC74-630A-C9A3-FFE2266F970E}"/>
              </a:ext>
            </a:extLst>
          </p:cNvPr>
          <p:cNvSpPr txBox="1"/>
          <p:nvPr/>
        </p:nvSpPr>
        <p:spPr>
          <a:xfrm>
            <a:off x="2782044" y="3673376"/>
            <a:ext cx="8712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sl-SI" dirty="0" err="1">
                <a:hlinkClick r:id="rId2"/>
              </a:rPr>
              <a:t>LokatorKnjig</a:t>
            </a:r>
            <a:r>
              <a:rPr lang="sl-SI" dirty="0">
                <a:hlinkClick r:id="rId2"/>
              </a:rPr>
              <a:t> (lokator-knjig.herokuapp.com)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893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5E74D3-4919-1759-8E51-733B08F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Cobiss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E0602E8-1A41-5E40-6D89-5703C76D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Cobiss+</a:t>
            </a: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04AA2F0-B1FC-A124-42D5-AFE257D79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87" b="549"/>
          <a:stretch/>
        </p:blipFill>
        <p:spPr>
          <a:xfrm>
            <a:off x="5806380" y="685800"/>
            <a:ext cx="5092576" cy="3723872"/>
          </a:xfrm>
          <a:prstGeom prst="rect">
            <a:avLst/>
          </a:prstGeom>
        </p:spPr>
      </p:pic>
      <p:sp>
        <p:nvSpPr>
          <p:cNvPr id="7" name="Pravokotnik 6">
            <a:extLst>
              <a:ext uri="{FF2B5EF4-FFF2-40B4-BE49-F238E27FC236}">
                <a16:creationId xmlns:a16="http://schemas.microsoft.com/office/drawing/2014/main" id="{15FF5943-FB88-7B41-FAA1-2AB6A9F54B9F}"/>
              </a:ext>
            </a:extLst>
          </p:cNvPr>
          <p:cNvSpPr/>
          <p:nvPr/>
        </p:nvSpPr>
        <p:spPr>
          <a:xfrm>
            <a:off x="5950396" y="4077072"/>
            <a:ext cx="1872208" cy="33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3A4F25B4-A072-7FCC-1112-D156E48A62BF}"/>
              </a:ext>
            </a:extLst>
          </p:cNvPr>
          <p:cNvSpPr/>
          <p:nvPr/>
        </p:nvSpPr>
        <p:spPr>
          <a:xfrm>
            <a:off x="5806380" y="620688"/>
            <a:ext cx="28803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91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DFA3AC-EE44-3E00-7CD4-94362159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Vprašanja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EC259D6-DC40-6455-8913-315B8CAA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682" y="3212976"/>
            <a:ext cx="5472608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3200" dirty="0"/>
              <a:t>Hvala za pozornost </a:t>
            </a:r>
          </a:p>
        </p:txBody>
      </p:sp>
    </p:spTree>
    <p:extLst>
      <p:ext uri="{BB962C8B-B14F-4D97-AF65-F5344CB8AC3E}">
        <p14:creationId xmlns:p14="http://schemas.microsoft.com/office/powerpoint/2010/main" val="16571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njige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6_TF02787940_TF02787940" id="{5AA99637-86DC-4E5B-A262-464895658E23}" vid="{A5ACF47A-A59A-4F2F-B481-546258C9F260}"/>
    </a:ext>
  </a:extLst>
</a:theme>
</file>

<file path=ppt/theme/theme2.xml><?xml version="1.0" encoding="utf-8"?>
<a:theme xmlns:a="http://schemas.openxmlformats.org/drawingml/2006/main" name="Officeova te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Predstavitev z modrim svežnjem knjig (širokozaslonsko)</Template>
  <TotalTime>39</TotalTime>
  <Words>43</Words>
  <Application>Microsoft Office PowerPoint</Application>
  <PresentationFormat>Po meri</PresentationFormat>
  <Paragraphs>15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Knjige 16x9</vt:lpstr>
      <vt:lpstr>Lokator Knjig</vt:lpstr>
      <vt:lpstr>Namen aplikacije</vt:lpstr>
      <vt:lpstr>Konkurenca</vt:lpstr>
      <vt:lpstr>Demo</vt:lpstr>
      <vt:lpstr>Cobiss</vt:lpstr>
      <vt:lpstr>Vprašanja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Lokator Knjig</dc:title>
  <dc:creator>Davorin Drozg</dc:creator>
  <cp:lastModifiedBy>Davorin Drozg</cp:lastModifiedBy>
  <cp:revision>1</cp:revision>
  <dcterms:created xsi:type="dcterms:W3CDTF">2022-06-09T07:57:13Z</dcterms:created>
  <dcterms:modified xsi:type="dcterms:W3CDTF">2022-06-09T08:36:37Z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