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18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722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3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6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7688-265B-4F21-ACF6-872E93039849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E1A008-46CF-4B90-B5CD-119F9156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2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977900"/>
            <a:ext cx="8915399" cy="2262781"/>
          </a:xfrm>
        </p:spPr>
        <p:txBody>
          <a:bodyPr/>
          <a:lstStyle/>
          <a:p>
            <a:r>
              <a:rPr lang="sr-Latn-RS" b="1" i="1" dirty="0" smtClean="0"/>
              <a:t>Uklanjanje šuma iz starih </a:t>
            </a:r>
            <a:r>
              <a:rPr lang="sr-Latn-RS" b="1" i="1" dirty="0" smtClean="0"/>
              <a:t>						foto</a:t>
            </a:r>
            <a:r>
              <a:rPr lang="en-US" b="1" i="1" dirty="0" err="1" smtClean="0"/>
              <a:t>grafija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6500" y="5334000"/>
            <a:ext cx="3530600" cy="990600"/>
          </a:xfrm>
        </p:spPr>
        <p:txBody>
          <a:bodyPr>
            <a:normAutofit/>
          </a:bodyPr>
          <a:lstStyle/>
          <a:p>
            <a:r>
              <a:rPr lang="sr-Latn-RS" i="1" dirty="0" smtClean="0"/>
              <a:t>Aleksandra Krejović</a:t>
            </a:r>
          </a:p>
          <a:p>
            <a:r>
              <a:rPr lang="sr-Latn-RS" i="1" dirty="0" smtClean="0"/>
              <a:t>1049/2018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2283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800" y="1206500"/>
            <a:ext cx="9929812" cy="812800"/>
          </a:xfrm>
        </p:spPr>
        <p:txBody>
          <a:bodyPr/>
          <a:lstStyle/>
          <a:p>
            <a:pPr marL="0" indent="0">
              <a:buNone/>
            </a:pPr>
            <a:r>
              <a:rPr lang="sr-Latn-RS" b="1" dirty="0" smtClean="0"/>
              <a:t>Stare fotografije sadrže neželjeni šum jer su </a:t>
            </a:r>
            <a:r>
              <a:rPr lang="sr-Latn-RS" b="1" dirty="0" smtClean="0"/>
              <a:t>napravljene</a:t>
            </a:r>
            <a:r>
              <a:rPr lang="sr-Latn-RS" b="1" dirty="0" smtClean="0"/>
              <a:t> </a:t>
            </a:r>
            <a:r>
              <a:rPr lang="sr-Latn-RS" b="1" dirty="0" smtClean="0"/>
              <a:t>pomoću starih uređaja ili je </a:t>
            </a:r>
            <a:r>
              <a:rPr lang="sr-Latn-RS" b="1" dirty="0" smtClean="0"/>
              <a:t>vremenom </a:t>
            </a:r>
            <a:r>
              <a:rPr lang="sr-Latn-RS" b="1" dirty="0" smtClean="0"/>
              <a:t>šum tu dospeo na neki drugi </a:t>
            </a:r>
            <a:r>
              <a:rPr lang="sr-Latn-RS" b="1" dirty="0" smtClean="0"/>
              <a:t>način</a:t>
            </a:r>
          </a:p>
          <a:p>
            <a:pPr marL="0" indent="0">
              <a:buNone/>
            </a:pPr>
            <a:endParaRPr lang="sr-Latn-RS" b="1" dirty="0"/>
          </a:p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19" t="10988" r="4115" b="7037"/>
          <a:stretch/>
        </p:blipFill>
        <p:spPr>
          <a:xfrm>
            <a:off x="4800600" y="4253705"/>
            <a:ext cx="4470400" cy="2108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800" y="2526505"/>
            <a:ext cx="823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Cilj je detektovati šum na fotografiji i obučiti model koji uklanja detektovani šum 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3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Baza podataka CIFAR-10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975"/>
          </a:xfrm>
        </p:spPr>
        <p:txBody>
          <a:bodyPr>
            <a:normAutofit fontScale="92500" lnSpcReduction="20000"/>
          </a:bodyPr>
          <a:lstStyle/>
          <a:p>
            <a:r>
              <a:rPr lang="sr-Latn-RS" b="1" dirty="0" smtClean="0"/>
              <a:t>60 000 fotografija </a:t>
            </a:r>
          </a:p>
          <a:p>
            <a:r>
              <a:rPr lang="sr-Latn-RS" b="1" dirty="0" smtClean="0"/>
              <a:t>32x32 RGB</a:t>
            </a:r>
          </a:p>
          <a:p>
            <a:r>
              <a:rPr lang="sr-Latn-RS" b="1" dirty="0" smtClean="0"/>
              <a:t>10 klasa po 6000 fotografija</a:t>
            </a:r>
          </a:p>
          <a:p>
            <a:pPr marL="0" indent="0">
              <a:buNone/>
            </a:pPr>
            <a:r>
              <a:rPr lang="sr-Latn-RS" b="1" dirty="0"/>
              <a:t>	</a:t>
            </a:r>
            <a:r>
              <a:rPr lang="sr-Latn-RS" b="1" dirty="0" smtClean="0"/>
              <a:t>(0) airplane,</a:t>
            </a:r>
          </a:p>
          <a:p>
            <a:pPr marL="0" indent="0">
              <a:buNone/>
            </a:pPr>
            <a:r>
              <a:rPr lang="sr-Latn-RS" b="1" dirty="0" smtClean="0"/>
              <a:t>	(1) automobile,</a:t>
            </a:r>
          </a:p>
          <a:p>
            <a:pPr marL="0" indent="0">
              <a:buNone/>
            </a:pPr>
            <a:r>
              <a:rPr lang="sr-Latn-RS" b="1" dirty="0"/>
              <a:t>	</a:t>
            </a:r>
            <a:r>
              <a:rPr lang="sr-Latn-RS" b="1" dirty="0" smtClean="0"/>
              <a:t>(2) bird,</a:t>
            </a:r>
          </a:p>
          <a:p>
            <a:pPr marL="0" indent="0">
              <a:buNone/>
            </a:pPr>
            <a:r>
              <a:rPr lang="sr-Latn-RS" b="1" dirty="0"/>
              <a:t>	</a:t>
            </a:r>
            <a:r>
              <a:rPr lang="sr-Latn-RS" b="1" dirty="0" smtClean="0"/>
              <a:t>(3) cat,</a:t>
            </a:r>
          </a:p>
          <a:p>
            <a:pPr marL="0" indent="0">
              <a:buNone/>
            </a:pPr>
            <a:r>
              <a:rPr lang="sr-Latn-RS" b="1" dirty="0"/>
              <a:t>	</a:t>
            </a:r>
            <a:r>
              <a:rPr lang="sr-Latn-RS" b="1" dirty="0" smtClean="0"/>
              <a:t>(4) deer,</a:t>
            </a:r>
          </a:p>
          <a:p>
            <a:pPr marL="0" indent="0">
              <a:buNone/>
            </a:pPr>
            <a:r>
              <a:rPr lang="sr-Latn-RS" b="1" dirty="0"/>
              <a:t>	</a:t>
            </a:r>
            <a:r>
              <a:rPr lang="sr-Latn-RS" b="1" dirty="0" smtClean="0"/>
              <a:t>(5) dog,</a:t>
            </a:r>
          </a:p>
          <a:p>
            <a:pPr marL="0" indent="0">
              <a:buNone/>
            </a:pPr>
            <a:r>
              <a:rPr lang="sr-Latn-RS" b="1" dirty="0"/>
              <a:t>	</a:t>
            </a:r>
            <a:r>
              <a:rPr lang="sr-Latn-RS" b="1" dirty="0" smtClean="0"/>
              <a:t>(6) frog,</a:t>
            </a:r>
          </a:p>
          <a:p>
            <a:pPr marL="0" indent="0">
              <a:buNone/>
            </a:pPr>
            <a:r>
              <a:rPr lang="sr-Latn-RS" b="1" dirty="0"/>
              <a:t>	</a:t>
            </a:r>
            <a:r>
              <a:rPr lang="sr-Latn-RS" b="1" dirty="0" smtClean="0"/>
              <a:t>(7) horse,</a:t>
            </a:r>
          </a:p>
          <a:p>
            <a:pPr marL="0" indent="0">
              <a:buNone/>
            </a:pPr>
            <a:r>
              <a:rPr lang="sr-Latn-RS" b="1" dirty="0"/>
              <a:t>	</a:t>
            </a:r>
            <a:r>
              <a:rPr lang="sr-Latn-RS" b="1" dirty="0" smtClean="0"/>
              <a:t>(8) ship,</a:t>
            </a:r>
          </a:p>
          <a:p>
            <a:pPr marL="0" indent="0">
              <a:buNone/>
            </a:pPr>
            <a:r>
              <a:rPr lang="sr-Latn-RS" b="1" dirty="0"/>
              <a:t>	</a:t>
            </a:r>
            <a:r>
              <a:rPr lang="sr-Latn-RS" b="1" dirty="0" smtClean="0"/>
              <a:t>(9) truck</a:t>
            </a:r>
            <a:endParaRPr lang="en-US" b="1" dirty="0"/>
          </a:p>
        </p:txBody>
      </p:sp>
      <p:pic>
        <p:nvPicPr>
          <p:cNvPr id="1026" name="Picture 2" descr="Image result for cifar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4" y="1690688"/>
            <a:ext cx="5965825" cy="478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2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12" y="1406839"/>
            <a:ext cx="8915400" cy="3777622"/>
          </a:xfrm>
        </p:spPr>
        <p:txBody>
          <a:bodyPr/>
          <a:lstStyle/>
          <a:p>
            <a:r>
              <a:rPr lang="sr-Latn-RS" b="1" dirty="0" smtClean="0"/>
              <a:t>Slike iz baze CIFAR-10 ćemo prevesti u crno-beli format i dodati im neki procenat „salt and pepper“ šuma</a:t>
            </a:r>
          </a:p>
          <a:p>
            <a:r>
              <a:rPr lang="sr-Latn-RS" b="1" dirty="0" smtClean="0"/>
              <a:t>Takve slike će u ovom radu „imitirati“ stare fotografije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2" y="3984311"/>
            <a:ext cx="2428875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55" y="3984311"/>
            <a:ext cx="2428875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49" y="3984311"/>
            <a:ext cx="2428875" cy="24003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123112" y="5073021"/>
            <a:ext cx="1263649" cy="23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431778" y="5071591"/>
            <a:ext cx="1267618" cy="22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2590"/>
          </a:xfrm>
        </p:spPr>
        <p:txBody>
          <a:bodyPr/>
          <a:lstStyle/>
          <a:p>
            <a:r>
              <a:rPr lang="sr-Latn-RS" dirty="0" smtClean="0"/>
              <a:t>Detektovanje šuma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6775" y="1977072"/>
            <a:ext cx="10637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Funkcija koja detektuje šum, ispituje da li se na određenom pikselu nalazi šum tako što posmatra četiri okolna piksela (gore, dole, levo i desno) i pronalazi minimalnu razliku</a:t>
            </a:r>
          </a:p>
          <a:p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Ukoliko je minimalna razlika iznad nekog praga, tada se smatra da se na tom mestu nalazi šum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6775" y="3869372"/>
            <a:ext cx="1195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sr-Latn-RS" b="1" dirty="0" smtClean="0"/>
              <a:t> </a:t>
            </a:r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slučaju kada su šumovi grupisani jedan do drugog, ova funkcija neće uspeti da detektuje takve šumove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5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9500" y="17907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Noisy image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80" y="2457450"/>
            <a:ext cx="2428875" cy="2400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35" y="590550"/>
            <a:ext cx="2428875" cy="2400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535" y="3930650"/>
            <a:ext cx="2428875" cy="24003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10600" y="1421368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Beli šum koji nije detektovan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93468" y="4946134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Crni šum koji nije detektovan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Poboljšanje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931376"/>
            <a:ext cx="2426418" cy="2402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617" y="1531076"/>
            <a:ext cx="2428875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617" y="4312682"/>
            <a:ext cx="2428875" cy="2400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56989" y="336137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Noisy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42492" y="2506866"/>
            <a:ext cx="2614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/>
              <a:t>Beli šum koji nije detektovan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42492" y="5143500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/>
              <a:t>Crni šum koji nije detektovan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36088" y="1531076"/>
            <a:ext cx="547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Funkcija posmatra i minimalnu razliku u odnosu na piksele </a:t>
            </a:r>
          </a:p>
          <a:p>
            <a:r>
              <a:rPr lang="sr-Latn-RS" dirty="0" smtClean="0"/>
              <a:t>(gore-levo, gore-desno, dole-levo, dole-desno)</a:t>
            </a:r>
          </a:p>
        </p:txBody>
      </p:sp>
    </p:spTree>
    <p:extLst>
      <p:ext uri="{BB962C8B-B14F-4D97-AF65-F5344CB8AC3E}">
        <p14:creationId xmlns:p14="http://schemas.microsoft.com/office/powerpoint/2010/main" val="126935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Uklanjanje detektovanog šuma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9" t="9965" r="1541" b="5929"/>
          <a:stretch/>
        </p:blipFill>
        <p:spPr>
          <a:xfrm>
            <a:off x="5406887" y="3918632"/>
            <a:ext cx="6427304" cy="28359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3304" y="1581834"/>
            <a:ext cx="3150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 linearne regresije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Scanning square 5x5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3304" y="2605145"/>
            <a:ext cx="5949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tribut</a:t>
            </a:r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pojedinačnih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piksela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kvadrata</a:t>
            </a:r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5x5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razlike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između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susednih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piksela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vertikalno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(4*5)</a:t>
            </a:r>
          </a:p>
          <a:p>
            <a:r>
              <a:rPr lang="sr-Latn-R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razlike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između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susednih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piksela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horizontalno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(5*4)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sr-Latn-R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Ukupno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66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atributa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66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parametara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814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1438</TotalTime>
  <Words>244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Uklanjanje šuma iz starih       fotografija</vt:lpstr>
      <vt:lpstr>PowerPoint Presentation</vt:lpstr>
      <vt:lpstr>Baza podataka CIFAR-10 </vt:lpstr>
      <vt:lpstr>PowerPoint Presentation</vt:lpstr>
      <vt:lpstr>Detektovanje šuma</vt:lpstr>
      <vt:lpstr>PowerPoint Presentation</vt:lpstr>
      <vt:lpstr>Poboljšanje</vt:lpstr>
      <vt:lpstr>Uklanjanje detektovanog šuma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Unanjanje šuma iz starih fotografija i autokolorizacija</dc:title>
  <dc:creator>Notebook</dc:creator>
  <cp:lastModifiedBy>Notebook</cp:lastModifiedBy>
  <cp:revision>27</cp:revision>
  <dcterms:created xsi:type="dcterms:W3CDTF">2019-09-09T05:59:06Z</dcterms:created>
  <dcterms:modified xsi:type="dcterms:W3CDTF">2019-09-10T09:19:33Z</dcterms:modified>
</cp:coreProperties>
</file>