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y="5143500" cx="9144000"/>
  <p:notesSz cx="6858000" cy="9144000"/>
  <p:embeddedFontLst>
    <p:embeddedFont>
      <p:font typeface="Dosis"/>
      <p:regular r:id="rId30"/>
      <p:bold r:id="rId31"/>
    </p:embeddedFont>
    <p:embeddedFont>
      <p:font typeface="Titillium Web"/>
      <p:regular r:id="rId32"/>
      <p:bold r:id="rId33"/>
      <p:italic r:id="rId34"/>
      <p:boldItalic r:id="rId35"/>
    </p:embeddedFont>
    <p:embeddedFont>
      <p:font typeface="IBM Plex Sans Condensed"/>
      <p:regular r:id="rId36"/>
      <p:bold r:id="rId37"/>
      <p:italic r:id="rId38"/>
      <p:boldItalic r:id="rId39"/>
    </p:embeddedFont>
    <p:embeddedFont>
      <p:font typeface="Frank Ruhl Libre Light"/>
      <p:regular r:id="rId40"/>
      <p:bold r:id="rId41"/>
    </p:embeddedFont>
    <p:embeddedFont>
      <p:font typeface="Dosis ExtraLight"/>
      <p:regular r:id="rId42"/>
      <p:bold r:id="rId43"/>
    </p:embeddedFont>
    <p:embeddedFont>
      <p:font typeface="Titillium Web Light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FrankRuhlLibreLight-regular.fntdata"/><Relationship Id="rId20" Type="http://schemas.openxmlformats.org/officeDocument/2006/relationships/slide" Target="slides/slide16.xml"/><Relationship Id="rId42" Type="http://schemas.openxmlformats.org/officeDocument/2006/relationships/font" Target="fonts/DosisExtraLight-regular.fntdata"/><Relationship Id="rId41" Type="http://schemas.openxmlformats.org/officeDocument/2006/relationships/font" Target="fonts/FrankRuhlLibreLight-bold.fntdata"/><Relationship Id="rId22" Type="http://schemas.openxmlformats.org/officeDocument/2006/relationships/slide" Target="slides/slide18.xml"/><Relationship Id="rId44" Type="http://schemas.openxmlformats.org/officeDocument/2006/relationships/font" Target="fonts/TitilliumWebLight-regular.fntdata"/><Relationship Id="rId21" Type="http://schemas.openxmlformats.org/officeDocument/2006/relationships/slide" Target="slides/slide17.xml"/><Relationship Id="rId43" Type="http://schemas.openxmlformats.org/officeDocument/2006/relationships/font" Target="fonts/DosisExtraLight-bold.fntdata"/><Relationship Id="rId24" Type="http://schemas.openxmlformats.org/officeDocument/2006/relationships/slide" Target="slides/slide20.xml"/><Relationship Id="rId46" Type="http://schemas.openxmlformats.org/officeDocument/2006/relationships/font" Target="fonts/TitilliumWebLight-italic.fntdata"/><Relationship Id="rId23" Type="http://schemas.openxmlformats.org/officeDocument/2006/relationships/slide" Target="slides/slide19.xml"/><Relationship Id="rId45" Type="http://schemas.openxmlformats.org/officeDocument/2006/relationships/font" Target="fonts/TitilliumWebLight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47" Type="http://schemas.openxmlformats.org/officeDocument/2006/relationships/font" Target="fonts/TitilliumWebLight-boldItalic.fntdata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Dosis-bold.fntdata"/><Relationship Id="rId30" Type="http://schemas.openxmlformats.org/officeDocument/2006/relationships/font" Target="fonts/Dosis-regular.fntdata"/><Relationship Id="rId11" Type="http://schemas.openxmlformats.org/officeDocument/2006/relationships/slide" Target="slides/slide7.xml"/><Relationship Id="rId33" Type="http://schemas.openxmlformats.org/officeDocument/2006/relationships/font" Target="fonts/TitilliumWeb-bold.fntdata"/><Relationship Id="rId10" Type="http://schemas.openxmlformats.org/officeDocument/2006/relationships/slide" Target="slides/slide6.xml"/><Relationship Id="rId32" Type="http://schemas.openxmlformats.org/officeDocument/2006/relationships/font" Target="fonts/TitilliumWeb-regular.fntdata"/><Relationship Id="rId13" Type="http://schemas.openxmlformats.org/officeDocument/2006/relationships/slide" Target="slides/slide9.xml"/><Relationship Id="rId35" Type="http://schemas.openxmlformats.org/officeDocument/2006/relationships/font" Target="fonts/TitilliumWeb-boldItalic.fntdata"/><Relationship Id="rId12" Type="http://schemas.openxmlformats.org/officeDocument/2006/relationships/slide" Target="slides/slide8.xml"/><Relationship Id="rId34" Type="http://schemas.openxmlformats.org/officeDocument/2006/relationships/font" Target="fonts/TitilliumWeb-italic.fntdata"/><Relationship Id="rId15" Type="http://schemas.openxmlformats.org/officeDocument/2006/relationships/slide" Target="slides/slide11.xml"/><Relationship Id="rId37" Type="http://schemas.openxmlformats.org/officeDocument/2006/relationships/font" Target="fonts/IBMPlexSansCondensed-bold.fntdata"/><Relationship Id="rId14" Type="http://schemas.openxmlformats.org/officeDocument/2006/relationships/slide" Target="slides/slide10.xml"/><Relationship Id="rId36" Type="http://schemas.openxmlformats.org/officeDocument/2006/relationships/font" Target="fonts/IBMPlexSansCondensed-regular.fntdata"/><Relationship Id="rId17" Type="http://schemas.openxmlformats.org/officeDocument/2006/relationships/slide" Target="slides/slide13.xml"/><Relationship Id="rId39" Type="http://schemas.openxmlformats.org/officeDocument/2006/relationships/font" Target="fonts/IBMPlexSansCondensed-boldItalic.fntdata"/><Relationship Id="rId16" Type="http://schemas.openxmlformats.org/officeDocument/2006/relationships/slide" Target="slides/slide12.xml"/><Relationship Id="rId38" Type="http://schemas.openxmlformats.org/officeDocument/2006/relationships/font" Target="fonts/IBMPlexSansCondensed-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2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4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475e40b076_0_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475e40b07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9" name="Shape 3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0" name="Google Shape;3930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1" name="Google Shape;393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6" name="Shape 3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7" name="Google Shape;3937;g475e40b076_0_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8" name="Google Shape;3938;g475e40b07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41" name="Shape 3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" name="Google Shape;3942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3" name="Google Shape;3943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48" name="Shape 3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9" name="Google Shape;3949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0" name="Google Shape;3950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55" name="Shape 3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6" name="Google Shape;3956;g475e40b076_0_3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7" name="Google Shape;3957;g475e40b076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62" name="Shape 3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3" name="Google Shape;3963;g475e40b076_0_4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4" name="Google Shape;3964;g475e40b076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67" name="Shape 3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8" name="Google Shape;3968;g475e40b076_0_4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9" name="Google Shape;3969;g475e40b076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74" name="Shape 3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5" name="Google Shape;3975;g4778c0fd0d_0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6" name="Google Shape;3976;g4778c0fd0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81" name="Shape 3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2" name="Google Shape;3982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3" name="Google Shape;3983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8" name="Shape 3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9" name="Google Shape;3839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0" name="Google Shape;3840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02" name="Shape 4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" name="Google Shape;4003;g4778c0fd0d_0_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4" name="Google Shape;4004;g4778c0fd0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19" name="Shape 4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0" name="Google Shape;4020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1" name="Google Shape;4021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27" name="Shape 4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8" name="Google Shape;4028;g4778c0fd0d_0_5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9" name="Google Shape;4029;g4778c0fd0d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32" name="Shape 4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3" name="Google Shape;4033;g4778c0fd0d_0_5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4" name="Google Shape;4034;g4778c0fd0d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39" name="Shape 4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0" name="Google Shape;4040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1" name="Google Shape;4041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51" name="Shape 4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2" name="Google Shape;4052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3" name="Google Shape;4053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1" name="Shape 3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2" name="Google Shape;3852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3" name="Google Shape;3853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7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Google Shape;3858;g4768c63354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9" name="Google Shape;3859;g4768c6335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87" name="Shape 3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8" name="Google Shape;3888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9" name="Google Shape;3889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92" name="Shape 3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3" name="Google Shape;3893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4" name="Google Shape;3894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0" name="Shape 3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" name="Google Shape;3901;g475e40b076_0_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2" name="Google Shape;3902;g475e40b07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8" name="Shape 3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9" name="Google Shape;3909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0" name="Google Shape;3910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6" name="Shape 3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7" name="Google Shape;3917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8" name="Google Shape;3918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solidFill>
          <a:srgbClr val="003B55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dark">
  <p:cSld name="BLANK_1">
    <p:bg>
      <p:bgPr>
        <a:solidFill>
          <a:srgbClr val="003B55"/>
        </a:solidFill>
      </p:bgPr>
    </p:bg>
    <p:spTree>
      <p:nvGrpSpPr>
        <p:cNvPr id="3230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1" name="Google Shape;3231;p11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232" name="Google Shape;3232;p11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3" name="Google Shape;3233;p11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4" name="Google Shape;3234;p11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5" name="Google Shape;3235;p11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6" name="Google Shape;3236;p11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7" name="Google Shape;3237;p11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8" name="Google Shape;3238;p11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9" name="Google Shape;3239;p11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0" name="Google Shape;3240;p11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1" name="Google Shape;3241;p11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2" name="Google Shape;3242;p11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3" name="Google Shape;3243;p11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4" name="Google Shape;3244;p11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5" name="Google Shape;3245;p11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6" name="Google Shape;3246;p11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7" name="Google Shape;3247;p11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8" name="Google Shape;3248;p11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9" name="Google Shape;3249;p11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0" name="Google Shape;3250;p11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1" name="Google Shape;3251;p11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2" name="Google Shape;3252;p11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3" name="Google Shape;3253;p11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4" name="Google Shape;3254;p11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5" name="Google Shape;3255;p11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6" name="Google Shape;3256;p11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7" name="Google Shape;3257;p11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8" name="Google Shape;3258;p11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9" name="Google Shape;3259;p11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0" name="Google Shape;3260;p11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1" name="Google Shape;3261;p11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2" name="Google Shape;3262;p11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3" name="Google Shape;3263;p11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4" name="Google Shape;3264;p11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5" name="Google Shape;3265;p11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6" name="Google Shape;3266;p11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7" name="Google Shape;3267;p11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8" name="Google Shape;3268;p11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9" name="Google Shape;3269;p11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0" name="Google Shape;3270;p11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1" name="Google Shape;3271;p11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2" name="Google Shape;3272;p11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3" name="Google Shape;3273;p11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4" name="Google Shape;3274;p11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5" name="Google Shape;3275;p11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6" name="Google Shape;3276;p11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7" name="Google Shape;3277;p11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8" name="Google Shape;3278;p11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9" name="Google Shape;3279;p11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0" name="Google Shape;3280;p11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1" name="Google Shape;3281;p11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2" name="Google Shape;3282;p11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3" name="Google Shape;3283;p11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4" name="Google Shape;3284;p11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5" name="Google Shape;3285;p11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6" name="Google Shape;3286;p11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7" name="Google Shape;3287;p11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8" name="Google Shape;3288;p11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89" name="Google Shape;3289;p11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290" name="Google Shape;3290;p11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1" name="Google Shape;3291;p11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2" name="Google Shape;3292;p11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3" name="Google Shape;3293;p11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4" name="Google Shape;3294;p11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5" name="Google Shape;3295;p11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6" name="Google Shape;3296;p11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7" name="Google Shape;3297;p11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8" name="Google Shape;3298;p11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9" name="Google Shape;3299;p11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0" name="Google Shape;3300;p11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1" name="Google Shape;3301;p11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2" name="Google Shape;3302;p11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3" name="Google Shape;3303;p11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4" name="Google Shape;3304;p11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5" name="Google Shape;3305;p11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6" name="Google Shape;3306;p11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7" name="Google Shape;3307;p11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8" name="Google Shape;3308;p11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9" name="Google Shape;3309;p11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0" name="Google Shape;3310;p11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1" name="Google Shape;3311;p11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2" name="Google Shape;3312;p11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3" name="Google Shape;3313;p11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4" name="Google Shape;3314;p11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5" name="Google Shape;3315;p11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6" name="Google Shape;3316;p11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7" name="Google Shape;3317;p11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8" name="Google Shape;3318;p11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9" name="Google Shape;3319;p11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0" name="Google Shape;3320;p11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1" name="Google Shape;3321;p11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2" name="Google Shape;3322;p11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3" name="Google Shape;3323;p11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4" name="Google Shape;3324;p11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5" name="Google Shape;3325;p11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6" name="Google Shape;3326;p11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7" name="Google Shape;3327;p11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8" name="Google Shape;3328;p11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9" name="Google Shape;3329;p11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0" name="Google Shape;3330;p11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1" name="Google Shape;3331;p11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2" name="Google Shape;3332;p11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3" name="Google Shape;3333;p11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4" name="Google Shape;3334;p11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5" name="Google Shape;3335;p11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6" name="Google Shape;3336;p11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7" name="Google Shape;3337;p11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8" name="Google Shape;3338;p11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9" name="Google Shape;3339;p11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0" name="Google Shape;3340;p11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1" name="Google Shape;3341;p11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2" name="Google Shape;3342;p11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3" name="Google Shape;3343;p11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4" name="Google Shape;3344;p11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5" name="Google Shape;3345;p11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6" name="Google Shape;3346;p11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7" name="Google Shape;3347;p11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8" name="Google Shape;3348;p11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9" name="Google Shape;3349;p11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0" name="Google Shape;3350;p11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1" name="Google Shape;3351;p11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52" name="Google Shape;3352;p11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353" name="Google Shape;3353;p11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4" name="Google Shape;3354;p11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5" name="Google Shape;3355;p11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6" name="Google Shape;3356;p11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7" name="Google Shape;3357;p11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8" name="Google Shape;3358;p11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9" name="Google Shape;3359;p11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0" name="Google Shape;3360;p11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1" name="Google Shape;3361;p11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2" name="Google Shape;3362;p11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3" name="Google Shape;3363;p11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4" name="Google Shape;3364;p11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5" name="Google Shape;3365;p11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6" name="Google Shape;3366;p11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7" name="Google Shape;3367;p11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8" name="Google Shape;3368;p11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9" name="Google Shape;3369;p11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0" name="Google Shape;3370;p11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1" name="Google Shape;3371;p11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2" name="Google Shape;3372;p11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3" name="Google Shape;3373;p11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4" name="Google Shape;3374;p11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5" name="Google Shape;3375;p11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6" name="Google Shape;3376;p11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7" name="Google Shape;3377;p11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8" name="Google Shape;3378;p11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9" name="Google Shape;3379;p11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0" name="Google Shape;3380;p11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1" name="Google Shape;3381;p11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2" name="Google Shape;3382;p11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3" name="Google Shape;3383;p11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4" name="Google Shape;3384;p11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5" name="Google Shape;3385;p11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6" name="Google Shape;3386;p11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7" name="Google Shape;3387;p11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8" name="Google Shape;3388;p11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9" name="Google Shape;3389;p11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0" name="Google Shape;3390;p11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1" name="Google Shape;3391;p11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2" name="Google Shape;3392;p11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3" name="Google Shape;3393;p11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4" name="Google Shape;3394;p11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5" name="Google Shape;3395;p11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6" name="Google Shape;3396;p11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7" name="Google Shape;3397;p11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8" name="Google Shape;3398;p11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9" name="Google Shape;3399;p11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0" name="Google Shape;3400;p11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1" name="Google Shape;3401;p11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2" name="Google Shape;3402;p11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3" name="Google Shape;3403;p11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4" name="Google Shape;3404;p11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5" name="Google Shape;3405;p11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6" name="Google Shape;3406;p11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7" name="Google Shape;3407;p11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8" name="Google Shape;3408;p11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9" name="Google Shape;3409;p11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0" name="Google Shape;3410;p11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1" name="Google Shape;3411;p11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2" name="Google Shape;3412;p11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3" name="Google Shape;3413;p11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4" name="Google Shape;3414;p11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5" name="Google Shape;3415;p11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6" name="Google Shape;3416;p11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7" name="Google Shape;3417;p11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8" name="Google Shape;3418;p11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9" name="Google Shape;3419;p11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0" name="Google Shape;3420;p11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1" name="Google Shape;3421;p11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2" name="Google Shape;3422;p11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3" name="Google Shape;3423;p11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4" name="Google Shape;3424;p11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5" name="Google Shape;3425;p11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6" name="Google Shape;3426;p11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7" name="Google Shape;3427;p11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8" name="Google Shape;3428;p11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9" name="Google Shape;3429;p11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0" name="Google Shape;3430;p11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1" name="Google Shape;3431;p11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2" name="Google Shape;3432;p11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3" name="Google Shape;3433;p11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4" name="Google Shape;3434;p11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5" name="Google Shape;3435;p11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6" name="Google Shape;3436;p11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7" name="Google Shape;3437;p11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8" name="Google Shape;3438;p11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9" name="Google Shape;3439;p11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0" name="Google Shape;3440;p11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1" name="Google Shape;3441;p11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2" name="Google Shape;3442;p11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3" name="Google Shape;3443;p11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4" name="Google Shape;3444;p11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5" name="Google Shape;3445;p11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6" name="Google Shape;3446;p11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7" name="Google Shape;3447;p11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8" name="Google Shape;3448;p11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9" name="Google Shape;3449;p11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0" name="Google Shape;3450;p11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1" name="Google Shape;3451;p11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2" name="Google Shape;3452;p11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3" name="Google Shape;3453;p11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54" name="Google Shape;3454;p11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455" name="Google Shape;3455;p11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6" name="Google Shape;3456;p11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7" name="Google Shape;3457;p11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8" name="Google Shape;3458;p11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9" name="Google Shape;3459;p11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0" name="Google Shape;3460;p11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1" name="Google Shape;3461;p11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2" name="Google Shape;3462;p11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3" name="Google Shape;3463;p11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4" name="Google Shape;3464;p11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5" name="Google Shape;3465;p11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6" name="Google Shape;3466;p11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7" name="Google Shape;3467;p11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8" name="Google Shape;3468;p11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9" name="Google Shape;3469;p11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0" name="Google Shape;3470;p11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1" name="Google Shape;3471;p11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2" name="Google Shape;3472;p11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3" name="Google Shape;3473;p11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4" name="Google Shape;3474;p11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5" name="Google Shape;3475;p11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6" name="Google Shape;3476;p11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7" name="Google Shape;3477;p11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8" name="Google Shape;3478;p11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9" name="Google Shape;3479;p11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0" name="Google Shape;3480;p11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1" name="Google Shape;3481;p11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2" name="Google Shape;3482;p11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3" name="Google Shape;3483;p11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4" name="Google Shape;3484;p11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5" name="Google Shape;3485;p11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6" name="Google Shape;3486;p11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7" name="Google Shape;3487;p11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8" name="Google Shape;3488;p11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9" name="Google Shape;3489;p11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0" name="Google Shape;3490;p11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1" name="Google Shape;3491;p11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2" name="Google Shape;3492;p11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3" name="Google Shape;3493;p11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4" name="Google Shape;3494;p11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5" name="Google Shape;3495;p11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6" name="Google Shape;3496;p11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7" name="Google Shape;3497;p11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8" name="Google Shape;3498;p11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9" name="Google Shape;3499;p11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0" name="Google Shape;3500;p11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1" name="Google Shape;3501;p11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2" name="Google Shape;3502;p11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3" name="Google Shape;3503;p11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4" name="Google Shape;3504;p11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05" name="Google Shape;3505;p11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80BFB7"/>
                </a:solidFill>
              </a:defRPr>
            </a:lvl1pPr>
            <a:lvl2pPr lvl="1">
              <a:buNone/>
              <a:defRPr>
                <a:solidFill>
                  <a:srgbClr val="80BFB7"/>
                </a:solidFill>
              </a:defRPr>
            </a:lvl2pPr>
            <a:lvl3pPr lvl="2">
              <a:buNone/>
              <a:defRPr>
                <a:solidFill>
                  <a:srgbClr val="80BFB7"/>
                </a:solidFill>
              </a:defRPr>
            </a:lvl3pPr>
            <a:lvl4pPr lvl="3">
              <a:buNone/>
              <a:defRPr>
                <a:solidFill>
                  <a:srgbClr val="80BFB7"/>
                </a:solidFill>
              </a:defRPr>
            </a:lvl4pPr>
            <a:lvl5pPr lvl="4">
              <a:buNone/>
              <a:defRPr>
                <a:solidFill>
                  <a:srgbClr val="80BFB7"/>
                </a:solidFill>
              </a:defRPr>
            </a:lvl5pPr>
            <a:lvl6pPr lvl="5">
              <a:buNone/>
              <a:defRPr>
                <a:solidFill>
                  <a:srgbClr val="80BFB7"/>
                </a:solidFill>
              </a:defRPr>
            </a:lvl6pPr>
            <a:lvl7pPr lvl="6">
              <a:buNone/>
              <a:defRPr>
                <a:solidFill>
                  <a:srgbClr val="80BFB7"/>
                </a:solidFill>
              </a:defRPr>
            </a:lvl7pPr>
            <a:lvl8pPr lvl="7">
              <a:buNone/>
              <a:defRPr>
                <a:solidFill>
                  <a:srgbClr val="80BFB7"/>
                </a:solidFill>
              </a:defRPr>
            </a:lvl8pPr>
            <a:lvl9pPr lvl="8">
              <a:buNone/>
              <a:defRPr>
                <a:solidFill>
                  <a:srgbClr val="80BFB7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background">
  <p:cSld name="BLANK_1_1">
    <p:bg>
      <p:bgPr>
        <a:solidFill>
          <a:srgbClr val="1D1D1B"/>
        </a:solidFill>
      </p:bgPr>
    </p:bg>
    <p:spTree>
      <p:nvGrpSpPr>
        <p:cNvPr id="3506" name="Shape 3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7" name="Google Shape;3507;p12"/>
          <p:cNvGrpSpPr/>
          <p:nvPr/>
        </p:nvGrpSpPr>
        <p:grpSpPr>
          <a:xfrm>
            <a:off x="7828607" y="28698"/>
            <a:ext cx="1286904" cy="5086302"/>
            <a:chOff x="6367294" y="28698"/>
            <a:chExt cx="1286904" cy="5086302"/>
          </a:xfrm>
        </p:grpSpPr>
        <p:sp>
          <p:nvSpPr>
            <p:cNvPr id="3508" name="Google Shape;3508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9" name="Google Shape;3509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0" name="Google Shape;3510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1" name="Google Shape;3511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2" name="Google Shape;3512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3" name="Google Shape;3513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4" name="Google Shape;3514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5" name="Google Shape;3515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6" name="Google Shape;3516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7" name="Google Shape;3517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8" name="Google Shape;3518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9" name="Google Shape;3519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0" name="Google Shape;3520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1" name="Google Shape;3521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2" name="Google Shape;3522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3" name="Google Shape;3523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4" name="Google Shape;3524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5" name="Google Shape;3525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6" name="Google Shape;3526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7" name="Google Shape;3527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8" name="Google Shape;3528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9" name="Google Shape;3529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0" name="Google Shape;3530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1" name="Google Shape;3531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2" name="Google Shape;3532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3" name="Google Shape;3533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4" name="Google Shape;3534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5" name="Google Shape;3535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6" name="Google Shape;3536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7" name="Google Shape;3537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8" name="Google Shape;3538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9" name="Google Shape;3539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0" name="Google Shape;3540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1" name="Google Shape;3541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2" name="Google Shape;3542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3" name="Google Shape;3543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4" name="Google Shape;3544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5" name="Google Shape;3545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6" name="Google Shape;3546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7" name="Google Shape;3547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8" name="Google Shape;3548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9" name="Google Shape;3549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0" name="Google Shape;3550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1" name="Google Shape;3551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2" name="Google Shape;3552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3" name="Google Shape;3553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4" name="Google Shape;3554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5" name="Google Shape;3555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6" name="Google Shape;3556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7" name="Google Shape;3557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8" name="Google Shape;3558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9" name="Google Shape;3559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0" name="Google Shape;3560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1" name="Google Shape;3561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2" name="Google Shape;3562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3" name="Google Shape;3563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4" name="Google Shape;3564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5" name="Google Shape;3565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6" name="Google Shape;3566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7" name="Google Shape;3567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8" name="Google Shape;3568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9" name="Google Shape;3569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0" name="Google Shape;3570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1" name="Google Shape;3571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2" name="Google Shape;3572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3" name="Google Shape;3573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4" name="Google Shape;3574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5" name="Google Shape;3575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6" name="Google Shape;3576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7" name="Google Shape;3577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8" name="Google Shape;3578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9" name="Google Shape;3579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0" name="Google Shape;3580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1" name="Google Shape;3581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2" name="Google Shape;3582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3" name="Google Shape;3583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4" name="Google Shape;3584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5" name="Google Shape;3585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6" name="Google Shape;3586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7" name="Google Shape;3587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8" name="Google Shape;3588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9" name="Google Shape;3589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0" name="Google Shape;3590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1" name="Google Shape;3591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2" name="Google Shape;3592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3" name="Google Shape;3593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4" name="Google Shape;3594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5" name="Google Shape;3595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6" name="Google Shape;3596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7" name="Google Shape;3597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8" name="Google Shape;3598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9" name="Google Shape;3599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0" name="Google Shape;3600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1" name="Google Shape;3601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2" name="Google Shape;3602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3" name="Google Shape;3603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4" name="Google Shape;3604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5" name="Google Shape;3605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6" name="Google Shape;3606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7" name="Google Shape;3607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8" name="Google Shape;3608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9" name="Google Shape;3609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0" name="Google Shape;3610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1" name="Google Shape;3611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2" name="Google Shape;3612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3" name="Google Shape;3613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4" name="Google Shape;3614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5" name="Google Shape;3615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6" name="Google Shape;3616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7" name="Google Shape;3617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8" name="Google Shape;3618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9" name="Google Shape;3619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0" name="Google Shape;3620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1" name="Google Shape;3621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2" name="Google Shape;3622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3" name="Google Shape;3623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4" name="Google Shape;3624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5" name="Google Shape;3625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6" name="Google Shape;3626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7" name="Google Shape;3627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8" name="Google Shape;3628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9" name="Google Shape;3629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0" name="Google Shape;3630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1" name="Google Shape;3631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2" name="Google Shape;3632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3" name="Google Shape;3633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4" name="Google Shape;3634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5" name="Google Shape;3635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6" name="Google Shape;3636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7" name="Google Shape;3637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8" name="Google Shape;3638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9" name="Google Shape;3639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0" name="Google Shape;3640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1" name="Google Shape;3641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2" name="Google Shape;3642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3" name="Google Shape;3643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4" name="Google Shape;3644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5" name="Google Shape;3645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6" name="Google Shape;3646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7" name="Google Shape;3647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8" name="Google Shape;3648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9" name="Google Shape;3649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0" name="Google Shape;3650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1" name="Google Shape;3651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2" name="Google Shape;3652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3" name="Google Shape;3653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4" name="Google Shape;3654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5" name="Google Shape;3655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6" name="Google Shape;3656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7" name="Google Shape;3657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8" name="Google Shape;3658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9" name="Google Shape;3659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0" name="Google Shape;3660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1" name="Google Shape;3661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2" name="Google Shape;3662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3" name="Google Shape;3663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4" name="Google Shape;3664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5" name="Google Shape;3665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6" name="Google Shape;3666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7" name="Google Shape;3667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8" name="Google Shape;3668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69" name="Google Shape;3669;p12"/>
          <p:cNvGrpSpPr/>
          <p:nvPr/>
        </p:nvGrpSpPr>
        <p:grpSpPr>
          <a:xfrm rot="10800000">
            <a:off x="28739" y="28698"/>
            <a:ext cx="1286904" cy="5086302"/>
            <a:chOff x="6367294" y="28698"/>
            <a:chExt cx="1286904" cy="5086302"/>
          </a:xfrm>
        </p:grpSpPr>
        <p:sp>
          <p:nvSpPr>
            <p:cNvPr id="3670" name="Google Shape;3670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1" name="Google Shape;3671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2" name="Google Shape;3672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3" name="Google Shape;3673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4" name="Google Shape;3674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5" name="Google Shape;3675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6" name="Google Shape;3676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7" name="Google Shape;3677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8" name="Google Shape;3678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9" name="Google Shape;3679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0" name="Google Shape;3680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1" name="Google Shape;3681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2" name="Google Shape;3682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3" name="Google Shape;3683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4" name="Google Shape;3684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5" name="Google Shape;3685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6" name="Google Shape;3686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7" name="Google Shape;3687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8" name="Google Shape;3688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9" name="Google Shape;3689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0" name="Google Shape;3690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1" name="Google Shape;3691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2" name="Google Shape;3692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3" name="Google Shape;3693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4" name="Google Shape;3694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5" name="Google Shape;3695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6" name="Google Shape;3696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7" name="Google Shape;3697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8" name="Google Shape;3698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9" name="Google Shape;3699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0" name="Google Shape;3700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1" name="Google Shape;3701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2" name="Google Shape;3702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3" name="Google Shape;3703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4" name="Google Shape;3704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5" name="Google Shape;3705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6" name="Google Shape;3706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7" name="Google Shape;3707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8" name="Google Shape;3708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9" name="Google Shape;3709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0" name="Google Shape;3710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1" name="Google Shape;3711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2" name="Google Shape;3712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3" name="Google Shape;3713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4" name="Google Shape;3714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5" name="Google Shape;3715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6" name="Google Shape;3716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7" name="Google Shape;3717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8" name="Google Shape;3718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9" name="Google Shape;3719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0" name="Google Shape;3720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1" name="Google Shape;3721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2" name="Google Shape;3722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3" name="Google Shape;3723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4" name="Google Shape;3724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5" name="Google Shape;3725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6" name="Google Shape;3726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7" name="Google Shape;3727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8" name="Google Shape;3728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9" name="Google Shape;3729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0" name="Google Shape;3730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1" name="Google Shape;3731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2" name="Google Shape;3732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3" name="Google Shape;3733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4" name="Google Shape;3734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5" name="Google Shape;3735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6" name="Google Shape;3736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7" name="Google Shape;3737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8" name="Google Shape;3738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9" name="Google Shape;3739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0" name="Google Shape;3740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1" name="Google Shape;3741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2" name="Google Shape;3742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3" name="Google Shape;3743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4" name="Google Shape;3744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5" name="Google Shape;3745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6" name="Google Shape;3746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7" name="Google Shape;3747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8" name="Google Shape;3748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9" name="Google Shape;3749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0" name="Google Shape;3750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1" name="Google Shape;3751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2" name="Google Shape;3752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3" name="Google Shape;3753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4" name="Google Shape;3754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5" name="Google Shape;3755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6" name="Google Shape;3756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7" name="Google Shape;3757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8" name="Google Shape;3758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9" name="Google Shape;3759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0" name="Google Shape;3760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1" name="Google Shape;3761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2" name="Google Shape;3762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3" name="Google Shape;3763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4" name="Google Shape;3764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5" name="Google Shape;3765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6" name="Google Shape;3766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7" name="Google Shape;3767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8" name="Google Shape;3768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9" name="Google Shape;3769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0" name="Google Shape;3770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1" name="Google Shape;3771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2" name="Google Shape;3772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3" name="Google Shape;3773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4" name="Google Shape;3774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5" name="Google Shape;3775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6" name="Google Shape;3776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7" name="Google Shape;3777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8" name="Google Shape;3778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9" name="Google Shape;3779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0" name="Google Shape;3780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1" name="Google Shape;3781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2" name="Google Shape;3782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3" name="Google Shape;3783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4" name="Google Shape;3784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5" name="Google Shape;3785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6" name="Google Shape;3786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7" name="Google Shape;3787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8" name="Google Shape;3788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9" name="Google Shape;3789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0" name="Google Shape;3790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1" name="Google Shape;3791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2" name="Google Shape;3792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3" name="Google Shape;3793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4" name="Google Shape;3794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5" name="Google Shape;3795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6" name="Google Shape;3796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7" name="Google Shape;3797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8" name="Google Shape;3798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9" name="Google Shape;3799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0" name="Google Shape;3800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1" name="Google Shape;3801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2" name="Google Shape;3802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3" name="Google Shape;3803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4" name="Google Shape;3804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5" name="Google Shape;3805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6" name="Google Shape;3806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7" name="Google Shape;3807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8" name="Google Shape;3808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9" name="Google Shape;3809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0" name="Google Shape;3810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1" name="Google Shape;3811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2" name="Google Shape;3812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3" name="Google Shape;3813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4" name="Google Shape;3814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5" name="Google Shape;3815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6" name="Google Shape;3816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7" name="Google Shape;3817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8" name="Google Shape;3818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9" name="Google Shape;3819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0" name="Google Shape;3820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1" name="Google Shape;3821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2" name="Google Shape;3822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3" name="Google Shape;3823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4" name="Google Shape;3824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5" name="Google Shape;3825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6" name="Google Shape;3826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7" name="Google Shape;3827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8" name="Google Shape;3828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9" name="Google Shape;3829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0" name="Google Shape;3830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31" name="Google Shape;3831;p12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"/>
          <p:cNvSpPr txBox="1"/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28" name="Google Shape;528;p3"/>
          <p:cNvSpPr txBox="1"/>
          <p:nvPr>
            <p:ph idx="1" type="subTitle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2400"/>
              <a:buNone/>
              <a:defRPr>
                <a:solidFill>
                  <a:srgbClr val="80BFB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9pPr>
          </a:lstStyle>
          <a:p/>
        </p:txBody>
      </p:sp>
      <p:grpSp>
        <p:nvGrpSpPr>
          <p:cNvPr id="529" name="Google Shape;529;p3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530" name="Google Shape;530;p3"/>
            <p:cNvSpPr/>
            <p:nvPr/>
          </p:nvSpPr>
          <p:spPr>
            <a:xfrm>
              <a:off x="8362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"/>
            <p:cNvSpPr/>
            <p:nvPr/>
          </p:nvSpPr>
          <p:spPr>
            <a:xfrm>
              <a:off x="8362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"/>
            <p:cNvSpPr/>
            <p:nvPr/>
          </p:nvSpPr>
          <p:spPr>
            <a:xfrm>
              <a:off x="8362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"/>
            <p:cNvSpPr/>
            <p:nvPr/>
          </p:nvSpPr>
          <p:spPr>
            <a:xfrm>
              <a:off x="8362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"/>
            <p:cNvSpPr/>
            <p:nvPr/>
          </p:nvSpPr>
          <p:spPr>
            <a:xfrm>
              <a:off x="8362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"/>
            <p:cNvSpPr/>
            <p:nvPr/>
          </p:nvSpPr>
          <p:spPr>
            <a:xfrm>
              <a:off x="8362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"/>
            <p:cNvSpPr/>
            <p:nvPr/>
          </p:nvSpPr>
          <p:spPr>
            <a:xfrm>
              <a:off x="8362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"/>
            <p:cNvSpPr/>
            <p:nvPr/>
          </p:nvSpPr>
          <p:spPr>
            <a:xfrm>
              <a:off x="8362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"/>
            <p:cNvSpPr/>
            <p:nvPr/>
          </p:nvSpPr>
          <p:spPr>
            <a:xfrm>
              <a:off x="8362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"/>
            <p:cNvSpPr/>
            <p:nvPr/>
          </p:nvSpPr>
          <p:spPr>
            <a:xfrm>
              <a:off x="8362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"/>
            <p:cNvSpPr/>
            <p:nvPr/>
          </p:nvSpPr>
          <p:spPr>
            <a:xfrm>
              <a:off x="8362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"/>
            <p:cNvSpPr/>
            <p:nvPr/>
          </p:nvSpPr>
          <p:spPr>
            <a:xfrm>
              <a:off x="8362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"/>
            <p:cNvSpPr/>
            <p:nvPr/>
          </p:nvSpPr>
          <p:spPr>
            <a:xfrm>
              <a:off x="8362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"/>
            <p:cNvSpPr/>
            <p:nvPr/>
          </p:nvSpPr>
          <p:spPr>
            <a:xfrm>
              <a:off x="8362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"/>
            <p:cNvSpPr/>
            <p:nvPr/>
          </p:nvSpPr>
          <p:spPr>
            <a:xfrm>
              <a:off x="8362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"/>
            <p:cNvSpPr/>
            <p:nvPr/>
          </p:nvSpPr>
          <p:spPr>
            <a:xfrm>
              <a:off x="8362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"/>
            <p:cNvSpPr/>
            <p:nvPr/>
          </p:nvSpPr>
          <p:spPr>
            <a:xfrm>
              <a:off x="8362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"/>
            <p:cNvSpPr/>
            <p:nvPr/>
          </p:nvSpPr>
          <p:spPr>
            <a:xfrm>
              <a:off x="8362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"/>
            <p:cNvSpPr/>
            <p:nvPr/>
          </p:nvSpPr>
          <p:spPr>
            <a:xfrm>
              <a:off x="8362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"/>
            <p:cNvSpPr/>
            <p:nvPr/>
          </p:nvSpPr>
          <p:spPr>
            <a:xfrm>
              <a:off x="8362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"/>
            <p:cNvSpPr/>
            <p:nvPr/>
          </p:nvSpPr>
          <p:spPr>
            <a:xfrm>
              <a:off x="8362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"/>
            <p:cNvSpPr/>
            <p:nvPr/>
          </p:nvSpPr>
          <p:spPr>
            <a:xfrm>
              <a:off x="8362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"/>
            <p:cNvSpPr/>
            <p:nvPr/>
          </p:nvSpPr>
          <p:spPr>
            <a:xfrm>
              <a:off x="8362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"/>
            <p:cNvSpPr/>
            <p:nvPr/>
          </p:nvSpPr>
          <p:spPr>
            <a:xfrm>
              <a:off x="8362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"/>
            <p:cNvSpPr/>
            <p:nvPr/>
          </p:nvSpPr>
          <p:spPr>
            <a:xfrm>
              <a:off x="8362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"/>
            <p:cNvSpPr/>
            <p:nvPr/>
          </p:nvSpPr>
          <p:spPr>
            <a:xfrm>
              <a:off x="8362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"/>
            <p:cNvSpPr/>
            <p:nvPr/>
          </p:nvSpPr>
          <p:spPr>
            <a:xfrm>
              <a:off x="8362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"/>
            <p:cNvSpPr/>
            <p:nvPr/>
          </p:nvSpPr>
          <p:spPr>
            <a:xfrm>
              <a:off x="8362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"/>
            <p:cNvSpPr/>
            <p:nvPr/>
          </p:nvSpPr>
          <p:spPr>
            <a:xfrm>
              <a:off x="8362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"/>
            <p:cNvSpPr/>
            <p:nvPr/>
          </p:nvSpPr>
          <p:spPr>
            <a:xfrm>
              <a:off x="8362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"/>
            <p:cNvSpPr/>
            <p:nvPr/>
          </p:nvSpPr>
          <p:spPr>
            <a:xfrm>
              <a:off x="8362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"/>
            <p:cNvSpPr/>
            <p:nvPr/>
          </p:nvSpPr>
          <p:spPr>
            <a:xfrm>
              <a:off x="8362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"/>
            <p:cNvSpPr/>
            <p:nvPr/>
          </p:nvSpPr>
          <p:spPr>
            <a:xfrm>
              <a:off x="8362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"/>
            <p:cNvSpPr/>
            <p:nvPr/>
          </p:nvSpPr>
          <p:spPr>
            <a:xfrm>
              <a:off x="8362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"/>
            <p:cNvSpPr/>
            <p:nvPr/>
          </p:nvSpPr>
          <p:spPr>
            <a:xfrm>
              <a:off x="8362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"/>
            <p:cNvSpPr/>
            <p:nvPr/>
          </p:nvSpPr>
          <p:spPr>
            <a:xfrm>
              <a:off x="9867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"/>
            <p:cNvSpPr/>
            <p:nvPr/>
          </p:nvSpPr>
          <p:spPr>
            <a:xfrm>
              <a:off x="9867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"/>
            <p:cNvSpPr/>
            <p:nvPr/>
          </p:nvSpPr>
          <p:spPr>
            <a:xfrm>
              <a:off x="9867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"/>
            <p:cNvSpPr/>
            <p:nvPr/>
          </p:nvSpPr>
          <p:spPr>
            <a:xfrm>
              <a:off x="9867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"/>
            <p:cNvSpPr/>
            <p:nvPr/>
          </p:nvSpPr>
          <p:spPr>
            <a:xfrm>
              <a:off x="9867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"/>
            <p:cNvSpPr/>
            <p:nvPr/>
          </p:nvSpPr>
          <p:spPr>
            <a:xfrm>
              <a:off x="9867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"/>
            <p:cNvSpPr/>
            <p:nvPr/>
          </p:nvSpPr>
          <p:spPr>
            <a:xfrm>
              <a:off x="9867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"/>
            <p:cNvSpPr/>
            <p:nvPr/>
          </p:nvSpPr>
          <p:spPr>
            <a:xfrm>
              <a:off x="9867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"/>
            <p:cNvSpPr/>
            <p:nvPr/>
          </p:nvSpPr>
          <p:spPr>
            <a:xfrm>
              <a:off x="9867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"/>
            <p:cNvSpPr/>
            <p:nvPr/>
          </p:nvSpPr>
          <p:spPr>
            <a:xfrm>
              <a:off x="9867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"/>
            <p:cNvSpPr/>
            <p:nvPr/>
          </p:nvSpPr>
          <p:spPr>
            <a:xfrm>
              <a:off x="9867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"/>
            <p:cNvSpPr/>
            <p:nvPr/>
          </p:nvSpPr>
          <p:spPr>
            <a:xfrm>
              <a:off x="9867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"/>
            <p:cNvSpPr/>
            <p:nvPr/>
          </p:nvSpPr>
          <p:spPr>
            <a:xfrm>
              <a:off x="9867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"/>
            <p:cNvSpPr/>
            <p:nvPr/>
          </p:nvSpPr>
          <p:spPr>
            <a:xfrm>
              <a:off x="9867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"/>
            <p:cNvSpPr/>
            <p:nvPr/>
          </p:nvSpPr>
          <p:spPr>
            <a:xfrm>
              <a:off x="9867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"/>
            <p:cNvSpPr/>
            <p:nvPr/>
          </p:nvSpPr>
          <p:spPr>
            <a:xfrm>
              <a:off x="9867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"/>
            <p:cNvSpPr/>
            <p:nvPr/>
          </p:nvSpPr>
          <p:spPr>
            <a:xfrm>
              <a:off x="9867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"/>
            <p:cNvSpPr/>
            <p:nvPr/>
          </p:nvSpPr>
          <p:spPr>
            <a:xfrm>
              <a:off x="9867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"/>
            <p:cNvSpPr/>
            <p:nvPr/>
          </p:nvSpPr>
          <p:spPr>
            <a:xfrm>
              <a:off x="9867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"/>
            <p:cNvSpPr/>
            <p:nvPr/>
          </p:nvSpPr>
          <p:spPr>
            <a:xfrm>
              <a:off x="9867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"/>
            <p:cNvSpPr/>
            <p:nvPr/>
          </p:nvSpPr>
          <p:spPr>
            <a:xfrm>
              <a:off x="9867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"/>
            <p:cNvSpPr/>
            <p:nvPr/>
          </p:nvSpPr>
          <p:spPr>
            <a:xfrm>
              <a:off x="9867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"/>
            <p:cNvSpPr/>
            <p:nvPr/>
          </p:nvSpPr>
          <p:spPr>
            <a:xfrm>
              <a:off x="9867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"/>
            <p:cNvSpPr/>
            <p:nvPr/>
          </p:nvSpPr>
          <p:spPr>
            <a:xfrm>
              <a:off x="11372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"/>
            <p:cNvSpPr/>
            <p:nvPr/>
          </p:nvSpPr>
          <p:spPr>
            <a:xfrm>
              <a:off x="11372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"/>
            <p:cNvSpPr/>
            <p:nvPr/>
          </p:nvSpPr>
          <p:spPr>
            <a:xfrm>
              <a:off x="11372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"/>
            <p:cNvSpPr/>
            <p:nvPr/>
          </p:nvSpPr>
          <p:spPr>
            <a:xfrm>
              <a:off x="11372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"/>
            <p:cNvSpPr/>
            <p:nvPr/>
          </p:nvSpPr>
          <p:spPr>
            <a:xfrm>
              <a:off x="11372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"/>
            <p:cNvSpPr/>
            <p:nvPr/>
          </p:nvSpPr>
          <p:spPr>
            <a:xfrm>
              <a:off x="11372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"/>
            <p:cNvSpPr/>
            <p:nvPr/>
          </p:nvSpPr>
          <p:spPr>
            <a:xfrm>
              <a:off x="11372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"/>
            <p:cNvSpPr/>
            <p:nvPr/>
          </p:nvSpPr>
          <p:spPr>
            <a:xfrm>
              <a:off x="11372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"/>
            <p:cNvSpPr/>
            <p:nvPr/>
          </p:nvSpPr>
          <p:spPr>
            <a:xfrm>
              <a:off x="11372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"/>
            <p:cNvSpPr/>
            <p:nvPr/>
          </p:nvSpPr>
          <p:spPr>
            <a:xfrm>
              <a:off x="11372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"/>
            <p:cNvSpPr/>
            <p:nvPr/>
          </p:nvSpPr>
          <p:spPr>
            <a:xfrm>
              <a:off x="11372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"/>
            <p:cNvSpPr/>
            <p:nvPr/>
          </p:nvSpPr>
          <p:spPr>
            <a:xfrm>
              <a:off x="11372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"/>
            <p:cNvSpPr/>
            <p:nvPr/>
          </p:nvSpPr>
          <p:spPr>
            <a:xfrm>
              <a:off x="11372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"/>
            <p:cNvSpPr/>
            <p:nvPr/>
          </p:nvSpPr>
          <p:spPr>
            <a:xfrm>
              <a:off x="11372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"/>
            <p:cNvSpPr/>
            <p:nvPr/>
          </p:nvSpPr>
          <p:spPr>
            <a:xfrm>
              <a:off x="11372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"/>
            <p:cNvSpPr/>
            <p:nvPr/>
          </p:nvSpPr>
          <p:spPr>
            <a:xfrm>
              <a:off x="11372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"/>
            <p:cNvSpPr/>
            <p:nvPr/>
          </p:nvSpPr>
          <p:spPr>
            <a:xfrm>
              <a:off x="11372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"/>
            <p:cNvSpPr/>
            <p:nvPr/>
          </p:nvSpPr>
          <p:spPr>
            <a:xfrm>
              <a:off x="11372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"/>
            <p:cNvSpPr/>
            <p:nvPr/>
          </p:nvSpPr>
          <p:spPr>
            <a:xfrm>
              <a:off x="11372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"/>
            <p:cNvSpPr/>
            <p:nvPr/>
          </p:nvSpPr>
          <p:spPr>
            <a:xfrm>
              <a:off x="11372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"/>
            <p:cNvSpPr/>
            <p:nvPr/>
          </p:nvSpPr>
          <p:spPr>
            <a:xfrm>
              <a:off x="11372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"/>
            <p:cNvSpPr/>
            <p:nvPr/>
          </p:nvSpPr>
          <p:spPr>
            <a:xfrm>
              <a:off x="11372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0" name="Google Shape;610;p3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611" name="Google Shape;611;p3"/>
            <p:cNvSpPr/>
            <p:nvPr/>
          </p:nvSpPr>
          <p:spPr>
            <a:xfrm>
              <a:off x="9867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"/>
            <p:cNvSpPr/>
            <p:nvPr/>
          </p:nvSpPr>
          <p:spPr>
            <a:xfrm>
              <a:off x="9867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"/>
            <p:cNvSpPr/>
            <p:nvPr/>
          </p:nvSpPr>
          <p:spPr>
            <a:xfrm>
              <a:off x="9867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"/>
            <p:cNvSpPr/>
            <p:nvPr/>
          </p:nvSpPr>
          <p:spPr>
            <a:xfrm>
              <a:off x="9867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"/>
            <p:cNvSpPr/>
            <p:nvPr/>
          </p:nvSpPr>
          <p:spPr>
            <a:xfrm>
              <a:off x="9867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"/>
            <p:cNvSpPr/>
            <p:nvPr/>
          </p:nvSpPr>
          <p:spPr>
            <a:xfrm>
              <a:off x="9867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"/>
            <p:cNvSpPr/>
            <p:nvPr/>
          </p:nvSpPr>
          <p:spPr>
            <a:xfrm>
              <a:off x="9867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"/>
            <p:cNvSpPr/>
            <p:nvPr/>
          </p:nvSpPr>
          <p:spPr>
            <a:xfrm>
              <a:off x="9867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"/>
            <p:cNvSpPr/>
            <p:nvPr/>
          </p:nvSpPr>
          <p:spPr>
            <a:xfrm>
              <a:off x="9867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"/>
            <p:cNvSpPr/>
            <p:nvPr/>
          </p:nvSpPr>
          <p:spPr>
            <a:xfrm>
              <a:off x="9867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"/>
            <p:cNvSpPr/>
            <p:nvPr/>
          </p:nvSpPr>
          <p:spPr>
            <a:xfrm>
              <a:off x="9867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"/>
            <p:cNvSpPr/>
            <p:nvPr/>
          </p:nvSpPr>
          <p:spPr>
            <a:xfrm>
              <a:off x="9867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"/>
            <p:cNvSpPr/>
            <p:nvPr/>
          </p:nvSpPr>
          <p:spPr>
            <a:xfrm>
              <a:off x="11372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"/>
            <p:cNvSpPr/>
            <p:nvPr/>
          </p:nvSpPr>
          <p:spPr>
            <a:xfrm>
              <a:off x="11372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"/>
            <p:cNvSpPr/>
            <p:nvPr/>
          </p:nvSpPr>
          <p:spPr>
            <a:xfrm>
              <a:off x="11372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"/>
            <p:cNvSpPr/>
            <p:nvPr/>
          </p:nvSpPr>
          <p:spPr>
            <a:xfrm>
              <a:off x="11372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"/>
            <p:cNvSpPr/>
            <p:nvPr/>
          </p:nvSpPr>
          <p:spPr>
            <a:xfrm>
              <a:off x="11372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"/>
            <p:cNvSpPr/>
            <p:nvPr/>
          </p:nvSpPr>
          <p:spPr>
            <a:xfrm>
              <a:off x="11372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"/>
            <p:cNvSpPr/>
            <p:nvPr/>
          </p:nvSpPr>
          <p:spPr>
            <a:xfrm>
              <a:off x="11372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"/>
            <p:cNvSpPr/>
            <p:nvPr/>
          </p:nvSpPr>
          <p:spPr>
            <a:xfrm>
              <a:off x="11372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"/>
            <p:cNvSpPr/>
            <p:nvPr/>
          </p:nvSpPr>
          <p:spPr>
            <a:xfrm>
              <a:off x="11372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"/>
            <p:cNvSpPr/>
            <p:nvPr/>
          </p:nvSpPr>
          <p:spPr>
            <a:xfrm>
              <a:off x="11372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"/>
            <p:cNvSpPr/>
            <p:nvPr/>
          </p:nvSpPr>
          <p:spPr>
            <a:xfrm>
              <a:off x="11372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"/>
            <p:cNvSpPr/>
            <p:nvPr/>
          </p:nvSpPr>
          <p:spPr>
            <a:xfrm>
              <a:off x="11372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"/>
            <p:cNvSpPr/>
            <p:nvPr/>
          </p:nvSpPr>
          <p:spPr>
            <a:xfrm>
              <a:off x="11372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"/>
            <p:cNvSpPr/>
            <p:nvPr/>
          </p:nvSpPr>
          <p:spPr>
            <a:xfrm>
              <a:off x="12877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"/>
            <p:cNvSpPr/>
            <p:nvPr/>
          </p:nvSpPr>
          <p:spPr>
            <a:xfrm>
              <a:off x="12877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"/>
            <p:cNvSpPr/>
            <p:nvPr/>
          </p:nvSpPr>
          <p:spPr>
            <a:xfrm>
              <a:off x="12877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"/>
            <p:cNvSpPr/>
            <p:nvPr/>
          </p:nvSpPr>
          <p:spPr>
            <a:xfrm>
              <a:off x="12877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"/>
            <p:cNvSpPr/>
            <p:nvPr/>
          </p:nvSpPr>
          <p:spPr>
            <a:xfrm>
              <a:off x="12877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"/>
            <p:cNvSpPr/>
            <p:nvPr/>
          </p:nvSpPr>
          <p:spPr>
            <a:xfrm>
              <a:off x="12877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"/>
            <p:cNvSpPr/>
            <p:nvPr/>
          </p:nvSpPr>
          <p:spPr>
            <a:xfrm>
              <a:off x="12877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"/>
            <p:cNvSpPr/>
            <p:nvPr/>
          </p:nvSpPr>
          <p:spPr>
            <a:xfrm>
              <a:off x="12877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"/>
            <p:cNvSpPr/>
            <p:nvPr/>
          </p:nvSpPr>
          <p:spPr>
            <a:xfrm>
              <a:off x="12877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"/>
            <p:cNvSpPr/>
            <p:nvPr/>
          </p:nvSpPr>
          <p:spPr>
            <a:xfrm>
              <a:off x="12877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"/>
            <p:cNvSpPr/>
            <p:nvPr/>
          </p:nvSpPr>
          <p:spPr>
            <a:xfrm>
              <a:off x="12877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"/>
            <p:cNvSpPr/>
            <p:nvPr/>
          </p:nvSpPr>
          <p:spPr>
            <a:xfrm>
              <a:off x="12877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"/>
            <p:cNvSpPr/>
            <p:nvPr/>
          </p:nvSpPr>
          <p:spPr>
            <a:xfrm>
              <a:off x="12877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"/>
            <p:cNvSpPr/>
            <p:nvPr/>
          </p:nvSpPr>
          <p:spPr>
            <a:xfrm>
              <a:off x="12877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"/>
            <p:cNvSpPr/>
            <p:nvPr/>
          </p:nvSpPr>
          <p:spPr>
            <a:xfrm>
              <a:off x="12877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"/>
            <p:cNvSpPr/>
            <p:nvPr/>
          </p:nvSpPr>
          <p:spPr>
            <a:xfrm>
              <a:off x="12877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"/>
            <p:cNvSpPr/>
            <p:nvPr/>
          </p:nvSpPr>
          <p:spPr>
            <a:xfrm>
              <a:off x="12877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"/>
            <p:cNvSpPr/>
            <p:nvPr/>
          </p:nvSpPr>
          <p:spPr>
            <a:xfrm>
              <a:off x="12877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"/>
            <p:cNvSpPr/>
            <p:nvPr/>
          </p:nvSpPr>
          <p:spPr>
            <a:xfrm>
              <a:off x="12877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"/>
            <p:cNvSpPr/>
            <p:nvPr/>
          </p:nvSpPr>
          <p:spPr>
            <a:xfrm>
              <a:off x="12877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"/>
            <p:cNvSpPr/>
            <p:nvPr/>
          </p:nvSpPr>
          <p:spPr>
            <a:xfrm>
              <a:off x="14382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"/>
            <p:cNvSpPr/>
            <p:nvPr/>
          </p:nvSpPr>
          <p:spPr>
            <a:xfrm>
              <a:off x="14382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"/>
            <p:cNvSpPr/>
            <p:nvPr/>
          </p:nvSpPr>
          <p:spPr>
            <a:xfrm>
              <a:off x="14382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"/>
            <p:cNvSpPr/>
            <p:nvPr/>
          </p:nvSpPr>
          <p:spPr>
            <a:xfrm>
              <a:off x="14382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"/>
            <p:cNvSpPr/>
            <p:nvPr/>
          </p:nvSpPr>
          <p:spPr>
            <a:xfrm>
              <a:off x="14382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3"/>
            <p:cNvSpPr/>
            <p:nvPr/>
          </p:nvSpPr>
          <p:spPr>
            <a:xfrm>
              <a:off x="14382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3"/>
            <p:cNvSpPr/>
            <p:nvPr/>
          </p:nvSpPr>
          <p:spPr>
            <a:xfrm>
              <a:off x="14382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"/>
            <p:cNvSpPr/>
            <p:nvPr/>
          </p:nvSpPr>
          <p:spPr>
            <a:xfrm>
              <a:off x="14382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"/>
            <p:cNvSpPr/>
            <p:nvPr/>
          </p:nvSpPr>
          <p:spPr>
            <a:xfrm>
              <a:off x="14382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"/>
            <p:cNvSpPr/>
            <p:nvPr/>
          </p:nvSpPr>
          <p:spPr>
            <a:xfrm>
              <a:off x="14382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"/>
            <p:cNvSpPr/>
            <p:nvPr/>
          </p:nvSpPr>
          <p:spPr>
            <a:xfrm>
              <a:off x="14382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"/>
            <p:cNvSpPr/>
            <p:nvPr/>
          </p:nvSpPr>
          <p:spPr>
            <a:xfrm>
              <a:off x="14382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"/>
            <p:cNvSpPr/>
            <p:nvPr/>
          </p:nvSpPr>
          <p:spPr>
            <a:xfrm>
              <a:off x="14382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"/>
            <p:cNvSpPr/>
            <p:nvPr/>
          </p:nvSpPr>
          <p:spPr>
            <a:xfrm>
              <a:off x="14382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3"/>
            <p:cNvSpPr/>
            <p:nvPr/>
          </p:nvSpPr>
          <p:spPr>
            <a:xfrm>
              <a:off x="14382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3"/>
            <p:cNvSpPr/>
            <p:nvPr/>
          </p:nvSpPr>
          <p:spPr>
            <a:xfrm>
              <a:off x="14382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3"/>
            <p:cNvSpPr/>
            <p:nvPr/>
          </p:nvSpPr>
          <p:spPr>
            <a:xfrm>
              <a:off x="14382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3"/>
            <p:cNvSpPr/>
            <p:nvPr/>
          </p:nvSpPr>
          <p:spPr>
            <a:xfrm>
              <a:off x="14382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3"/>
            <p:cNvSpPr/>
            <p:nvPr/>
          </p:nvSpPr>
          <p:spPr>
            <a:xfrm>
              <a:off x="14382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3"/>
            <p:cNvSpPr/>
            <p:nvPr/>
          </p:nvSpPr>
          <p:spPr>
            <a:xfrm>
              <a:off x="14382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3"/>
            <p:cNvSpPr/>
            <p:nvPr/>
          </p:nvSpPr>
          <p:spPr>
            <a:xfrm>
              <a:off x="14382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3"/>
            <p:cNvSpPr/>
            <p:nvPr/>
          </p:nvSpPr>
          <p:spPr>
            <a:xfrm>
              <a:off x="14382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3"/>
            <p:cNvSpPr/>
            <p:nvPr/>
          </p:nvSpPr>
          <p:spPr>
            <a:xfrm>
              <a:off x="14382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3"/>
            <p:cNvSpPr/>
            <p:nvPr/>
          </p:nvSpPr>
          <p:spPr>
            <a:xfrm>
              <a:off x="14382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3"/>
            <p:cNvSpPr/>
            <p:nvPr/>
          </p:nvSpPr>
          <p:spPr>
            <a:xfrm>
              <a:off x="14382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3"/>
            <p:cNvSpPr/>
            <p:nvPr/>
          </p:nvSpPr>
          <p:spPr>
            <a:xfrm>
              <a:off x="14382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3"/>
            <p:cNvSpPr/>
            <p:nvPr/>
          </p:nvSpPr>
          <p:spPr>
            <a:xfrm>
              <a:off x="14382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3"/>
            <p:cNvSpPr/>
            <p:nvPr/>
          </p:nvSpPr>
          <p:spPr>
            <a:xfrm>
              <a:off x="14382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3"/>
            <p:cNvSpPr/>
            <p:nvPr/>
          </p:nvSpPr>
          <p:spPr>
            <a:xfrm>
              <a:off x="14382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3"/>
            <p:cNvSpPr/>
            <p:nvPr/>
          </p:nvSpPr>
          <p:spPr>
            <a:xfrm>
              <a:off x="14382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3"/>
            <p:cNvSpPr/>
            <p:nvPr/>
          </p:nvSpPr>
          <p:spPr>
            <a:xfrm>
              <a:off x="14382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3"/>
            <p:cNvSpPr/>
            <p:nvPr/>
          </p:nvSpPr>
          <p:spPr>
            <a:xfrm>
              <a:off x="15887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3"/>
            <p:cNvSpPr/>
            <p:nvPr/>
          </p:nvSpPr>
          <p:spPr>
            <a:xfrm>
              <a:off x="15887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3"/>
            <p:cNvSpPr/>
            <p:nvPr/>
          </p:nvSpPr>
          <p:spPr>
            <a:xfrm>
              <a:off x="15887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3"/>
            <p:cNvSpPr/>
            <p:nvPr/>
          </p:nvSpPr>
          <p:spPr>
            <a:xfrm>
              <a:off x="15887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3"/>
            <p:cNvSpPr/>
            <p:nvPr/>
          </p:nvSpPr>
          <p:spPr>
            <a:xfrm>
              <a:off x="15887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3"/>
            <p:cNvSpPr/>
            <p:nvPr/>
          </p:nvSpPr>
          <p:spPr>
            <a:xfrm>
              <a:off x="15887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3"/>
            <p:cNvSpPr/>
            <p:nvPr/>
          </p:nvSpPr>
          <p:spPr>
            <a:xfrm>
              <a:off x="15887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3"/>
            <p:cNvSpPr/>
            <p:nvPr/>
          </p:nvSpPr>
          <p:spPr>
            <a:xfrm>
              <a:off x="15887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3"/>
            <p:cNvSpPr/>
            <p:nvPr/>
          </p:nvSpPr>
          <p:spPr>
            <a:xfrm>
              <a:off x="15887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3"/>
            <p:cNvSpPr/>
            <p:nvPr/>
          </p:nvSpPr>
          <p:spPr>
            <a:xfrm>
              <a:off x="15887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3"/>
            <p:cNvSpPr/>
            <p:nvPr/>
          </p:nvSpPr>
          <p:spPr>
            <a:xfrm>
              <a:off x="15887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3"/>
            <p:cNvSpPr/>
            <p:nvPr/>
          </p:nvSpPr>
          <p:spPr>
            <a:xfrm>
              <a:off x="15887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3"/>
            <p:cNvSpPr/>
            <p:nvPr/>
          </p:nvSpPr>
          <p:spPr>
            <a:xfrm>
              <a:off x="15887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3"/>
            <p:cNvSpPr/>
            <p:nvPr/>
          </p:nvSpPr>
          <p:spPr>
            <a:xfrm>
              <a:off x="15887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3"/>
            <p:cNvSpPr/>
            <p:nvPr/>
          </p:nvSpPr>
          <p:spPr>
            <a:xfrm>
              <a:off x="15887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3"/>
            <p:cNvSpPr/>
            <p:nvPr/>
          </p:nvSpPr>
          <p:spPr>
            <a:xfrm>
              <a:off x="15887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3"/>
            <p:cNvSpPr/>
            <p:nvPr/>
          </p:nvSpPr>
          <p:spPr>
            <a:xfrm>
              <a:off x="15887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3"/>
            <p:cNvSpPr/>
            <p:nvPr/>
          </p:nvSpPr>
          <p:spPr>
            <a:xfrm>
              <a:off x="15887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3"/>
            <p:cNvSpPr/>
            <p:nvPr/>
          </p:nvSpPr>
          <p:spPr>
            <a:xfrm>
              <a:off x="15887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3"/>
            <p:cNvSpPr/>
            <p:nvPr/>
          </p:nvSpPr>
          <p:spPr>
            <a:xfrm>
              <a:off x="17392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3"/>
            <p:cNvSpPr/>
            <p:nvPr/>
          </p:nvSpPr>
          <p:spPr>
            <a:xfrm>
              <a:off x="17392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3"/>
            <p:cNvSpPr/>
            <p:nvPr/>
          </p:nvSpPr>
          <p:spPr>
            <a:xfrm>
              <a:off x="17392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3"/>
            <p:cNvSpPr/>
            <p:nvPr/>
          </p:nvSpPr>
          <p:spPr>
            <a:xfrm>
              <a:off x="17392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3"/>
            <p:cNvSpPr/>
            <p:nvPr/>
          </p:nvSpPr>
          <p:spPr>
            <a:xfrm>
              <a:off x="17392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3"/>
            <p:cNvSpPr/>
            <p:nvPr/>
          </p:nvSpPr>
          <p:spPr>
            <a:xfrm>
              <a:off x="17392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3"/>
            <p:cNvSpPr/>
            <p:nvPr/>
          </p:nvSpPr>
          <p:spPr>
            <a:xfrm>
              <a:off x="17392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3"/>
            <p:cNvSpPr/>
            <p:nvPr/>
          </p:nvSpPr>
          <p:spPr>
            <a:xfrm>
              <a:off x="17392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3"/>
            <p:cNvSpPr/>
            <p:nvPr/>
          </p:nvSpPr>
          <p:spPr>
            <a:xfrm>
              <a:off x="17392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3"/>
            <p:cNvSpPr/>
            <p:nvPr/>
          </p:nvSpPr>
          <p:spPr>
            <a:xfrm>
              <a:off x="17392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3"/>
            <p:cNvSpPr/>
            <p:nvPr/>
          </p:nvSpPr>
          <p:spPr>
            <a:xfrm>
              <a:off x="17392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3"/>
            <p:cNvSpPr/>
            <p:nvPr/>
          </p:nvSpPr>
          <p:spPr>
            <a:xfrm>
              <a:off x="18897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3"/>
            <p:cNvSpPr/>
            <p:nvPr/>
          </p:nvSpPr>
          <p:spPr>
            <a:xfrm>
              <a:off x="188975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3"/>
            <p:cNvSpPr/>
            <p:nvPr/>
          </p:nvSpPr>
          <p:spPr>
            <a:xfrm>
              <a:off x="188975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3"/>
            <p:cNvSpPr/>
            <p:nvPr/>
          </p:nvSpPr>
          <p:spPr>
            <a:xfrm>
              <a:off x="18897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3"/>
            <p:cNvSpPr/>
            <p:nvPr/>
          </p:nvSpPr>
          <p:spPr>
            <a:xfrm>
              <a:off x="18897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3"/>
            <p:cNvSpPr/>
            <p:nvPr/>
          </p:nvSpPr>
          <p:spPr>
            <a:xfrm>
              <a:off x="20402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3"/>
            <p:cNvSpPr/>
            <p:nvPr/>
          </p:nvSpPr>
          <p:spPr>
            <a:xfrm>
              <a:off x="20402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3"/>
            <p:cNvSpPr/>
            <p:nvPr/>
          </p:nvSpPr>
          <p:spPr>
            <a:xfrm>
              <a:off x="20402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3"/>
            <p:cNvSpPr/>
            <p:nvPr/>
          </p:nvSpPr>
          <p:spPr>
            <a:xfrm>
              <a:off x="21907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3"/>
            <p:cNvSpPr/>
            <p:nvPr/>
          </p:nvSpPr>
          <p:spPr>
            <a:xfrm>
              <a:off x="23413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3"/>
            <p:cNvSpPr/>
            <p:nvPr/>
          </p:nvSpPr>
          <p:spPr>
            <a:xfrm>
              <a:off x="2642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3"/>
            <p:cNvSpPr/>
            <p:nvPr/>
          </p:nvSpPr>
          <p:spPr>
            <a:xfrm>
              <a:off x="2642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3"/>
            <p:cNvSpPr/>
            <p:nvPr/>
          </p:nvSpPr>
          <p:spPr>
            <a:xfrm>
              <a:off x="32443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0" name="Google Shape;730;p3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731" name="Google Shape;731;p3"/>
            <p:cNvSpPr/>
            <p:nvPr/>
          </p:nvSpPr>
          <p:spPr>
            <a:xfrm>
              <a:off x="15887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3"/>
            <p:cNvSpPr/>
            <p:nvPr/>
          </p:nvSpPr>
          <p:spPr>
            <a:xfrm>
              <a:off x="15887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3"/>
            <p:cNvSpPr/>
            <p:nvPr/>
          </p:nvSpPr>
          <p:spPr>
            <a:xfrm>
              <a:off x="15887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3"/>
            <p:cNvSpPr/>
            <p:nvPr/>
          </p:nvSpPr>
          <p:spPr>
            <a:xfrm>
              <a:off x="15887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3"/>
            <p:cNvSpPr/>
            <p:nvPr/>
          </p:nvSpPr>
          <p:spPr>
            <a:xfrm>
              <a:off x="15887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3"/>
            <p:cNvSpPr/>
            <p:nvPr/>
          </p:nvSpPr>
          <p:spPr>
            <a:xfrm>
              <a:off x="15887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3"/>
            <p:cNvSpPr/>
            <p:nvPr/>
          </p:nvSpPr>
          <p:spPr>
            <a:xfrm>
              <a:off x="17392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3"/>
            <p:cNvSpPr/>
            <p:nvPr/>
          </p:nvSpPr>
          <p:spPr>
            <a:xfrm>
              <a:off x="17392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3"/>
            <p:cNvSpPr/>
            <p:nvPr/>
          </p:nvSpPr>
          <p:spPr>
            <a:xfrm>
              <a:off x="17392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3"/>
            <p:cNvSpPr/>
            <p:nvPr/>
          </p:nvSpPr>
          <p:spPr>
            <a:xfrm>
              <a:off x="17392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3"/>
            <p:cNvSpPr/>
            <p:nvPr/>
          </p:nvSpPr>
          <p:spPr>
            <a:xfrm>
              <a:off x="17392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3"/>
            <p:cNvSpPr/>
            <p:nvPr/>
          </p:nvSpPr>
          <p:spPr>
            <a:xfrm>
              <a:off x="17392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3"/>
            <p:cNvSpPr/>
            <p:nvPr/>
          </p:nvSpPr>
          <p:spPr>
            <a:xfrm>
              <a:off x="17392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3"/>
            <p:cNvSpPr/>
            <p:nvPr/>
          </p:nvSpPr>
          <p:spPr>
            <a:xfrm>
              <a:off x="188975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3"/>
            <p:cNvSpPr/>
            <p:nvPr/>
          </p:nvSpPr>
          <p:spPr>
            <a:xfrm>
              <a:off x="188975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3"/>
            <p:cNvSpPr/>
            <p:nvPr/>
          </p:nvSpPr>
          <p:spPr>
            <a:xfrm>
              <a:off x="188975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3"/>
            <p:cNvSpPr/>
            <p:nvPr/>
          </p:nvSpPr>
          <p:spPr>
            <a:xfrm>
              <a:off x="188975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3"/>
            <p:cNvSpPr/>
            <p:nvPr/>
          </p:nvSpPr>
          <p:spPr>
            <a:xfrm>
              <a:off x="18897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3"/>
            <p:cNvSpPr/>
            <p:nvPr/>
          </p:nvSpPr>
          <p:spPr>
            <a:xfrm>
              <a:off x="188975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3"/>
            <p:cNvSpPr/>
            <p:nvPr/>
          </p:nvSpPr>
          <p:spPr>
            <a:xfrm>
              <a:off x="188975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3"/>
            <p:cNvSpPr/>
            <p:nvPr/>
          </p:nvSpPr>
          <p:spPr>
            <a:xfrm>
              <a:off x="188975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3"/>
            <p:cNvSpPr/>
            <p:nvPr/>
          </p:nvSpPr>
          <p:spPr>
            <a:xfrm>
              <a:off x="188975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3"/>
            <p:cNvSpPr/>
            <p:nvPr/>
          </p:nvSpPr>
          <p:spPr>
            <a:xfrm>
              <a:off x="18897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3"/>
            <p:cNvSpPr/>
            <p:nvPr/>
          </p:nvSpPr>
          <p:spPr>
            <a:xfrm>
              <a:off x="188975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3"/>
            <p:cNvSpPr/>
            <p:nvPr/>
          </p:nvSpPr>
          <p:spPr>
            <a:xfrm>
              <a:off x="188975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3"/>
            <p:cNvSpPr/>
            <p:nvPr/>
          </p:nvSpPr>
          <p:spPr>
            <a:xfrm>
              <a:off x="188975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3"/>
            <p:cNvSpPr/>
            <p:nvPr/>
          </p:nvSpPr>
          <p:spPr>
            <a:xfrm>
              <a:off x="188975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3"/>
            <p:cNvSpPr/>
            <p:nvPr/>
          </p:nvSpPr>
          <p:spPr>
            <a:xfrm>
              <a:off x="188975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3"/>
            <p:cNvSpPr/>
            <p:nvPr/>
          </p:nvSpPr>
          <p:spPr>
            <a:xfrm>
              <a:off x="188975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3"/>
            <p:cNvSpPr/>
            <p:nvPr/>
          </p:nvSpPr>
          <p:spPr>
            <a:xfrm>
              <a:off x="18897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3"/>
            <p:cNvSpPr/>
            <p:nvPr/>
          </p:nvSpPr>
          <p:spPr>
            <a:xfrm>
              <a:off x="188975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3"/>
            <p:cNvSpPr/>
            <p:nvPr/>
          </p:nvSpPr>
          <p:spPr>
            <a:xfrm>
              <a:off x="188975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3"/>
            <p:cNvSpPr/>
            <p:nvPr/>
          </p:nvSpPr>
          <p:spPr>
            <a:xfrm>
              <a:off x="20402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3"/>
            <p:cNvSpPr/>
            <p:nvPr/>
          </p:nvSpPr>
          <p:spPr>
            <a:xfrm>
              <a:off x="20402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3"/>
            <p:cNvSpPr/>
            <p:nvPr/>
          </p:nvSpPr>
          <p:spPr>
            <a:xfrm>
              <a:off x="20402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3"/>
            <p:cNvSpPr/>
            <p:nvPr/>
          </p:nvSpPr>
          <p:spPr>
            <a:xfrm>
              <a:off x="20402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3"/>
            <p:cNvSpPr/>
            <p:nvPr/>
          </p:nvSpPr>
          <p:spPr>
            <a:xfrm>
              <a:off x="20402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3"/>
            <p:cNvSpPr/>
            <p:nvPr/>
          </p:nvSpPr>
          <p:spPr>
            <a:xfrm>
              <a:off x="20402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3"/>
            <p:cNvSpPr/>
            <p:nvPr/>
          </p:nvSpPr>
          <p:spPr>
            <a:xfrm>
              <a:off x="20402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3"/>
            <p:cNvSpPr/>
            <p:nvPr/>
          </p:nvSpPr>
          <p:spPr>
            <a:xfrm>
              <a:off x="20402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3"/>
            <p:cNvSpPr/>
            <p:nvPr/>
          </p:nvSpPr>
          <p:spPr>
            <a:xfrm>
              <a:off x="20402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3"/>
            <p:cNvSpPr/>
            <p:nvPr/>
          </p:nvSpPr>
          <p:spPr>
            <a:xfrm>
              <a:off x="20402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3"/>
            <p:cNvSpPr/>
            <p:nvPr/>
          </p:nvSpPr>
          <p:spPr>
            <a:xfrm>
              <a:off x="20402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3"/>
            <p:cNvSpPr/>
            <p:nvPr/>
          </p:nvSpPr>
          <p:spPr>
            <a:xfrm>
              <a:off x="20402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3"/>
            <p:cNvSpPr/>
            <p:nvPr/>
          </p:nvSpPr>
          <p:spPr>
            <a:xfrm>
              <a:off x="20402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3"/>
            <p:cNvSpPr/>
            <p:nvPr/>
          </p:nvSpPr>
          <p:spPr>
            <a:xfrm>
              <a:off x="20402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3"/>
            <p:cNvSpPr/>
            <p:nvPr/>
          </p:nvSpPr>
          <p:spPr>
            <a:xfrm>
              <a:off x="20402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3"/>
            <p:cNvSpPr/>
            <p:nvPr/>
          </p:nvSpPr>
          <p:spPr>
            <a:xfrm>
              <a:off x="20402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3"/>
            <p:cNvSpPr/>
            <p:nvPr/>
          </p:nvSpPr>
          <p:spPr>
            <a:xfrm>
              <a:off x="20402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3"/>
            <p:cNvSpPr/>
            <p:nvPr/>
          </p:nvSpPr>
          <p:spPr>
            <a:xfrm>
              <a:off x="20402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3"/>
            <p:cNvSpPr/>
            <p:nvPr/>
          </p:nvSpPr>
          <p:spPr>
            <a:xfrm>
              <a:off x="20402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3"/>
            <p:cNvSpPr/>
            <p:nvPr/>
          </p:nvSpPr>
          <p:spPr>
            <a:xfrm>
              <a:off x="2190775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3"/>
            <p:cNvSpPr/>
            <p:nvPr/>
          </p:nvSpPr>
          <p:spPr>
            <a:xfrm>
              <a:off x="2190775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3"/>
            <p:cNvSpPr/>
            <p:nvPr/>
          </p:nvSpPr>
          <p:spPr>
            <a:xfrm>
              <a:off x="2190775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3"/>
            <p:cNvSpPr/>
            <p:nvPr/>
          </p:nvSpPr>
          <p:spPr>
            <a:xfrm>
              <a:off x="2190775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3"/>
            <p:cNvSpPr/>
            <p:nvPr/>
          </p:nvSpPr>
          <p:spPr>
            <a:xfrm>
              <a:off x="21907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3"/>
            <p:cNvSpPr/>
            <p:nvPr/>
          </p:nvSpPr>
          <p:spPr>
            <a:xfrm>
              <a:off x="21907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3"/>
            <p:cNvSpPr/>
            <p:nvPr/>
          </p:nvSpPr>
          <p:spPr>
            <a:xfrm>
              <a:off x="2190775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3"/>
            <p:cNvSpPr/>
            <p:nvPr/>
          </p:nvSpPr>
          <p:spPr>
            <a:xfrm>
              <a:off x="2190775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3"/>
            <p:cNvSpPr/>
            <p:nvPr/>
          </p:nvSpPr>
          <p:spPr>
            <a:xfrm>
              <a:off x="21907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3"/>
            <p:cNvSpPr/>
            <p:nvPr/>
          </p:nvSpPr>
          <p:spPr>
            <a:xfrm>
              <a:off x="2190775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3"/>
            <p:cNvSpPr/>
            <p:nvPr/>
          </p:nvSpPr>
          <p:spPr>
            <a:xfrm>
              <a:off x="21907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3"/>
            <p:cNvSpPr/>
            <p:nvPr/>
          </p:nvSpPr>
          <p:spPr>
            <a:xfrm>
              <a:off x="2190775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3"/>
            <p:cNvSpPr/>
            <p:nvPr/>
          </p:nvSpPr>
          <p:spPr>
            <a:xfrm>
              <a:off x="21907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3"/>
            <p:cNvSpPr/>
            <p:nvPr/>
          </p:nvSpPr>
          <p:spPr>
            <a:xfrm>
              <a:off x="21907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3"/>
            <p:cNvSpPr/>
            <p:nvPr/>
          </p:nvSpPr>
          <p:spPr>
            <a:xfrm>
              <a:off x="21907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3"/>
            <p:cNvSpPr/>
            <p:nvPr/>
          </p:nvSpPr>
          <p:spPr>
            <a:xfrm>
              <a:off x="2190775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3"/>
            <p:cNvSpPr/>
            <p:nvPr/>
          </p:nvSpPr>
          <p:spPr>
            <a:xfrm>
              <a:off x="21907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3"/>
            <p:cNvSpPr/>
            <p:nvPr/>
          </p:nvSpPr>
          <p:spPr>
            <a:xfrm>
              <a:off x="21907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3"/>
            <p:cNvSpPr/>
            <p:nvPr/>
          </p:nvSpPr>
          <p:spPr>
            <a:xfrm>
              <a:off x="2190775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3"/>
            <p:cNvSpPr/>
            <p:nvPr/>
          </p:nvSpPr>
          <p:spPr>
            <a:xfrm>
              <a:off x="21907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3"/>
            <p:cNvSpPr/>
            <p:nvPr/>
          </p:nvSpPr>
          <p:spPr>
            <a:xfrm>
              <a:off x="2190775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3"/>
            <p:cNvSpPr/>
            <p:nvPr/>
          </p:nvSpPr>
          <p:spPr>
            <a:xfrm>
              <a:off x="2190775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3"/>
            <p:cNvSpPr/>
            <p:nvPr/>
          </p:nvSpPr>
          <p:spPr>
            <a:xfrm>
              <a:off x="21907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3"/>
            <p:cNvSpPr/>
            <p:nvPr/>
          </p:nvSpPr>
          <p:spPr>
            <a:xfrm>
              <a:off x="21907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3"/>
            <p:cNvSpPr/>
            <p:nvPr/>
          </p:nvSpPr>
          <p:spPr>
            <a:xfrm>
              <a:off x="2190775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3"/>
            <p:cNvSpPr/>
            <p:nvPr/>
          </p:nvSpPr>
          <p:spPr>
            <a:xfrm>
              <a:off x="23413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3"/>
            <p:cNvSpPr/>
            <p:nvPr/>
          </p:nvSpPr>
          <p:spPr>
            <a:xfrm>
              <a:off x="23413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3"/>
            <p:cNvSpPr/>
            <p:nvPr/>
          </p:nvSpPr>
          <p:spPr>
            <a:xfrm>
              <a:off x="23413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3"/>
            <p:cNvSpPr/>
            <p:nvPr/>
          </p:nvSpPr>
          <p:spPr>
            <a:xfrm>
              <a:off x="23413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3"/>
            <p:cNvSpPr/>
            <p:nvPr/>
          </p:nvSpPr>
          <p:spPr>
            <a:xfrm>
              <a:off x="23413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3"/>
            <p:cNvSpPr/>
            <p:nvPr/>
          </p:nvSpPr>
          <p:spPr>
            <a:xfrm>
              <a:off x="23413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3"/>
            <p:cNvSpPr/>
            <p:nvPr/>
          </p:nvSpPr>
          <p:spPr>
            <a:xfrm>
              <a:off x="23413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3"/>
            <p:cNvSpPr/>
            <p:nvPr/>
          </p:nvSpPr>
          <p:spPr>
            <a:xfrm>
              <a:off x="23413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3"/>
            <p:cNvSpPr/>
            <p:nvPr/>
          </p:nvSpPr>
          <p:spPr>
            <a:xfrm>
              <a:off x="23413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3"/>
            <p:cNvSpPr/>
            <p:nvPr/>
          </p:nvSpPr>
          <p:spPr>
            <a:xfrm>
              <a:off x="23413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3"/>
            <p:cNvSpPr/>
            <p:nvPr/>
          </p:nvSpPr>
          <p:spPr>
            <a:xfrm>
              <a:off x="23413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3"/>
            <p:cNvSpPr/>
            <p:nvPr/>
          </p:nvSpPr>
          <p:spPr>
            <a:xfrm>
              <a:off x="23413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3"/>
            <p:cNvSpPr/>
            <p:nvPr/>
          </p:nvSpPr>
          <p:spPr>
            <a:xfrm>
              <a:off x="23413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3"/>
            <p:cNvSpPr/>
            <p:nvPr/>
          </p:nvSpPr>
          <p:spPr>
            <a:xfrm>
              <a:off x="23413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3"/>
            <p:cNvSpPr/>
            <p:nvPr/>
          </p:nvSpPr>
          <p:spPr>
            <a:xfrm>
              <a:off x="23413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3"/>
            <p:cNvSpPr/>
            <p:nvPr/>
          </p:nvSpPr>
          <p:spPr>
            <a:xfrm>
              <a:off x="23413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3"/>
            <p:cNvSpPr/>
            <p:nvPr/>
          </p:nvSpPr>
          <p:spPr>
            <a:xfrm>
              <a:off x="23413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3"/>
            <p:cNvSpPr/>
            <p:nvPr/>
          </p:nvSpPr>
          <p:spPr>
            <a:xfrm>
              <a:off x="23413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3"/>
            <p:cNvSpPr/>
            <p:nvPr/>
          </p:nvSpPr>
          <p:spPr>
            <a:xfrm>
              <a:off x="23413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3"/>
            <p:cNvSpPr/>
            <p:nvPr/>
          </p:nvSpPr>
          <p:spPr>
            <a:xfrm>
              <a:off x="23413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3"/>
            <p:cNvSpPr/>
            <p:nvPr/>
          </p:nvSpPr>
          <p:spPr>
            <a:xfrm>
              <a:off x="23413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3"/>
            <p:cNvSpPr/>
            <p:nvPr/>
          </p:nvSpPr>
          <p:spPr>
            <a:xfrm>
              <a:off x="23413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3"/>
            <p:cNvSpPr/>
            <p:nvPr/>
          </p:nvSpPr>
          <p:spPr>
            <a:xfrm>
              <a:off x="23413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3"/>
            <p:cNvSpPr/>
            <p:nvPr/>
          </p:nvSpPr>
          <p:spPr>
            <a:xfrm>
              <a:off x="23413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3"/>
            <p:cNvSpPr/>
            <p:nvPr/>
          </p:nvSpPr>
          <p:spPr>
            <a:xfrm>
              <a:off x="23413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3"/>
            <p:cNvSpPr/>
            <p:nvPr/>
          </p:nvSpPr>
          <p:spPr>
            <a:xfrm>
              <a:off x="23413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3"/>
            <p:cNvSpPr/>
            <p:nvPr/>
          </p:nvSpPr>
          <p:spPr>
            <a:xfrm>
              <a:off x="24918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3"/>
            <p:cNvSpPr/>
            <p:nvPr/>
          </p:nvSpPr>
          <p:spPr>
            <a:xfrm>
              <a:off x="24918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3"/>
            <p:cNvSpPr/>
            <p:nvPr/>
          </p:nvSpPr>
          <p:spPr>
            <a:xfrm>
              <a:off x="24918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3"/>
            <p:cNvSpPr/>
            <p:nvPr/>
          </p:nvSpPr>
          <p:spPr>
            <a:xfrm>
              <a:off x="24918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3"/>
            <p:cNvSpPr/>
            <p:nvPr/>
          </p:nvSpPr>
          <p:spPr>
            <a:xfrm>
              <a:off x="24918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3"/>
            <p:cNvSpPr/>
            <p:nvPr/>
          </p:nvSpPr>
          <p:spPr>
            <a:xfrm>
              <a:off x="24918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3"/>
            <p:cNvSpPr/>
            <p:nvPr/>
          </p:nvSpPr>
          <p:spPr>
            <a:xfrm>
              <a:off x="24918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3"/>
            <p:cNvSpPr/>
            <p:nvPr/>
          </p:nvSpPr>
          <p:spPr>
            <a:xfrm>
              <a:off x="24918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3"/>
            <p:cNvSpPr/>
            <p:nvPr/>
          </p:nvSpPr>
          <p:spPr>
            <a:xfrm>
              <a:off x="24918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3"/>
            <p:cNvSpPr/>
            <p:nvPr/>
          </p:nvSpPr>
          <p:spPr>
            <a:xfrm>
              <a:off x="24918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3"/>
            <p:cNvSpPr/>
            <p:nvPr/>
          </p:nvSpPr>
          <p:spPr>
            <a:xfrm>
              <a:off x="24918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3"/>
            <p:cNvSpPr/>
            <p:nvPr/>
          </p:nvSpPr>
          <p:spPr>
            <a:xfrm>
              <a:off x="24918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3"/>
            <p:cNvSpPr/>
            <p:nvPr/>
          </p:nvSpPr>
          <p:spPr>
            <a:xfrm>
              <a:off x="24918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3"/>
            <p:cNvSpPr/>
            <p:nvPr/>
          </p:nvSpPr>
          <p:spPr>
            <a:xfrm>
              <a:off x="24918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3"/>
            <p:cNvSpPr/>
            <p:nvPr/>
          </p:nvSpPr>
          <p:spPr>
            <a:xfrm>
              <a:off x="24918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3"/>
            <p:cNvSpPr/>
            <p:nvPr/>
          </p:nvSpPr>
          <p:spPr>
            <a:xfrm>
              <a:off x="24918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3"/>
            <p:cNvSpPr/>
            <p:nvPr/>
          </p:nvSpPr>
          <p:spPr>
            <a:xfrm>
              <a:off x="24918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3"/>
            <p:cNvSpPr/>
            <p:nvPr/>
          </p:nvSpPr>
          <p:spPr>
            <a:xfrm>
              <a:off x="24918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3"/>
            <p:cNvSpPr/>
            <p:nvPr/>
          </p:nvSpPr>
          <p:spPr>
            <a:xfrm>
              <a:off x="24918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3"/>
            <p:cNvSpPr/>
            <p:nvPr/>
          </p:nvSpPr>
          <p:spPr>
            <a:xfrm>
              <a:off x="24918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3"/>
            <p:cNvSpPr/>
            <p:nvPr/>
          </p:nvSpPr>
          <p:spPr>
            <a:xfrm>
              <a:off x="24918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3"/>
            <p:cNvSpPr/>
            <p:nvPr/>
          </p:nvSpPr>
          <p:spPr>
            <a:xfrm>
              <a:off x="24918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3"/>
            <p:cNvSpPr/>
            <p:nvPr/>
          </p:nvSpPr>
          <p:spPr>
            <a:xfrm>
              <a:off x="24918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3"/>
            <p:cNvSpPr/>
            <p:nvPr/>
          </p:nvSpPr>
          <p:spPr>
            <a:xfrm>
              <a:off x="24918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3"/>
            <p:cNvSpPr/>
            <p:nvPr/>
          </p:nvSpPr>
          <p:spPr>
            <a:xfrm>
              <a:off x="24918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3"/>
            <p:cNvSpPr/>
            <p:nvPr/>
          </p:nvSpPr>
          <p:spPr>
            <a:xfrm>
              <a:off x="2642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3"/>
            <p:cNvSpPr/>
            <p:nvPr/>
          </p:nvSpPr>
          <p:spPr>
            <a:xfrm>
              <a:off x="2642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3"/>
            <p:cNvSpPr/>
            <p:nvPr/>
          </p:nvSpPr>
          <p:spPr>
            <a:xfrm>
              <a:off x="2642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3"/>
            <p:cNvSpPr/>
            <p:nvPr/>
          </p:nvSpPr>
          <p:spPr>
            <a:xfrm>
              <a:off x="2642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3"/>
            <p:cNvSpPr/>
            <p:nvPr/>
          </p:nvSpPr>
          <p:spPr>
            <a:xfrm>
              <a:off x="2642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3"/>
            <p:cNvSpPr/>
            <p:nvPr/>
          </p:nvSpPr>
          <p:spPr>
            <a:xfrm>
              <a:off x="2642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3"/>
            <p:cNvSpPr/>
            <p:nvPr/>
          </p:nvSpPr>
          <p:spPr>
            <a:xfrm>
              <a:off x="2642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3"/>
            <p:cNvSpPr/>
            <p:nvPr/>
          </p:nvSpPr>
          <p:spPr>
            <a:xfrm>
              <a:off x="2642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3"/>
            <p:cNvSpPr/>
            <p:nvPr/>
          </p:nvSpPr>
          <p:spPr>
            <a:xfrm>
              <a:off x="2642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3"/>
            <p:cNvSpPr/>
            <p:nvPr/>
          </p:nvSpPr>
          <p:spPr>
            <a:xfrm>
              <a:off x="2642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3"/>
            <p:cNvSpPr/>
            <p:nvPr/>
          </p:nvSpPr>
          <p:spPr>
            <a:xfrm>
              <a:off x="2642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3"/>
            <p:cNvSpPr/>
            <p:nvPr/>
          </p:nvSpPr>
          <p:spPr>
            <a:xfrm>
              <a:off x="2642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3"/>
            <p:cNvSpPr/>
            <p:nvPr/>
          </p:nvSpPr>
          <p:spPr>
            <a:xfrm>
              <a:off x="2642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3"/>
            <p:cNvSpPr/>
            <p:nvPr/>
          </p:nvSpPr>
          <p:spPr>
            <a:xfrm>
              <a:off x="2642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3"/>
            <p:cNvSpPr/>
            <p:nvPr/>
          </p:nvSpPr>
          <p:spPr>
            <a:xfrm>
              <a:off x="2642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3"/>
            <p:cNvSpPr/>
            <p:nvPr/>
          </p:nvSpPr>
          <p:spPr>
            <a:xfrm>
              <a:off x="2642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3"/>
            <p:cNvSpPr/>
            <p:nvPr/>
          </p:nvSpPr>
          <p:spPr>
            <a:xfrm>
              <a:off x="2642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3"/>
            <p:cNvSpPr/>
            <p:nvPr/>
          </p:nvSpPr>
          <p:spPr>
            <a:xfrm>
              <a:off x="2642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3"/>
            <p:cNvSpPr/>
            <p:nvPr/>
          </p:nvSpPr>
          <p:spPr>
            <a:xfrm>
              <a:off x="2642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3"/>
            <p:cNvSpPr/>
            <p:nvPr/>
          </p:nvSpPr>
          <p:spPr>
            <a:xfrm>
              <a:off x="2642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3"/>
            <p:cNvSpPr/>
            <p:nvPr/>
          </p:nvSpPr>
          <p:spPr>
            <a:xfrm>
              <a:off x="2792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3"/>
            <p:cNvSpPr/>
            <p:nvPr/>
          </p:nvSpPr>
          <p:spPr>
            <a:xfrm>
              <a:off x="2792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3"/>
            <p:cNvSpPr/>
            <p:nvPr/>
          </p:nvSpPr>
          <p:spPr>
            <a:xfrm>
              <a:off x="2792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3"/>
            <p:cNvSpPr/>
            <p:nvPr/>
          </p:nvSpPr>
          <p:spPr>
            <a:xfrm>
              <a:off x="2792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3"/>
            <p:cNvSpPr/>
            <p:nvPr/>
          </p:nvSpPr>
          <p:spPr>
            <a:xfrm>
              <a:off x="2792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3"/>
            <p:cNvSpPr/>
            <p:nvPr/>
          </p:nvSpPr>
          <p:spPr>
            <a:xfrm>
              <a:off x="2792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3"/>
            <p:cNvSpPr/>
            <p:nvPr/>
          </p:nvSpPr>
          <p:spPr>
            <a:xfrm>
              <a:off x="2792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3"/>
            <p:cNvSpPr/>
            <p:nvPr/>
          </p:nvSpPr>
          <p:spPr>
            <a:xfrm>
              <a:off x="2792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3"/>
            <p:cNvSpPr/>
            <p:nvPr/>
          </p:nvSpPr>
          <p:spPr>
            <a:xfrm>
              <a:off x="2792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3"/>
            <p:cNvSpPr/>
            <p:nvPr/>
          </p:nvSpPr>
          <p:spPr>
            <a:xfrm>
              <a:off x="2792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3"/>
            <p:cNvSpPr/>
            <p:nvPr/>
          </p:nvSpPr>
          <p:spPr>
            <a:xfrm>
              <a:off x="2792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3"/>
            <p:cNvSpPr/>
            <p:nvPr/>
          </p:nvSpPr>
          <p:spPr>
            <a:xfrm>
              <a:off x="2792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3"/>
            <p:cNvSpPr/>
            <p:nvPr/>
          </p:nvSpPr>
          <p:spPr>
            <a:xfrm>
              <a:off x="2792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3"/>
            <p:cNvSpPr/>
            <p:nvPr/>
          </p:nvSpPr>
          <p:spPr>
            <a:xfrm>
              <a:off x="2792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3"/>
            <p:cNvSpPr/>
            <p:nvPr/>
          </p:nvSpPr>
          <p:spPr>
            <a:xfrm>
              <a:off x="2792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3"/>
            <p:cNvSpPr/>
            <p:nvPr/>
          </p:nvSpPr>
          <p:spPr>
            <a:xfrm>
              <a:off x="2792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3"/>
            <p:cNvSpPr/>
            <p:nvPr/>
          </p:nvSpPr>
          <p:spPr>
            <a:xfrm>
              <a:off x="2792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3"/>
            <p:cNvSpPr/>
            <p:nvPr/>
          </p:nvSpPr>
          <p:spPr>
            <a:xfrm>
              <a:off x="2792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3"/>
            <p:cNvSpPr/>
            <p:nvPr/>
          </p:nvSpPr>
          <p:spPr>
            <a:xfrm>
              <a:off x="294332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3"/>
            <p:cNvSpPr/>
            <p:nvPr/>
          </p:nvSpPr>
          <p:spPr>
            <a:xfrm>
              <a:off x="294332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3"/>
            <p:cNvSpPr/>
            <p:nvPr/>
          </p:nvSpPr>
          <p:spPr>
            <a:xfrm>
              <a:off x="294332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3"/>
            <p:cNvSpPr/>
            <p:nvPr/>
          </p:nvSpPr>
          <p:spPr>
            <a:xfrm>
              <a:off x="294332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3"/>
            <p:cNvSpPr/>
            <p:nvPr/>
          </p:nvSpPr>
          <p:spPr>
            <a:xfrm>
              <a:off x="294332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3"/>
            <p:cNvSpPr/>
            <p:nvPr/>
          </p:nvSpPr>
          <p:spPr>
            <a:xfrm>
              <a:off x="294332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3"/>
            <p:cNvSpPr/>
            <p:nvPr/>
          </p:nvSpPr>
          <p:spPr>
            <a:xfrm>
              <a:off x="294332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3"/>
            <p:cNvSpPr/>
            <p:nvPr/>
          </p:nvSpPr>
          <p:spPr>
            <a:xfrm>
              <a:off x="294332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3"/>
            <p:cNvSpPr/>
            <p:nvPr/>
          </p:nvSpPr>
          <p:spPr>
            <a:xfrm>
              <a:off x="294332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3"/>
            <p:cNvSpPr/>
            <p:nvPr/>
          </p:nvSpPr>
          <p:spPr>
            <a:xfrm>
              <a:off x="294332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3"/>
            <p:cNvSpPr/>
            <p:nvPr/>
          </p:nvSpPr>
          <p:spPr>
            <a:xfrm>
              <a:off x="294332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3"/>
            <p:cNvSpPr/>
            <p:nvPr/>
          </p:nvSpPr>
          <p:spPr>
            <a:xfrm>
              <a:off x="294332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3"/>
            <p:cNvSpPr/>
            <p:nvPr/>
          </p:nvSpPr>
          <p:spPr>
            <a:xfrm>
              <a:off x="294332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3"/>
            <p:cNvSpPr/>
            <p:nvPr/>
          </p:nvSpPr>
          <p:spPr>
            <a:xfrm>
              <a:off x="294332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3"/>
            <p:cNvSpPr/>
            <p:nvPr/>
          </p:nvSpPr>
          <p:spPr>
            <a:xfrm>
              <a:off x="294332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3"/>
            <p:cNvSpPr/>
            <p:nvPr/>
          </p:nvSpPr>
          <p:spPr>
            <a:xfrm>
              <a:off x="294332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3"/>
            <p:cNvSpPr/>
            <p:nvPr/>
          </p:nvSpPr>
          <p:spPr>
            <a:xfrm>
              <a:off x="294332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3"/>
            <p:cNvSpPr/>
            <p:nvPr/>
          </p:nvSpPr>
          <p:spPr>
            <a:xfrm>
              <a:off x="294332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3"/>
            <p:cNvSpPr/>
            <p:nvPr/>
          </p:nvSpPr>
          <p:spPr>
            <a:xfrm>
              <a:off x="3093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3"/>
            <p:cNvSpPr/>
            <p:nvPr/>
          </p:nvSpPr>
          <p:spPr>
            <a:xfrm>
              <a:off x="3093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3"/>
            <p:cNvSpPr/>
            <p:nvPr/>
          </p:nvSpPr>
          <p:spPr>
            <a:xfrm>
              <a:off x="3093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3"/>
            <p:cNvSpPr/>
            <p:nvPr/>
          </p:nvSpPr>
          <p:spPr>
            <a:xfrm>
              <a:off x="3093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3"/>
            <p:cNvSpPr/>
            <p:nvPr/>
          </p:nvSpPr>
          <p:spPr>
            <a:xfrm>
              <a:off x="3093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3"/>
            <p:cNvSpPr/>
            <p:nvPr/>
          </p:nvSpPr>
          <p:spPr>
            <a:xfrm>
              <a:off x="3093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3"/>
            <p:cNvSpPr/>
            <p:nvPr/>
          </p:nvSpPr>
          <p:spPr>
            <a:xfrm>
              <a:off x="3093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3"/>
            <p:cNvSpPr/>
            <p:nvPr/>
          </p:nvSpPr>
          <p:spPr>
            <a:xfrm>
              <a:off x="3093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3"/>
            <p:cNvSpPr/>
            <p:nvPr/>
          </p:nvSpPr>
          <p:spPr>
            <a:xfrm>
              <a:off x="3093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3"/>
            <p:cNvSpPr/>
            <p:nvPr/>
          </p:nvSpPr>
          <p:spPr>
            <a:xfrm>
              <a:off x="32443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3"/>
            <p:cNvSpPr/>
            <p:nvPr/>
          </p:nvSpPr>
          <p:spPr>
            <a:xfrm>
              <a:off x="32443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3"/>
            <p:cNvSpPr/>
            <p:nvPr/>
          </p:nvSpPr>
          <p:spPr>
            <a:xfrm>
              <a:off x="32443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3"/>
            <p:cNvSpPr/>
            <p:nvPr/>
          </p:nvSpPr>
          <p:spPr>
            <a:xfrm>
              <a:off x="32443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3"/>
            <p:cNvSpPr/>
            <p:nvPr/>
          </p:nvSpPr>
          <p:spPr>
            <a:xfrm>
              <a:off x="32443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3"/>
            <p:cNvSpPr/>
            <p:nvPr/>
          </p:nvSpPr>
          <p:spPr>
            <a:xfrm>
              <a:off x="32443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3"/>
            <p:cNvSpPr/>
            <p:nvPr/>
          </p:nvSpPr>
          <p:spPr>
            <a:xfrm>
              <a:off x="32443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3"/>
            <p:cNvSpPr/>
            <p:nvPr/>
          </p:nvSpPr>
          <p:spPr>
            <a:xfrm>
              <a:off x="32443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3"/>
            <p:cNvSpPr/>
            <p:nvPr/>
          </p:nvSpPr>
          <p:spPr>
            <a:xfrm>
              <a:off x="3394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3"/>
            <p:cNvSpPr/>
            <p:nvPr/>
          </p:nvSpPr>
          <p:spPr>
            <a:xfrm>
              <a:off x="3394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3"/>
            <p:cNvSpPr/>
            <p:nvPr/>
          </p:nvSpPr>
          <p:spPr>
            <a:xfrm>
              <a:off x="3394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3"/>
            <p:cNvSpPr/>
            <p:nvPr/>
          </p:nvSpPr>
          <p:spPr>
            <a:xfrm>
              <a:off x="33948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3"/>
            <p:cNvSpPr/>
            <p:nvPr/>
          </p:nvSpPr>
          <p:spPr>
            <a:xfrm>
              <a:off x="3394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3"/>
            <p:cNvSpPr/>
            <p:nvPr/>
          </p:nvSpPr>
          <p:spPr>
            <a:xfrm>
              <a:off x="3394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3"/>
            <p:cNvSpPr/>
            <p:nvPr/>
          </p:nvSpPr>
          <p:spPr>
            <a:xfrm>
              <a:off x="3545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3"/>
            <p:cNvSpPr/>
            <p:nvPr/>
          </p:nvSpPr>
          <p:spPr>
            <a:xfrm>
              <a:off x="3545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3"/>
            <p:cNvSpPr/>
            <p:nvPr/>
          </p:nvSpPr>
          <p:spPr>
            <a:xfrm>
              <a:off x="3545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0" name="Google Shape;940;p3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941" name="Google Shape;941;p3"/>
            <p:cNvSpPr/>
            <p:nvPr/>
          </p:nvSpPr>
          <p:spPr>
            <a:xfrm>
              <a:off x="12877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3"/>
            <p:cNvSpPr/>
            <p:nvPr/>
          </p:nvSpPr>
          <p:spPr>
            <a:xfrm>
              <a:off x="12877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3"/>
            <p:cNvSpPr/>
            <p:nvPr/>
          </p:nvSpPr>
          <p:spPr>
            <a:xfrm>
              <a:off x="12877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3"/>
            <p:cNvSpPr/>
            <p:nvPr/>
          </p:nvSpPr>
          <p:spPr>
            <a:xfrm>
              <a:off x="12877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3"/>
            <p:cNvSpPr/>
            <p:nvPr/>
          </p:nvSpPr>
          <p:spPr>
            <a:xfrm>
              <a:off x="12877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3"/>
            <p:cNvSpPr/>
            <p:nvPr/>
          </p:nvSpPr>
          <p:spPr>
            <a:xfrm>
              <a:off x="12877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3"/>
            <p:cNvSpPr/>
            <p:nvPr/>
          </p:nvSpPr>
          <p:spPr>
            <a:xfrm>
              <a:off x="12877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3"/>
            <p:cNvSpPr/>
            <p:nvPr/>
          </p:nvSpPr>
          <p:spPr>
            <a:xfrm>
              <a:off x="12877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3"/>
            <p:cNvSpPr/>
            <p:nvPr/>
          </p:nvSpPr>
          <p:spPr>
            <a:xfrm>
              <a:off x="12877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3"/>
            <p:cNvSpPr/>
            <p:nvPr/>
          </p:nvSpPr>
          <p:spPr>
            <a:xfrm>
              <a:off x="12877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3"/>
            <p:cNvSpPr/>
            <p:nvPr/>
          </p:nvSpPr>
          <p:spPr>
            <a:xfrm>
              <a:off x="12877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3"/>
            <p:cNvSpPr/>
            <p:nvPr/>
          </p:nvSpPr>
          <p:spPr>
            <a:xfrm>
              <a:off x="12877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3"/>
            <p:cNvSpPr/>
            <p:nvPr/>
          </p:nvSpPr>
          <p:spPr>
            <a:xfrm>
              <a:off x="12877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3"/>
            <p:cNvSpPr/>
            <p:nvPr/>
          </p:nvSpPr>
          <p:spPr>
            <a:xfrm>
              <a:off x="12877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3"/>
            <p:cNvSpPr/>
            <p:nvPr/>
          </p:nvSpPr>
          <p:spPr>
            <a:xfrm>
              <a:off x="12877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3"/>
            <p:cNvSpPr/>
            <p:nvPr/>
          </p:nvSpPr>
          <p:spPr>
            <a:xfrm>
              <a:off x="14382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3"/>
            <p:cNvSpPr/>
            <p:nvPr/>
          </p:nvSpPr>
          <p:spPr>
            <a:xfrm>
              <a:off x="14382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3"/>
            <p:cNvSpPr/>
            <p:nvPr/>
          </p:nvSpPr>
          <p:spPr>
            <a:xfrm>
              <a:off x="14382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3"/>
            <p:cNvSpPr/>
            <p:nvPr/>
          </p:nvSpPr>
          <p:spPr>
            <a:xfrm>
              <a:off x="14382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3"/>
            <p:cNvSpPr/>
            <p:nvPr/>
          </p:nvSpPr>
          <p:spPr>
            <a:xfrm>
              <a:off x="15887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3"/>
            <p:cNvSpPr/>
            <p:nvPr/>
          </p:nvSpPr>
          <p:spPr>
            <a:xfrm>
              <a:off x="15887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3"/>
            <p:cNvSpPr/>
            <p:nvPr/>
          </p:nvSpPr>
          <p:spPr>
            <a:xfrm>
              <a:off x="15887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3"/>
            <p:cNvSpPr/>
            <p:nvPr/>
          </p:nvSpPr>
          <p:spPr>
            <a:xfrm>
              <a:off x="15887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3"/>
            <p:cNvSpPr/>
            <p:nvPr/>
          </p:nvSpPr>
          <p:spPr>
            <a:xfrm>
              <a:off x="15887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3"/>
            <p:cNvSpPr/>
            <p:nvPr/>
          </p:nvSpPr>
          <p:spPr>
            <a:xfrm>
              <a:off x="15887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3"/>
            <p:cNvSpPr/>
            <p:nvPr/>
          </p:nvSpPr>
          <p:spPr>
            <a:xfrm>
              <a:off x="15887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3"/>
            <p:cNvSpPr/>
            <p:nvPr/>
          </p:nvSpPr>
          <p:spPr>
            <a:xfrm>
              <a:off x="15887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3"/>
            <p:cNvSpPr/>
            <p:nvPr/>
          </p:nvSpPr>
          <p:spPr>
            <a:xfrm>
              <a:off x="15887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3"/>
            <p:cNvSpPr/>
            <p:nvPr/>
          </p:nvSpPr>
          <p:spPr>
            <a:xfrm>
              <a:off x="15887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3"/>
            <p:cNvSpPr/>
            <p:nvPr/>
          </p:nvSpPr>
          <p:spPr>
            <a:xfrm>
              <a:off x="17392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3"/>
            <p:cNvSpPr/>
            <p:nvPr/>
          </p:nvSpPr>
          <p:spPr>
            <a:xfrm>
              <a:off x="17392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3"/>
            <p:cNvSpPr/>
            <p:nvPr/>
          </p:nvSpPr>
          <p:spPr>
            <a:xfrm>
              <a:off x="17392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3"/>
            <p:cNvSpPr/>
            <p:nvPr/>
          </p:nvSpPr>
          <p:spPr>
            <a:xfrm>
              <a:off x="17392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3"/>
            <p:cNvSpPr/>
            <p:nvPr/>
          </p:nvSpPr>
          <p:spPr>
            <a:xfrm>
              <a:off x="17392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3"/>
            <p:cNvSpPr/>
            <p:nvPr/>
          </p:nvSpPr>
          <p:spPr>
            <a:xfrm>
              <a:off x="17392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3"/>
            <p:cNvSpPr/>
            <p:nvPr/>
          </p:nvSpPr>
          <p:spPr>
            <a:xfrm>
              <a:off x="17392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3"/>
            <p:cNvSpPr/>
            <p:nvPr/>
          </p:nvSpPr>
          <p:spPr>
            <a:xfrm>
              <a:off x="17392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3"/>
            <p:cNvSpPr/>
            <p:nvPr/>
          </p:nvSpPr>
          <p:spPr>
            <a:xfrm>
              <a:off x="17392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3"/>
            <p:cNvSpPr/>
            <p:nvPr/>
          </p:nvSpPr>
          <p:spPr>
            <a:xfrm>
              <a:off x="17392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3"/>
            <p:cNvSpPr/>
            <p:nvPr/>
          </p:nvSpPr>
          <p:spPr>
            <a:xfrm>
              <a:off x="17392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3"/>
            <p:cNvSpPr/>
            <p:nvPr/>
          </p:nvSpPr>
          <p:spPr>
            <a:xfrm>
              <a:off x="17392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3"/>
            <p:cNvSpPr/>
            <p:nvPr/>
          </p:nvSpPr>
          <p:spPr>
            <a:xfrm>
              <a:off x="17392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3"/>
            <p:cNvSpPr/>
            <p:nvPr/>
          </p:nvSpPr>
          <p:spPr>
            <a:xfrm>
              <a:off x="17392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3"/>
            <p:cNvSpPr/>
            <p:nvPr/>
          </p:nvSpPr>
          <p:spPr>
            <a:xfrm>
              <a:off x="17392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3"/>
            <p:cNvSpPr/>
            <p:nvPr/>
          </p:nvSpPr>
          <p:spPr>
            <a:xfrm>
              <a:off x="17392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3"/>
            <p:cNvSpPr/>
            <p:nvPr/>
          </p:nvSpPr>
          <p:spPr>
            <a:xfrm>
              <a:off x="17392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3"/>
            <p:cNvSpPr/>
            <p:nvPr/>
          </p:nvSpPr>
          <p:spPr>
            <a:xfrm>
              <a:off x="188975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3"/>
            <p:cNvSpPr/>
            <p:nvPr/>
          </p:nvSpPr>
          <p:spPr>
            <a:xfrm>
              <a:off x="188975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3"/>
            <p:cNvSpPr/>
            <p:nvPr/>
          </p:nvSpPr>
          <p:spPr>
            <a:xfrm>
              <a:off x="18897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3"/>
            <p:cNvSpPr/>
            <p:nvPr/>
          </p:nvSpPr>
          <p:spPr>
            <a:xfrm>
              <a:off x="188975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3"/>
            <p:cNvSpPr/>
            <p:nvPr/>
          </p:nvSpPr>
          <p:spPr>
            <a:xfrm>
              <a:off x="18897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3"/>
            <p:cNvSpPr/>
            <p:nvPr/>
          </p:nvSpPr>
          <p:spPr>
            <a:xfrm>
              <a:off x="188975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3"/>
            <p:cNvSpPr/>
            <p:nvPr/>
          </p:nvSpPr>
          <p:spPr>
            <a:xfrm>
              <a:off x="188975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3"/>
            <p:cNvSpPr/>
            <p:nvPr/>
          </p:nvSpPr>
          <p:spPr>
            <a:xfrm>
              <a:off x="188975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3"/>
            <p:cNvSpPr/>
            <p:nvPr/>
          </p:nvSpPr>
          <p:spPr>
            <a:xfrm>
              <a:off x="18897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3"/>
            <p:cNvSpPr/>
            <p:nvPr/>
          </p:nvSpPr>
          <p:spPr>
            <a:xfrm>
              <a:off x="188975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3"/>
            <p:cNvSpPr/>
            <p:nvPr/>
          </p:nvSpPr>
          <p:spPr>
            <a:xfrm>
              <a:off x="188975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3"/>
            <p:cNvSpPr/>
            <p:nvPr/>
          </p:nvSpPr>
          <p:spPr>
            <a:xfrm>
              <a:off x="20402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3"/>
            <p:cNvSpPr/>
            <p:nvPr/>
          </p:nvSpPr>
          <p:spPr>
            <a:xfrm>
              <a:off x="20402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3"/>
            <p:cNvSpPr/>
            <p:nvPr/>
          </p:nvSpPr>
          <p:spPr>
            <a:xfrm>
              <a:off x="20402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3"/>
            <p:cNvSpPr/>
            <p:nvPr/>
          </p:nvSpPr>
          <p:spPr>
            <a:xfrm>
              <a:off x="20402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3"/>
            <p:cNvSpPr/>
            <p:nvPr/>
          </p:nvSpPr>
          <p:spPr>
            <a:xfrm>
              <a:off x="20402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3"/>
            <p:cNvSpPr/>
            <p:nvPr/>
          </p:nvSpPr>
          <p:spPr>
            <a:xfrm>
              <a:off x="20402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3"/>
            <p:cNvSpPr/>
            <p:nvPr/>
          </p:nvSpPr>
          <p:spPr>
            <a:xfrm>
              <a:off x="20402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3"/>
            <p:cNvSpPr/>
            <p:nvPr/>
          </p:nvSpPr>
          <p:spPr>
            <a:xfrm>
              <a:off x="20402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3"/>
            <p:cNvSpPr/>
            <p:nvPr/>
          </p:nvSpPr>
          <p:spPr>
            <a:xfrm>
              <a:off x="20402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3"/>
            <p:cNvSpPr/>
            <p:nvPr/>
          </p:nvSpPr>
          <p:spPr>
            <a:xfrm>
              <a:off x="20402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3"/>
            <p:cNvSpPr/>
            <p:nvPr/>
          </p:nvSpPr>
          <p:spPr>
            <a:xfrm>
              <a:off x="20402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3"/>
            <p:cNvSpPr/>
            <p:nvPr/>
          </p:nvSpPr>
          <p:spPr>
            <a:xfrm>
              <a:off x="20402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3"/>
            <p:cNvSpPr/>
            <p:nvPr/>
          </p:nvSpPr>
          <p:spPr>
            <a:xfrm>
              <a:off x="20402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3"/>
            <p:cNvSpPr/>
            <p:nvPr/>
          </p:nvSpPr>
          <p:spPr>
            <a:xfrm>
              <a:off x="21907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3"/>
            <p:cNvSpPr/>
            <p:nvPr/>
          </p:nvSpPr>
          <p:spPr>
            <a:xfrm>
              <a:off x="21907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3"/>
            <p:cNvSpPr/>
            <p:nvPr/>
          </p:nvSpPr>
          <p:spPr>
            <a:xfrm>
              <a:off x="21907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3"/>
            <p:cNvSpPr/>
            <p:nvPr/>
          </p:nvSpPr>
          <p:spPr>
            <a:xfrm>
              <a:off x="21907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3"/>
            <p:cNvSpPr/>
            <p:nvPr/>
          </p:nvSpPr>
          <p:spPr>
            <a:xfrm>
              <a:off x="21907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3"/>
            <p:cNvSpPr/>
            <p:nvPr/>
          </p:nvSpPr>
          <p:spPr>
            <a:xfrm>
              <a:off x="2190775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3"/>
            <p:cNvSpPr/>
            <p:nvPr/>
          </p:nvSpPr>
          <p:spPr>
            <a:xfrm>
              <a:off x="21907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3"/>
            <p:cNvSpPr/>
            <p:nvPr/>
          </p:nvSpPr>
          <p:spPr>
            <a:xfrm>
              <a:off x="21907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3"/>
            <p:cNvSpPr/>
            <p:nvPr/>
          </p:nvSpPr>
          <p:spPr>
            <a:xfrm>
              <a:off x="2190775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3"/>
            <p:cNvSpPr/>
            <p:nvPr/>
          </p:nvSpPr>
          <p:spPr>
            <a:xfrm>
              <a:off x="23413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3"/>
            <p:cNvSpPr/>
            <p:nvPr/>
          </p:nvSpPr>
          <p:spPr>
            <a:xfrm>
              <a:off x="23413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3"/>
            <p:cNvSpPr/>
            <p:nvPr/>
          </p:nvSpPr>
          <p:spPr>
            <a:xfrm>
              <a:off x="23413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3"/>
            <p:cNvSpPr/>
            <p:nvPr/>
          </p:nvSpPr>
          <p:spPr>
            <a:xfrm>
              <a:off x="23413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3"/>
            <p:cNvSpPr/>
            <p:nvPr/>
          </p:nvSpPr>
          <p:spPr>
            <a:xfrm>
              <a:off x="23413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3"/>
            <p:cNvSpPr/>
            <p:nvPr/>
          </p:nvSpPr>
          <p:spPr>
            <a:xfrm>
              <a:off x="23413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3"/>
            <p:cNvSpPr/>
            <p:nvPr/>
          </p:nvSpPr>
          <p:spPr>
            <a:xfrm>
              <a:off x="23413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3"/>
            <p:cNvSpPr/>
            <p:nvPr/>
          </p:nvSpPr>
          <p:spPr>
            <a:xfrm>
              <a:off x="23413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3"/>
            <p:cNvSpPr/>
            <p:nvPr/>
          </p:nvSpPr>
          <p:spPr>
            <a:xfrm>
              <a:off x="24918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3"/>
            <p:cNvSpPr/>
            <p:nvPr/>
          </p:nvSpPr>
          <p:spPr>
            <a:xfrm>
              <a:off x="24918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3"/>
            <p:cNvSpPr/>
            <p:nvPr/>
          </p:nvSpPr>
          <p:spPr>
            <a:xfrm>
              <a:off x="24918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3"/>
            <p:cNvSpPr/>
            <p:nvPr/>
          </p:nvSpPr>
          <p:spPr>
            <a:xfrm>
              <a:off x="24918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3"/>
            <p:cNvSpPr/>
            <p:nvPr/>
          </p:nvSpPr>
          <p:spPr>
            <a:xfrm>
              <a:off x="24918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3"/>
            <p:cNvSpPr/>
            <p:nvPr/>
          </p:nvSpPr>
          <p:spPr>
            <a:xfrm>
              <a:off x="2642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3"/>
            <p:cNvSpPr/>
            <p:nvPr/>
          </p:nvSpPr>
          <p:spPr>
            <a:xfrm>
              <a:off x="2642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3"/>
            <p:cNvSpPr/>
            <p:nvPr/>
          </p:nvSpPr>
          <p:spPr>
            <a:xfrm>
              <a:off x="2642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3"/>
            <p:cNvSpPr/>
            <p:nvPr/>
          </p:nvSpPr>
          <p:spPr>
            <a:xfrm>
              <a:off x="2642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3"/>
            <p:cNvSpPr/>
            <p:nvPr/>
          </p:nvSpPr>
          <p:spPr>
            <a:xfrm>
              <a:off x="2642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3"/>
            <p:cNvSpPr/>
            <p:nvPr/>
          </p:nvSpPr>
          <p:spPr>
            <a:xfrm>
              <a:off x="2792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3"/>
            <p:cNvSpPr/>
            <p:nvPr/>
          </p:nvSpPr>
          <p:spPr>
            <a:xfrm>
              <a:off x="294332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3"/>
            <p:cNvSpPr/>
            <p:nvPr/>
          </p:nvSpPr>
          <p:spPr>
            <a:xfrm>
              <a:off x="294332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3"/>
            <p:cNvSpPr/>
            <p:nvPr/>
          </p:nvSpPr>
          <p:spPr>
            <a:xfrm>
              <a:off x="3093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3"/>
            <p:cNvSpPr/>
            <p:nvPr/>
          </p:nvSpPr>
          <p:spPr>
            <a:xfrm>
              <a:off x="3394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3"/>
            <p:cNvSpPr/>
            <p:nvPr/>
          </p:nvSpPr>
          <p:spPr>
            <a:xfrm>
              <a:off x="3545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bg>
      <p:bgPr>
        <a:solidFill>
          <a:srgbClr val="0B87A1"/>
        </a:solidFill>
      </p:bgPr>
    </p:bg>
    <p:spTree>
      <p:nvGrpSpPr>
        <p:cNvPr id="1044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4"/>
          <p:cNvSpPr txBox="1"/>
          <p:nvPr>
            <p:ph idx="1" type="body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▪"/>
              <a:defRPr i="1" sz="3000">
                <a:solidFill>
                  <a:srgbClr val="FFFFFF"/>
                </a:solidFill>
              </a:defRPr>
            </a:lvl1pPr>
            <a:lvl2pPr indent="-4191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i="1" sz="3000">
                <a:solidFill>
                  <a:srgbClr val="FFFFFF"/>
                </a:solidFill>
              </a:defRPr>
            </a:lvl2pPr>
            <a:lvl3pPr indent="-4191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i="1" sz="3000">
                <a:solidFill>
                  <a:srgbClr val="FFFFFF"/>
                </a:solidFill>
              </a:defRPr>
            </a:lvl3pPr>
            <a:lvl4pPr indent="-4191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i="1" sz="3000">
                <a:solidFill>
                  <a:srgbClr val="FFFFFF"/>
                </a:solidFill>
              </a:defRPr>
            </a:lvl4pPr>
            <a:lvl5pPr indent="-4191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i="1" sz="3000">
                <a:solidFill>
                  <a:srgbClr val="FFFFFF"/>
                </a:solidFill>
              </a:defRPr>
            </a:lvl5pPr>
            <a:lvl6pPr indent="-4191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i="1" sz="3000">
                <a:solidFill>
                  <a:srgbClr val="FFFFFF"/>
                </a:solidFill>
              </a:defRPr>
            </a:lvl6pPr>
            <a:lvl7pPr indent="-4191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  <a:defRPr i="1" sz="3000">
                <a:solidFill>
                  <a:srgbClr val="FFFFFF"/>
                </a:solidFill>
              </a:defRPr>
            </a:lvl7pPr>
            <a:lvl8pPr indent="-4191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○"/>
              <a:defRPr i="1" sz="3000">
                <a:solidFill>
                  <a:srgbClr val="FFFFFF"/>
                </a:solidFill>
              </a:defRPr>
            </a:lvl8pPr>
            <a:lvl9pPr indent="-419100" lvl="8" marL="4114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■"/>
              <a:defRPr i="1"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46" name="Google Shape;1046;p4"/>
          <p:cNvSpPr txBox="1"/>
          <p:nvPr/>
        </p:nvSpPr>
        <p:spPr>
          <a:xfrm>
            <a:off x="659925" y="414075"/>
            <a:ext cx="7524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D3EBD5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12000">
              <a:solidFill>
                <a:srgbClr val="D3EBD5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grpSp>
        <p:nvGrpSpPr>
          <p:cNvPr id="1047" name="Google Shape;1047;p4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048" name="Google Shape;1048;p4"/>
            <p:cNvSpPr/>
            <p:nvPr/>
          </p:nvSpPr>
          <p:spPr>
            <a:xfrm>
              <a:off x="8362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4"/>
            <p:cNvSpPr/>
            <p:nvPr/>
          </p:nvSpPr>
          <p:spPr>
            <a:xfrm>
              <a:off x="8362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4"/>
            <p:cNvSpPr/>
            <p:nvPr/>
          </p:nvSpPr>
          <p:spPr>
            <a:xfrm>
              <a:off x="8362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4"/>
            <p:cNvSpPr/>
            <p:nvPr/>
          </p:nvSpPr>
          <p:spPr>
            <a:xfrm>
              <a:off x="8362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4"/>
            <p:cNvSpPr/>
            <p:nvPr/>
          </p:nvSpPr>
          <p:spPr>
            <a:xfrm>
              <a:off x="8362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4"/>
            <p:cNvSpPr/>
            <p:nvPr/>
          </p:nvSpPr>
          <p:spPr>
            <a:xfrm>
              <a:off x="8362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4"/>
            <p:cNvSpPr/>
            <p:nvPr/>
          </p:nvSpPr>
          <p:spPr>
            <a:xfrm>
              <a:off x="8362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4"/>
            <p:cNvSpPr/>
            <p:nvPr/>
          </p:nvSpPr>
          <p:spPr>
            <a:xfrm>
              <a:off x="8362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4"/>
            <p:cNvSpPr/>
            <p:nvPr/>
          </p:nvSpPr>
          <p:spPr>
            <a:xfrm>
              <a:off x="8362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4"/>
            <p:cNvSpPr/>
            <p:nvPr/>
          </p:nvSpPr>
          <p:spPr>
            <a:xfrm>
              <a:off x="8362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4"/>
            <p:cNvSpPr/>
            <p:nvPr/>
          </p:nvSpPr>
          <p:spPr>
            <a:xfrm>
              <a:off x="8362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4"/>
            <p:cNvSpPr/>
            <p:nvPr/>
          </p:nvSpPr>
          <p:spPr>
            <a:xfrm>
              <a:off x="8362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4"/>
            <p:cNvSpPr/>
            <p:nvPr/>
          </p:nvSpPr>
          <p:spPr>
            <a:xfrm>
              <a:off x="8362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4"/>
            <p:cNvSpPr/>
            <p:nvPr/>
          </p:nvSpPr>
          <p:spPr>
            <a:xfrm>
              <a:off x="8362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4"/>
            <p:cNvSpPr/>
            <p:nvPr/>
          </p:nvSpPr>
          <p:spPr>
            <a:xfrm>
              <a:off x="8362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4"/>
            <p:cNvSpPr/>
            <p:nvPr/>
          </p:nvSpPr>
          <p:spPr>
            <a:xfrm>
              <a:off x="8362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4"/>
            <p:cNvSpPr/>
            <p:nvPr/>
          </p:nvSpPr>
          <p:spPr>
            <a:xfrm>
              <a:off x="8362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4"/>
            <p:cNvSpPr/>
            <p:nvPr/>
          </p:nvSpPr>
          <p:spPr>
            <a:xfrm>
              <a:off x="8362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4"/>
            <p:cNvSpPr/>
            <p:nvPr/>
          </p:nvSpPr>
          <p:spPr>
            <a:xfrm>
              <a:off x="8362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4"/>
            <p:cNvSpPr/>
            <p:nvPr/>
          </p:nvSpPr>
          <p:spPr>
            <a:xfrm>
              <a:off x="8362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4"/>
            <p:cNvSpPr/>
            <p:nvPr/>
          </p:nvSpPr>
          <p:spPr>
            <a:xfrm>
              <a:off x="8362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4"/>
            <p:cNvSpPr/>
            <p:nvPr/>
          </p:nvSpPr>
          <p:spPr>
            <a:xfrm>
              <a:off x="8362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4"/>
            <p:cNvSpPr/>
            <p:nvPr/>
          </p:nvSpPr>
          <p:spPr>
            <a:xfrm>
              <a:off x="8362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4"/>
            <p:cNvSpPr/>
            <p:nvPr/>
          </p:nvSpPr>
          <p:spPr>
            <a:xfrm>
              <a:off x="8362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4"/>
            <p:cNvSpPr/>
            <p:nvPr/>
          </p:nvSpPr>
          <p:spPr>
            <a:xfrm>
              <a:off x="8362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4"/>
            <p:cNvSpPr/>
            <p:nvPr/>
          </p:nvSpPr>
          <p:spPr>
            <a:xfrm>
              <a:off x="8362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4"/>
            <p:cNvSpPr/>
            <p:nvPr/>
          </p:nvSpPr>
          <p:spPr>
            <a:xfrm>
              <a:off x="8362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4"/>
            <p:cNvSpPr/>
            <p:nvPr/>
          </p:nvSpPr>
          <p:spPr>
            <a:xfrm>
              <a:off x="8362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4"/>
            <p:cNvSpPr/>
            <p:nvPr/>
          </p:nvSpPr>
          <p:spPr>
            <a:xfrm>
              <a:off x="8362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4"/>
            <p:cNvSpPr/>
            <p:nvPr/>
          </p:nvSpPr>
          <p:spPr>
            <a:xfrm>
              <a:off x="8362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4"/>
            <p:cNvSpPr/>
            <p:nvPr/>
          </p:nvSpPr>
          <p:spPr>
            <a:xfrm>
              <a:off x="8362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4"/>
            <p:cNvSpPr/>
            <p:nvPr/>
          </p:nvSpPr>
          <p:spPr>
            <a:xfrm>
              <a:off x="8362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4"/>
            <p:cNvSpPr/>
            <p:nvPr/>
          </p:nvSpPr>
          <p:spPr>
            <a:xfrm>
              <a:off x="8362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4"/>
            <p:cNvSpPr/>
            <p:nvPr/>
          </p:nvSpPr>
          <p:spPr>
            <a:xfrm>
              <a:off x="8362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4"/>
            <p:cNvSpPr/>
            <p:nvPr/>
          </p:nvSpPr>
          <p:spPr>
            <a:xfrm>
              <a:off x="8362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4"/>
            <p:cNvSpPr/>
            <p:nvPr/>
          </p:nvSpPr>
          <p:spPr>
            <a:xfrm>
              <a:off x="9867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4"/>
            <p:cNvSpPr/>
            <p:nvPr/>
          </p:nvSpPr>
          <p:spPr>
            <a:xfrm>
              <a:off x="9867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4"/>
            <p:cNvSpPr/>
            <p:nvPr/>
          </p:nvSpPr>
          <p:spPr>
            <a:xfrm>
              <a:off x="9867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4"/>
            <p:cNvSpPr/>
            <p:nvPr/>
          </p:nvSpPr>
          <p:spPr>
            <a:xfrm>
              <a:off x="9867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4"/>
            <p:cNvSpPr/>
            <p:nvPr/>
          </p:nvSpPr>
          <p:spPr>
            <a:xfrm>
              <a:off x="9867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4"/>
            <p:cNvSpPr/>
            <p:nvPr/>
          </p:nvSpPr>
          <p:spPr>
            <a:xfrm>
              <a:off x="9867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4"/>
            <p:cNvSpPr/>
            <p:nvPr/>
          </p:nvSpPr>
          <p:spPr>
            <a:xfrm>
              <a:off x="9867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4"/>
            <p:cNvSpPr/>
            <p:nvPr/>
          </p:nvSpPr>
          <p:spPr>
            <a:xfrm>
              <a:off x="9867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4"/>
            <p:cNvSpPr/>
            <p:nvPr/>
          </p:nvSpPr>
          <p:spPr>
            <a:xfrm>
              <a:off x="9867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4"/>
            <p:cNvSpPr/>
            <p:nvPr/>
          </p:nvSpPr>
          <p:spPr>
            <a:xfrm>
              <a:off x="9867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4"/>
            <p:cNvSpPr/>
            <p:nvPr/>
          </p:nvSpPr>
          <p:spPr>
            <a:xfrm>
              <a:off x="9867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4"/>
            <p:cNvSpPr/>
            <p:nvPr/>
          </p:nvSpPr>
          <p:spPr>
            <a:xfrm>
              <a:off x="9867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4"/>
            <p:cNvSpPr/>
            <p:nvPr/>
          </p:nvSpPr>
          <p:spPr>
            <a:xfrm>
              <a:off x="9867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4"/>
            <p:cNvSpPr/>
            <p:nvPr/>
          </p:nvSpPr>
          <p:spPr>
            <a:xfrm>
              <a:off x="9867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4"/>
            <p:cNvSpPr/>
            <p:nvPr/>
          </p:nvSpPr>
          <p:spPr>
            <a:xfrm>
              <a:off x="9867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4"/>
            <p:cNvSpPr/>
            <p:nvPr/>
          </p:nvSpPr>
          <p:spPr>
            <a:xfrm>
              <a:off x="9867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4"/>
            <p:cNvSpPr/>
            <p:nvPr/>
          </p:nvSpPr>
          <p:spPr>
            <a:xfrm>
              <a:off x="9867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4"/>
            <p:cNvSpPr/>
            <p:nvPr/>
          </p:nvSpPr>
          <p:spPr>
            <a:xfrm>
              <a:off x="9867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4"/>
            <p:cNvSpPr/>
            <p:nvPr/>
          </p:nvSpPr>
          <p:spPr>
            <a:xfrm>
              <a:off x="9867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4"/>
            <p:cNvSpPr/>
            <p:nvPr/>
          </p:nvSpPr>
          <p:spPr>
            <a:xfrm>
              <a:off x="9867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4"/>
            <p:cNvSpPr/>
            <p:nvPr/>
          </p:nvSpPr>
          <p:spPr>
            <a:xfrm>
              <a:off x="9867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4"/>
            <p:cNvSpPr/>
            <p:nvPr/>
          </p:nvSpPr>
          <p:spPr>
            <a:xfrm>
              <a:off x="9867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4"/>
            <p:cNvSpPr/>
            <p:nvPr/>
          </p:nvSpPr>
          <p:spPr>
            <a:xfrm>
              <a:off x="9867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4"/>
            <p:cNvSpPr/>
            <p:nvPr/>
          </p:nvSpPr>
          <p:spPr>
            <a:xfrm>
              <a:off x="11372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4"/>
            <p:cNvSpPr/>
            <p:nvPr/>
          </p:nvSpPr>
          <p:spPr>
            <a:xfrm>
              <a:off x="11372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4"/>
            <p:cNvSpPr/>
            <p:nvPr/>
          </p:nvSpPr>
          <p:spPr>
            <a:xfrm>
              <a:off x="11372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4"/>
            <p:cNvSpPr/>
            <p:nvPr/>
          </p:nvSpPr>
          <p:spPr>
            <a:xfrm>
              <a:off x="11372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4"/>
            <p:cNvSpPr/>
            <p:nvPr/>
          </p:nvSpPr>
          <p:spPr>
            <a:xfrm>
              <a:off x="11372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4"/>
            <p:cNvSpPr/>
            <p:nvPr/>
          </p:nvSpPr>
          <p:spPr>
            <a:xfrm>
              <a:off x="11372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4"/>
            <p:cNvSpPr/>
            <p:nvPr/>
          </p:nvSpPr>
          <p:spPr>
            <a:xfrm>
              <a:off x="11372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4"/>
            <p:cNvSpPr/>
            <p:nvPr/>
          </p:nvSpPr>
          <p:spPr>
            <a:xfrm>
              <a:off x="11372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4"/>
            <p:cNvSpPr/>
            <p:nvPr/>
          </p:nvSpPr>
          <p:spPr>
            <a:xfrm>
              <a:off x="11372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4"/>
            <p:cNvSpPr/>
            <p:nvPr/>
          </p:nvSpPr>
          <p:spPr>
            <a:xfrm>
              <a:off x="11372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4"/>
            <p:cNvSpPr/>
            <p:nvPr/>
          </p:nvSpPr>
          <p:spPr>
            <a:xfrm>
              <a:off x="11372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4"/>
            <p:cNvSpPr/>
            <p:nvPr/>
          </p:nvSpPr>
          <p:spPr>
            <a:xfrm>
              <a:off x="11372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4"/>
            <p:cNvSpPr/>
            <p:nvPr/>
          </p:nvSpPr>
          <p:spPr>
            <a:xfrm>
              <a:off x="11372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4"/>
            <p:cNvSpPr/>
            <p:nvPr/>
          </p:nvSpPr>
          <p:spPr>
            <a:xfrm>
              <a:off x="11372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4"/>
            <p:cNvSpPr/>
            <p:nvPr/>
          </p:nvSpPr>
          <p:spPr>
            <a:xfrm>
              <a:off x="11372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4"/>
            <p:cNvSpPr/>
            <p:nvPr/>
          </p:nvSpPr>
          <p:spPr>
            <a:xfrm>
              <a:off x="11372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4"/>
            <p:cNvSpPr/>
            <p:nvPr/>
          </p:nvSpPr>
          <p:spPr>
            <a:xfrm>
              <a:off x="11372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4"/>
            <p:cNvSpPr/>
            <p:nvPr/>
          </p:nvSpPr>
          <p:spPr>
            <a:xfrm>
              <a:off x="11372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4"/>
            <p:cNvSpPr/>
            <p:nvPr/>
          </p:nvSpPr>
          <p:spPr>
            <a:xfrm>
              <a:off x="11372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4"/>
            <p:cNvSpPr/>
            <p:nvPr/>
          </p:nvSpPr>
          <p:spPr>
            <a:xfrm>
              <a:off x="11372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4"/>
            <p:cNvSpPr/>
            <p:nvPr/>
          </p:nvSpPr>
          <p:spPr>
            <a:xfrm>
              <a:off x="11372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4"/>
            <p:cNvSpPr/>
            <p:nvPr/>
          </p:nvSpPr>
          <p:spPr>
            <a:xfrm>
              <a:off x="11372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8" name="Google Shape;1128;p4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1129" name="Google Shape;1129;p4"/>
            <p:cNvSpPr/>
            <p:nvPr/>
          </p:nvSpPr>
          <p:spPr>
            <a:xfrm>
              <a:off x="9867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4"/>
            <p:cNvSpPr/>
            <p:nvPr/>
          </p:nvSpPr>
          <p:spPr>
            <a:xfrm>
              <a:off x="9867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4"/>
            <p:cNvSpPr/>
            <p:nvPr/>
          </p:nvSpPr>
          <p:spPr>
            <a:xfrm>
              <a:off x="9867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4"/>
            <p:cNvSpPr/>
            <p:nvPr/>
          </p:nvSpPr>
          <p:spPr>
            <a:xfrm>
              <a:off x="9867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4"/>
            <p:cNvSpPr/>
            <p:nvPr/>
          </p:nvSpPr>
          <p:spPr>
            <a:xfrm>
              <a:off x="9867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4"/>
            <p:cNvSpPr/>
            <p:nvPr/>
          </p:nvSpPr>
          <p:spPr>
            <a:xfrm>
              <a:off x="9867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4"/>
            <p:cNvSpPr/>
            <p:nvPr/>
          </p:nvSpPr>
          <p:spPr>
            <a:xfrm>
              <a:off x="9867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4"/>
            <p:cNvSpPr/>
            <p:nvPr/>
          </p:nvSpPr>
          <p:spPr>
            <a:xfrm>
              <a:off x="9867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4"/>
            <p:cNvSpPr/>
            <p:nvPr/>
          </p:nvSpPr>
          <p:spPr>
            <a:xfrm>
              <a:off x="9867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4"/>
            <p:cNvSpPr/>
            <p:nvPr/>
          </p:nvSpPr>
          <p:spPr>
            <a:xfrm>
              <a:off x="9867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4"/>
            <p:cNvSpPr/>
            <p:nvPr/>
          </p:nvSpPr>
          <p:spPr>
            <a:xfrm>
              <a:off x="9867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4"/>
            <p:cNvSpPr/>
            <p:nvPr/>
          </p:nvSpPr>
          <p:spPr>
            <a:xfrm>
              <a:off x="9867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4"/>
            <p:cNvSpPr/>
            <p:nvPr/>
          </p:nvSpPr>
          <p:spPr>
            <a:xfrm>
              <a:off x="11372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4"/>
            <p:cNvSpPr/>
            <p:nvPr/>
          </p:nvSpPr>
          <p:spPr>
            <a:xfrm>
              <a:off x="11372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4"/>
            <p:cNvSpPr/>
            <p:nvPr/>
          </p:nvSpPr>
          <p:spPr>
            <a:xfrm>
              <a:off x="11372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4"/>
            <p:cNvSpPr/>
            <p:nvPr/>
          </p:nvSpPr>
          <p:spPr>
            <a:xfrm>
              <a:off x="11372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4"/>
            <p:cNvSpPr/>
            <p:nvPr/>
          </p:nvSpPr>
          <p:spPr>
            <a:xfrm>
              <a:off x="11372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4"/>
            <p:cNvSpPr/>
            <p:nvPr/>
          </p:nvSpPr>
          <p:spPr>
            <a:xfrm>
              <a:off x="11372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4"/>
            <p:cNvSpPr/>
            <p:nvPr/>
          </p:nvSpPr>
          <p:spPr>
            <a:xfrm>
              <a:off x="11372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4"/>
            <p:cNvSpPr/>
            <p:nvPr/>
          </p:nvSpPr>
          <p:spPr>
            <a:xfrm>
              <a:off x="11372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4"/>
            <p:cNvSpPr/>
            <p:nvPr/>
          </p:nvSpPr>
          <p:spPr>
            <a:xfrm>
              <a:off x="11372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4"/>
            <p:cNvSpPr/>
            <p:nvPr/>
          </p:nvSpPr>
          <p:spPr>
            <a:xfrm>
              <a:off x="11372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4"/>
            <p:cNvSpPr/>
            <p:nvPr/>
          </p:nvSpPr>
          <p:spPr>
            <a:xfrm>
              <a:off x="11372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4"/>
            <p:cNvSpPr/>
            <p:nvPr/>
          </p:nvSpPr>
          <p:spPr>
            <a:xfrm>
              <a:off x="11372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4"/>
            <p:cNvSpPr/>
            <p:nvPr/>
          </p:nvSpPr>
          <p:spPr>
            <a:xfrm>
              <a:off x="11372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4"/>
            <p:cNvSpPr/>
            <p:nvPr/>
          </p:nvSpPr>
          <p:spPr>
            <a:xfrm>
              <a:off x="12877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4"/>
            <p:cNvSpPr/>
            <p:nvPr/>
          </p:nvSpPr>
          <p:spPr>
            <a:xfrm>
              <a:off x="12877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4"/>
            <p:cNvSpPr/>
            <p:nvPr/>
          </p:nvSpPr>
          <p:spPr>
            <a:xfrm>
              <a:off x="12877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4"/>
            <p:cNvSpPr/>
            <p:nvPr/>
          </p:nvSpPr>
          <p:spPr>
            <a:xfrm>
              <a:off x="12877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4"/>
            <p:cNvSpPr/>
            <p:nvPr/>
          </p:nvSpPr>
          <p:spPr>
            <a:xfrm>
              <a:off x="12877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4"/>
            <p:cNvSpPr/>
            <p:nvPr/>
          </p:nvSpPr>
          <p:spPr>
            <a:xfrm>
              <a:off x="12877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4"/>
            <p:cNvSpPr/>
            <p:nvPr/>
          </p:nvSpPr>
          <p:spPr>
            <a:xfrm>
              <a:off x="12877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4"/>
            <p:cNvSpPr/>
            <p:nvPr/>
          </p:nvSpPr>
          <p:spPr>
            <a:xfrm>
              <a:off x="12877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4"/>
            <p:cNvSpPr/>
            <p:nvPr/>
          </p:nvSpPr>
          <p:spPr>
            <a:xfrm>
              <a:off x="12877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4"/>
            <p:cNvSpPr/>
            <p:nvPr/>
          </p:nvSpPr>
          <p:spPr>
            <a:xfrm>
              <a:off x="12877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4"/>
            <p:cNvSpPr/>
            <p:nvPr/>
          </p:nvSpPr>
          <p:spPr>
            <a:xfrm>
              <a:off x="12877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4"/>
            <p:cNvSpPr/>
            <p:nvPr/>
          </p:nvSpPr>
          <p:spPr>
            <a:xfrm>
              <a:off x="12877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4"/>
            <p:cNvSpPr/>
            <p:nvPr/>
          </p:nvSpPr>
          <p:spPr>
            <a:xfrm>
              <a:off x="12877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4"/>
            <p:cNvSpPr/>
            <p:nvPr/>
          </p:nvSpPr>
          <p:spPr>
            <a:xfrm>
              <a:off x="12877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4"/>
            <p:cNvSpPr/>
            <p:nvPr/>
          </p:nvSpPr>
          <p:spPr>
            <a:xfrm>
              <a:off x="12877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4"/>
            <p:cNvSpPr/>
            <p:nvPr/>
          </p:nvSpPr>
          <p:spPr>
            <a:xfrm>
              <a:off x="12877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4"/>
            <p:cNvSpPr/>
            <p:nvPr/>
          </p:nvSpPr>
          <p:spPr>
            <a:xfrm>
              <a:off x="12877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4"/>
            <p:cNvSpPr/>
            <p:nvPr/>
          </p:nvSpPr>
          <p:spPr>
            <a:xfrm>
              <a:off x="12877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4"/>
            <p:cNvSpPr/>
            <p:nvPr/>
          </p:nvSpPr>
          <p:spPr>
            <a:xfrm>
              <a:off x="12877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4"/>
            <p:cNvSpPr/>
            <p:nvPr/>
          </p:nvSpPr>
          <p:spPr>
            <a:xfrm>
              <a:off x="12877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4"/>
            <p:cNvSpPr/>
            <p:nvPr/>
          </p:nvSpPr>
          <p:spPr>
            <a:xfrm>
              <a:off x="14382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4"/>
            <p:cNvSpPr/>
            <p:nvPr/>
          </p:nvSpPr>
          <p:spPr>
            <a:xfrm>
              <a:off x="14382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4"/>
            <p:cNvSpPr/>
            <p:nvPr/>
          </p:nvSpPr>
          <p:spPr>
            <a:xfrm>
              <a:off x="14382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4"/>
            <p:cNvSpPr/>
            <p:nvPr/>
          </p:nvSpPr>
          <p:spPr>
            <a:xfrm>
              <a:off x="14382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4"/>
            <p:cNvSpPr/>
            <p:nvPr/>
          </p:nvSpPr>
          <p:spPr>
            <a:xfrm>
              <a:off x="14382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4"/>
            <p:cNvSpPr/>
            <p:nvPr/>
          </p:nvSpPr>
          <p:spPr>
            <a:xfrm>
              <a:off x="14382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4"/>
            <p:cNvSpPr/>
            <p:nvPr/>
          </p:nvSpPr>
          <p:spPr>
            <a:xfrm>
              <a:off x="14382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4"/>
            <p:cNvSpPr/>
            <p:nvPr/>
          </p:nvSpPr>
          <p:spPr>
            <a:xfrm>
              <a:off x="14382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4"/>
            <p:cNvSpPr/>
            <p:nvPr/>
          </p:nvSpPr>
          <p:spPr>
            <a:xfrm>
              <a:off x="14382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4"/>
            <p:cNvSpPr/>
            <p:nvPr/>
          </p:nvSpPr>
          <p:spPr>
            <a:xfrm>
              <a:off x="14382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4"/>
            <p:cNvSpPr/>
            <p:nvPr/>
          </p:nvSpPr>
          <p:spPr>
            <a:xfrm>
              <a:off x="14382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4"/>
            <p:cNvSpPr/>
            <p:nvPr/>
          </p:nvSpPr>
          <p:spPr>
            <a:xfrm>
              <a:off x="14382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4"/>
            <p:cNvSpPr/>
            <p:nvPr/>
          </p:nvSpPr>
          <p:spPr>
            <a:xfrm>
              <a:off x="14382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4"/>
            <p:cNvSpPr/>
            <p:nvPr/>
          </p:nvSpPr>
          <p:spPr>
            <a:xfrm>
              <a:off x="14382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4"/>
            <p:cNvSpPr/>
            <p:nvPr/>
          </p:nvSpPr>
          <p:spPr>
            <a:xfrm>
              <a:off x="14382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4"/>
            <p:cNvSpPr/>
            <p:nvPr/>
          </p:nvSpPr>
          <p:spPr>
            <a:xfrm>
              <a:off x="14382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4"/>
            <p:cNvSpPr/>
            <p:nvPr/>
          </p:nvSpPr>
          <p:spPr>
            <a:xfrm>
              <a:off x="14382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4"/>
            <p:cNvSpPr/>
            <p:nvPr/>
          </p:nvSpPr>
          <p:spPr>
            <a:xfrm>
              <a:off x="14382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4"/>
            <p:cNvSpPr/>
            <p:nvPr/>
          </p:nvSpPr>
          <p:spPr>
            <a:xfrm>
              <a:off x="14382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4"/>
            <p:cNvSpPr/>
            <p:nvPr/>
          </p:nvSpPr>
          <p:spPr>
            <a:xfrm>
              <a:off x="14382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4"/>
            <p:cNvSpPr/>
            <p:nvPr/>
          </p:nvSpPr>
          <p:spPr>
            <a:xfrm>
              <a:off x="14382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4"/>
            <p:cNvSpPr/>
            <p:nvPr/>
          </p:nvSpPr>
          <p:spPr>
            <a:xfrm>
              <a:off x="14382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4"/>
            <p:cNvSpPr/>
            <p:nvPr/>
          </p:nvSpPr>
          <p:spPr>
            <a:xfrm>
              <a:off x="14382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4"/>
            <p:cNvSpPr/>
            <p:nvPr/>
          </p:nvSpPr>
          <p:spPr>
            <a:xfrm>
              <a:off x="14382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4"/>
            <p:cNvSpPr/>
            <p:nvPr/>
          </p:nvSpPr>
          <p:spPr>
            <a:xfrm>
              <a:off x="14382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4"/>
            <p:cNvSpPr/>
            <p:nvPr/>
          </p:nvSpPr>
          <p:spPr>
            <a:xfrm>
              <a:off x="14382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4"/>
            <p:cNvSpPr/>
            <p:nvPr/>
          </p:nvSpPr>
          <p:spPr>
            <a:xfrm>
              <a:off x="14382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4"/>
            <p:cNvSpPr/>
            <p:nvPr/>
          </p:nvSpPr>
          <p:spPr>
            <a:xfrm>
              <a:off x="14382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4"/>
            <p:cNvSpPr/>
            <p:nvPr/>
          </p:nvSpPr>
          <p:spPr>
            <a:xfrm>
              <a:off x="14382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4"/>
            <p:cNvSpPr/>
            <p:nvPr/>
          </p:nvSpPr>
          <p:spPr>
            <a:xfrm>
              <a:off x="14382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4"/>
            <p:cNvSpPr/>
            <p:nvPr/>
          </p:nvSpPr>
          <p:spPr>
            <a:xfrm>
              <a:off x="14382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4"/>
            <p:cNvSpPr/>
            <p:nvPr/>
          </p:nvSpPr>
          <p:spPr>
            <a:xfrm>
              <a:off x="15887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4"/>
            <p:cNvSpPr/>
            <p:nvPr/>
          </p:nvSpPr>
          <p:spPr>
            <a:xfrm>
              <a:off x="15887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4"/>
            <p:cNvSpPr/>
            <p:nvPr/>
          </p:nvSpPr>
          <p:spPr>
            <a:xfrm>
              <a:off x="15887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4"/>
            <p:cNvSpPr/>
            <p:nvPr/>
          </p:nvSpPr>
          <p:spPr>
            <a:xfrm>
              <a:off x="15887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4"/>
            <p:cNvSpPr/>
            <p:nvPr/>
          </p:nvSpPr>
          <p:spPr>
            <a:xfrm>
              <a:off x="15887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4"/>
            <p:cNvSpPr/>
            <p:nvPr/>
          </p:nvSpPr>
          <p:spPr>
            <a:xfrm>
              <a:off x="15887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4"/>
            <p:cNvSpPr/>
            <p:nvPr/>
          </p:nvSpPr>
          <p:spPr>
            <a:xfrm>
              <a:off x="15887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4"/>
            <p:cNvSpPr/>
            <p:nvPr/>
          </p:nvSpPr>
          <p:spPr>
            <a:xfrm>
              <a:off x="15887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4"/>
            <p:cNvSpPr/>
            <p:nvPr/>
          </p:nvSpPr>
          <p:spPr>
            <a:xfrm>
              <a:off x="15887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4"/>
            <p:cNvSpPr/>
            <p:nvPr/>
          </p:nvSpPr>
          <p:spPr>
            <a:xfrm>
              <a:off x="15887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4"/>
            <p:cNvSpPr/>
            <p:nvPr/>
          </p:nvSpPr>
          <p:spPr>
            <a:xfrm>
              <a:off x="15887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4"/>
            <p:cNvSpPr/>
            <p:nvPr/>
          </p:nvSpPr>
          <p:spPr>
            <a:xfrm>
              <a:off x="15887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4"/>
            <p:cNvSpPr/>
            <p:nvPr/>
          </p:nvSpPr>
          <p:spPr>
            <a:xfrm>
              <a:off x="15887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4"/>
            <p:cNvSpPr/>
            <p:nvPr/>
          </p:nvSpPr>
          <p:spPr>
            <a:xfrm>
              <a:off x="15887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4"/>
            <p:cNvSpPr/>
            <p:nvPr/>
          </p:nvSpPr>
          <p:spPr>
            <a:xfrm>
              <a:off x="15887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4"/>
            <p:cNvSpPr/>
            <p:nvPr/>
          </p:nvSpPr>
          <p:spPr>
            <a:xfrm>
              <a:off x="15887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4"/>
            <p:cNvSpPr/>
            <p:nvPr/>
          </p:nvSpPr>
          <p:spPr>
            <a:xfrm>
              <a:off x="15887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4"/>
            <p:cNvSpPr/>
            <p:nvPr/>
          </p:nvSpPr>
          <p:spPr>
            <a:xfrm>
              <a:off x="15887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4"/>
            <p:cNvSpPr/>
            <p:nvPr/>
          </p:nvSpPr>
          <p:spPr>
            <a:xfrm>
              <a:off x="15887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4"/>
            <p:cNvSpPr/>
            <p:nvPr/>
          </p:nvSpPr>
          <p:spPr>
            <a:xfrm>
              <a:off x="17392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4"/>
            <p:cNvSpPr/>
            <p:nvPr/>
          </p:nvSpPr>
          <p:spPr>
            <a:xfrm>
              <a:off x="17392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4"/>
            <p:cNvSpPr/>
            <p:nvPr/>
          </p:nvSpPr>
          <p:spPr>
            <a:xfrm>
              <a:off x="17392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4"/>
            <p:cNvSpPr/>
            <p:nvPr/>
          </p:nvSpPr>
          <p:spPr>
            <a:xfrm>
              <a:off x="17392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4"/>
            <p:cNvSpPr/>
            <p:nvPr/>
          </p:nvSpPr>
          <p:spPr>
            <a:xfrm>
              <a:off x="17392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4"/>
            <p:cNvSpPr/>
            <p:nvPr/>
          </p:nvSpPr>
          <p:spPr>
            <a:xfrm>
              <a:off x="17392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4"/>
            <p:cNvSpPr/>
            <p:nvPr/>
          </p:nvSpPr>
          <p:spPr>
            <a:xfrm>
              <a:off x="17392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4"/>
            <p:cNvSpPr/>
            <p:nvPr/>
          </p:nvSpPr>
          <p:spPr>
            <a:xfrm>
              <a:off x="17392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4"/>
            <p:cNvSpPr/>
            <p:nvPr/>
          </p:nvSpPr>
          <p:spPr>
            <a:xfrm>
              <a:off x="17392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4"/>
            <p:cNvSpPr/>
            <p:nvPr/>
          </p:nvSpPr>
          <p:spPr>
            <a:xfrm>
              <a:off x="17392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4"/>
            <p:cNvSpPr/>
            <p:nvPr/>
          </p:nvSpPr>
          <p:spPr>
            <a:xfrm>
              <a:off x="17392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4"/>
            <p:cNvSpPr/>
            <p:nvPr/>
          </p:nvSpPr>
          <p:spPr>
            <a:xfrm>
              <a:off x="18897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4"/>
            <p:cNvSpPr/>
            <p:nvPr/>
          </p:nvSpPr>
          <p:spPr>
            <a:xfrm>
              <a:off x="188975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4"/>
            <p:cNvSpPr/>
            <p:nvPr/>
          </p:nvSpPr>
          <p:spPr>
            <a:xfrm>
              <a:off x="188975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4"/>
            <p:cNvSpPr/>
            <p:nvPr/>
          </p:nvSpPr>
          <p:spPr>
            <a:xfrm>
              <a:off x="18897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4"/>
            <p:cNvSpPr/>
            <p:nvPr/>
          </p:nvSpPr>
          <p:spPr>
            <a:xfrm>
              <a:off x="18897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4"/>
            <p:cNvSpPr/>
            <p:nvPr/>
          </p:nvSpPr>
          <p:spPr>
            <a:xfrm>
              <a:off x="20402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4"/>
            <p:cNvSpPr/>
            <p:nvPr/>
          </p:nvSpPr>
          <p:spPr>
            <a:xfrm>
              <a:off x="20402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4"/>
            <p:cNvSpPr/>
            <p:nvPr/>
          </p:nvSpPr>
          <p:spPr>
            <a:xfrm>
              <a:off x="20402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4"/>
            <p:cNvSpPr/>
            <p:nvPr/>
          </p:nvSpPr>
          <p:spPr>
            <a:xfrm>
              <a:off x="21907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4"/>
            <p:cNvSpPr/>
            <p:nvPr/>
          </p:nvSpPr>
          <p:spPr>
            <a:xfrm>
              <a:off x="23413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4"/>
            <p:cNvSpPr/>
            <p:nvPr/>
          </p:nvSpPr>
          <p:spPr>
            <a:xfrm>
              <a:off x="2642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4"/>
            <p:cNvSpPr/>
            <p:nvPr/>
          </p:nvSpPr>
          <p:spPr>
            <a:xfrm>
              <a:off x="2642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4"/>
            <p:cNvSpPr/>
            <p:nvPr/>
          </p:nvSpPr>
          <p:spPr>
            <a:xfrm>
              <a:off x="32443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48" name="Google Shape;1248;p4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1249" name="Google Shape;1249;p4"/>
            <p:cNvSpPr/>
            <p:nvPr/>
          </p:nvSpPr>
          <p:spPr>
            <a:xfrm>
              <a:off x="15887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4"/>
            <p:cNvSpPr/>
            <p:nvPr/>
          </p:nvSpPr>
          <p:spPr>
            <a:xfrm>
              <a:off x="15887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4"/>
            <p:cNvSpPr/>
            <p:nvPr/>
          </p:nvSpPr>
          <p:spPr>
            <a:xfrm>
              <a:off x="15887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4"/>
            <p:cNvSpPr/>
            <p:nvPr/>
          </p:nvSpPr>
          <p:spPr>
            <a:xfrm>
              <a:off x="15887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4"/>
            <p:cNvSpPr/>
            <p:nvPr/>
          </p:nvSpPr>
          <p:spPr>
            <a:xfrm>
              <a:off x="15887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4"/>
            <p:cNvSpPr/>
            <p:nvPr/>
          </p:nvSpPr>
          <p:spPr>
            <a:xfrm>
              <a:off x="15887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4"/>
            <p:cNvSpPr/>
            <p:nvPr/>
          </p:nvSpPr>
          <p:spPr>
            <a:xfrm>
              <a:off x="17392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4"/>
            <p:cNvSpPr/>
            <p:nvPr/>
          </p:nvSpPr>
          <p:spPr>
            <a:xfrm>
              <a:off x="17392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4"/>
            <p:cNvSpPr/>
            <p:nvPr/>
          </p:nvSpPr>
          <p:spPr>
            <a:xfrm>
              <a:off x="17392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4"/>
            <p:cNvSpPr/>
            <p:nvPr/>
          </p:nvSpPr>
          <p:spPr>
            <a:xfrm>
              <a:off x="17392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4"/>
            <p:cNvSpPr/>
            <p:nvPr/>
          </p:nvSpPr>
          <p:spPr>
            <a:xfrm>
              <a:off x="17392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4"/>
            <p:cNvSpPr/>
            <p:nvPr/>
          </p:nvSpPr>
          <p:spPr>
            <a:xfrm>
              <a:off x="17392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4"/>
            <p:cNvSpPr/>
            <p:nvPr/>
          </p:nvSpPr>
          <p:spPr>
            <a:xfrm>
              <a:off x="17392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4"/>
            <p:cNvSpPr/>
            <p:nvPr/>
          </p:nvSpPr>
          <p:spPr>
            <a:xfrm>
              <a:off x="188975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4"/>
            <p:cNvSpPr/>
            <p:nvPr/>
          </p:nvSpPr>
          <p:spPr>
            <a:xfrm>
              <a:off x="188975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4"/>
            <p:cNvSpPr/>
            <p:nvPr/>
          </p:nvSpPr>
          <p:spPr>
            <a:xfrm>
              <a:off x="188975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4"/>
            <p:cNvSpPr/>
            <p:nvPr/>
          </p:nvSpPr>
          <p:spPr>
            <a:xfrm>
              <a:off x="188975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4"/>
            <p:cNvSpPr/>
            <p:nvPr/>
          </p:nvSpPr>
          <p:spPr>
            <a:xfrm>
              <a:off x="18897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4"/>
            <p:cNvSpPr/>
            <p:nvPr/>
          </p:nvSpPr>
          <p:spPr>
            <a:xfrm>
              <a:off x="188975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4"/>
            <p:cNvSpPr/>
            <p:nvPr/>
          </p:nvSpPr>
          <p:spPr>
            <a:xfrm>
              <a:off x="188975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4"/>
            <p:cNvSpPr/>
            <p:nvPr/>
          </p:nvSpPr>
          <p:spPr>
            <a:xfrm>
              <a:off x="188975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4"/>
            <p:cNvSpPr/>
            <p:nvPr/>
          </p:nvSpPr>
          <p:spPr>
            <a:xfrm>
              <a:off x="188975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4"/>
            <p:cNvSpPr/>
            <p:nvPr/>
          </p:nvSpPr>
          <p:spPr>
            <a:xfrm>
              <a:off x="18897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4"/>
            <p:cNvSpPr/>
            <p:nvPr/>
          </p:nvSpPr>
          <p:spPr>
            <a:xfrm>
              <a:off x="188975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4"/>
            <p:cNvSpPr/>
            <p:nvPr/>
          </p:nvSpPr>
          <p:spPr>
            <a:xfrm>
              <a:off x="188975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4"/>
            <p:cNvSpPr/>
            <p:nvPr/>
          </p:nvSpPr>
          <p:spPr>
            <a:xfrm>
              <a:off x="188975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4"/>
            <p:cNvSpPr/>
            <p:nvPr/>
          </p:nvSpPr>
          <p:spPr>
            <a:xfrm>
              <a:off x="188975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4"/>
            <p:cNvSpPr/>
            <p:nvPr/>
          </p:nvSpPr>
          <p:spPr>
            <a:xfrm>
              <a:off x="188975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4"/>
            <p:cNvSpPr/>
            <p:nvPr/>
          </p:nvSpPr>
          <p:spPr>
            <a:xfrm>
              <a:off x="188975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4"/>
            <p:cNvSpPr/>
            <p:nvPr/>
          </p:nvSpPr>
          <p:spPr>
            <a:xfrm>
              <a:off x="18897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4"/>
            <p:cNvSpPr/>
            <p:nvPr/>
          </p:nvSpPr>
          <p:spPr>
            <a:xfrm>
              <a:off x="188975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4"/>
            <p:cNvSpPr/>
            <p:nvPr/>
          </p:nvSpPr>
          <p:spPr>
            <a:xfrm>
              <a:off x="188975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4"/>
            <p:cNvSpPr/>
            <p:nvPr/>
          </p:nvSpPr>
          <p:spPr>
            <a:xfrm>
              <a:off x="20402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4"/>
            <p:cNvSpPr/>
            <p:nvPr/>
          </p:nvSpPr>
          <p:spPr>
            <a:xfrm>
              <a:off x="20402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4"/>
            <p:cNvSpPr/>
            <p:nvPr/>
          </p:nvSpPr>
          <p:spPr>
            <a:xfrm>
              <a:off x="20402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4"/>
            <p:cNvSpPr/>
            <p:nvPr/>
          </p:nvSpPr>
          <p:spPr>
            <a:xfrm>
              <a:off x="20402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4"/>
            <p:cNvSpPr/>
            <p:nvPr/>
          </p:nvSpPr>
          <p:spPr>
            <a:xfrm>
              <a:off x="20402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4"/>
            <p:cNvSpPr/>
            <p:nvPr/>
          </p:nvSpPr>
          <p:spPr>
            <a:xfrm>
              <a:off x="20402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4"/>
            <p:cNvSpPr/>
            <p:nvPr/>
          </p:nvSpPr>
          <p:spPr>
            <a:xfrm>
              <a:off x="20402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4"/>
            <p:cNvSpPr/>
            <p:nvPr/>
          </p:nvSpPr>
          <p:spPr>
            <a:xfrm>
              <a:off x="20402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4"/>
            <p:cNvSpPr/>
            <p:nvPr/>
          </p:nvSpPr>
          <p:spPr>
            <a:xfrm>
              <a:off x="20402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4"/>
            <p:cNvSpPr/>
            <p:nvPr/>
          </p:nvSpPr>
          <p:spPr>
            <a:xfrm>
              <a:off x="20402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4"/>
            <p:cNvSpPr/>
            <p:nvPr/>
          </p:nvSpPr>
          <p:spPr>
            <a:xfrm>
              <a:off x="20402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4"/>
            <p:cNvSpPr/>
            <p:nvPr/>
          </p:nvSpPr>
          <p:spPr>
            <a:xfrm>
              <a:off x="20402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4"/>
            <p:cNvSpPr/>
            <p:nvPr/>
          </p:nvSpPr>
          <p:spPr>
            <a:xfrm>
              <a:off x="20402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4"/>
            <p:cNvSpPr/>
            <p:nvPr/>
          </p:nvSpPr>
          <p:spPr>
            <a:xfrm>
              <a:off x="20402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4"/>
            <p:cNvSpPr/>
            <p:nvPr/>
          </p:nvSpPr>
          <p:spPr>
            <a:xfrm>
              <a:off x="20402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4"/>
            <p:cNvSpPr/>
            <p:nvPr/>
          </p:nvSpPr>
          <p:spPr>
            <a:xfrm>
              <a:off x="20402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4"/>
            <p:cNvSpPr/>
            <p:nvPr/>
          </p:nvSpPr>
          <p:spPr>
            <a:xfrm>
              <a:off x="20402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4"/>
            <p:cNvSpPr/>
            <p:nvPr/>
          </p:nvSpPr>
          <p:spPr>
            <a:xfrm>
              <a:off x="20402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4"/>
            <p:cNvSpPr/>
            <p:nvPr/>
          </p:nvSpPr>
          <p:spPr>
            <a:xfrm>
              <a:off x="20402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4"/>
            <p:cNvSpPr/>
            <p:nvPr/>
          </p:nvSpPr>
          <p:spPr>
            <a:xfrm>
              <a:off x="2190775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4"/>
            <p:cNvSpPr/>
            <p:nvPr/>
          </p:nvSpPr>
          <p:spPr>
            <a:xfrm>
              <a:off x="2190775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4"/>
            <p:cNvSpPr/>
            <p:nvPr/>
          </p:nvSpPr>
          <p:spPr>
            <a:xfrm>
              <a:off x="2190775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4"/>
            <p:cNvSpPr/>
            <p:nvPr/>
          </p:nvSpPr>
          <p:spPr>
            <a:xfrm>
              <a:off x="2190775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4"/>
            <p:cNvSpPr/>
            <p:nvPr/>
          </p:nvSpPr>
          <p:spPr>
            <a:xfrm>
              <a:off x="21907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4"/>
            <p:cNvSpPr/>
            <p:nvPr/>
          </p:nvSpPr>
          <p:spPr>
            <a:xfrm>
              <a:off x="21907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4"/>
            <p:cNvSpPr/>
            <p:nvPr/>
          </p:nvSpPr>
          <p:spPr>
            <a:xfrm>
              <a:off x="2190775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4"/>
            <p:cNvSpPr/>
            <p:nvPr/>
          </p:nvSpPr>
          <p:spPr>
            <a:xfrm>
              <a:off x="2190775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4"/>
            <p:cNvSpPr/>
            <p:nvPr/>
          </p:nvSpPr>
          <p:spPr>
            <a:xfrm>
              <a:off x="21907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4"/>
            <p:cNvSpPr/>
            <p:nvPr/>
          </p:nvSpPr>
          <p:spPr>
            <a:xfrm>
              <a:off x="2190775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4"/>
            <p:cNvSpPr/>
            <p:nvPr/>
          </p:nvSpPr>
          <p:spPr>
            <a:xfrm>
              <a:off x="21907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4"/>
            <p:cNvSpPr/>
            <p:nvPr/>
          </p:nvSpPr>
          <p:spPr>
            <a:xfrm>
              <a:off x="2190775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4"/>
            <p:cNvSpPr/>
            <p:nvPr/>
          </p:nvSpPr>
          <p:spPr>
            <a:xfrm>
              <a:off x="21907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4"/>
            <p:cNvSpPr/>
            <p:nvPr/>
          </p:nvSpPr>
          <p:spPr>
            <a:xfrm>
              <a:off x="21907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4"/>
            <p:cNvSpPr/>
            <p:nvPr/>
          </p:nvSpPr>
          <p:spPr>
            <a:xfrm>
              <a:off x="21907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4"/>
            <p:cNvSpPr/>
            <p:nvPr/>
          </p:nvSpPr>
          <p:spPr>
            <a:xfrm>
              <a:off x="2190775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4"/>
            <p:cNvSpPr/>
            <p:nvPr/>
          </p:nvSpPr>
          <p:spPr>
            <a:xfrm>
              <a:off x="21907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4"/>
            <p:cNvSpPr/>
            <p:nvPr/>
          </p:nvSpPr>
          <p:spPr>
            <a:xfrm>
              <a:off x="21907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4"/>
            <p:cNvSpPr/>
            <p:nvPr/>
          </p:nvSpPr>
          <p:spPr>
            <a:xfrm>
              <a:off x="2190775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4"/>
            <p:cNvSpPr/>
            <p:nvPr/>
          </p:nvSpPr>
          <p:spPr>
            <a:xfrm>
              <a:off x="21907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4"/>
            <p:cNvSpPr/>
            <p:nvPr/>
          </p:nvSpPr>
          <p:spPr>
            <a:xfrm>
              <a:off x="2190775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4"/>
            <p:cNvSpPr/>
            <p:nvPr/>
          </p:nvSpPr>
          <p:spPr>
            <a:xfrm>
              <a:off x="2190775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4"/>
            <p:cNvSpPr/>
            <p:nvPr/>
          </p:nvSpPr>
          <p:spPr>
            <a:xfrm>
              <a:off x="21907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4"/>
            <p:cNvSpPr/>
            <p:nvPr/>
          </p:nvSpPr>
          <p:spPr>
            <a:xfrm>
              <a:off x="21907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4"/>
            <p:cNvSpPr/>
            <p:nvPr/>
          </p:nvSpPr>
          <p:spPr>
            <a:xfrm>
              <a:off x="2190775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4"/>
            <p:cNvSpPr/>
            <p:nvPr/>
          </p:nvSpPr>
          <p:spPr>
            <a:xfrm>
              <a:off x="23413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4"/>
            <p:cNvSpPr/>
            <p:nvPr/>
          </p:nvSpPr>
          <p:spPr>
            <a:xfrm>
              <a:off x="23413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4"/>
            <p:cNvSpPr/>
            <p:nvPr/>
          </p:nvSpPr>
          <p:spPr>
            <a:xfrm>
              <a:off x="23413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4"/>
            <p:cNvSpPr/>
            <p:nvPr/>
          </p:nvSpPr>
          <p:spPr>
            <a:xfrm>
              <a:off x="23413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4"/>
            <p:cNvSpPr/>
            <p:nvPr/>
          </p:nvSpPr>
          <p:spPr>
            <a:xfrm>
              <a:off x="23413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4"/>
            <p:cNvSpPr/>
            <p:nvPr/>
          </p:nvSpPr>
          <p:spPr>
            <a:xfrm>
              <a:off x="23413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4"/>
            <p:cNvSpPr/>
            <p:nvPr/>
          </p:nvSpPr>
          <p:spPr>
            <a:xfrm>
              <a:off x="23413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4"/>
            <p:cNvSpPr/>
            <p:nvPr/>
          </p:nvSpPr>
          <p:spPr>
            <a:xfrm>
              <a:off x="23413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4"/>
            <p:cNvSpPr/>
            <p:nvPr/>
          </p:nvSpPr>
          <p:spPr>
            <a:xfrm>
              <a:off x="23413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4"/>
            <p:cNvSpPr/>
            <p:nvPr/>
          </p:nvSpPr>
          <p:spPr>
            <a:xfrm>
              <a:off x="23413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4"/>
            <p:cNvSpPr/>
            <p:nvPr/>
          </p:nvSpPr>
          <p:spPr>
            <a:xfrm>
              <a:off x="23413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4"/>
            <p:cNvSpPr/>
            <p:nvPr/>
          </p:nvSpPr>
          <p:spPr>
            <a:xfrm>
              <a:off x="23413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4"/>
            <p:cNvSpPr/>
            <p:nvPr/>
          </p:nvSpPr>
          <p:spPr>
            <a:xfrm>
              <a:off x="23413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4"/>
            <p:cNvSpPr/>
            <p:nvPr/>
          </p:nvSpPr>
          <p:spPr>
            <a:xfrm>
              <a:off x="23413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4"/>
            <p:cNvSpPr/>
            <p:nvPr/>
          </p:nvSpPr>
          <p:spPr>
            <a:xfrm>
              <a:off x="23413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4"/>
            <p:cNvSpPr/>
            <p:nvPr/>
          </p:nvSpPr>
          <p:spPr>
            <a:xfrm>
              <a:off x="23413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4"/>
            <p:cNvSpPr/>
            <p:nvPr/>
          </p:nvSpPr>
          <p:spPr>
            <a:xfrm>
              <a:off x="23413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4"/>
            <p:cNvSpPr/>
            <p:nvPr/>
          </p:nvSpPr>
          <p:spPr>
            <a:xfrm>
              <a:off x="23413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4"/>
            <p:cNvSpPr/>
            <p:nvPr/>
          </p:nvSpPr>
          <p:spPr>
            <a:xfrm>
              <a:off x="23413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4"/>
            <p:cNvSpPr/>
            <p:nvPr/>
          </p:nvSpPr>
          <p:spPr>
            <a:xfrm>
              <a:off x="23413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4"/>
            <p:cNvSpPr/>
            <p:nvPr/>
          </p:nvSpPr>
          <p:spPr>
            <a:xfrm>
              <a:off x="23413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4"/>
            <p:cNvSpPr/>
            <p:nvPr/>
          </p:nvSpPr>
          <p:spPr>
            <a:xfrm>
              <a:off x="23413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4"/>
            <p:cNvSpPr/>
            <p:nvPr/>
          </p:nvSpPr>
          <p:spPr>
            <a:xfrm>
              <a:off x="23413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4"/>
            <p:cNvSpPr/>
            <p:nvPr/>
          </p:nvSpPr>
          <p:spPr>
            <a:xfrm>
              <a:off x="23413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4"/>
            <p:cNvSpPr/>
            <p:nvPr/>
          </p:nvSpPr>
          <p:spPr>
            <a:xfrm>
              <a:off x="23413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4"/>
            <p:cNvSpPr/>
            <p:nvPr/>
          </p:nvSpPr>
          <p:spPr>
            <a:xfrm>
              <a:off x="23413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4"/>
            <p:cNvSpPr/>
            <p:nvPr/>
          </p:nvSpPr>
          <p:spPr>
            <a:xfrm>
              <a:off x="24918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4"/>
            <p:cNvSpPr/>
            <p:nvPr/>
          </p:nvSpPr>
          <p:spPr>
            <a:xfrm>
              <a:off x="24918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4"/>
            <p:cNvSpPr/>
            <p:nvPr/>
          </p:nvSpPr>
          <p:spPr>
            <a:xfrm>
              <a:off x="24918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4"/>
            <p:cNvSpPr/>
            <p:nvPr/>
          </p:nvSpPr>
          <p:spPr>
            <a:xfrm>
              <a:off x="24918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4"/>
            <p:cNvSpPr/>
            <p:nvPr/>
          </p:nvSpPr>
          <p:spPr>
            <a:xfrm>
              <a:off x="24918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4"/>
            <p:cNvSpPr/>
            <p:nvPr/>
          </p:nvSpPr>
          <p:spPr>
            <a:xfrm>
              <a:off x="24918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4"/>
            <p:cNvSpPr/>
            <p:nvPr/>
          </p:nvSpPr>
          <p:spPr>
            <a:xfrm>
              <a:off x="24918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4"/>
            <p:cNvSpPr/>
            <p:nvPr/>
          </p:nvSpPr>
          <p:spPr>
            <a:xfrm>
              <a:off x="24918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4"/>
            <p:cNvSpPr/>
            <p:nvPr/>
          </p:nvSpPr>
          <p:spPr>
            <a:xfrm>
              <a:off x="24918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4"/>
            <p:cNvSpPr/>
            <p:nvPr/>
          </p:nvSpPr>
          <p:spPr>
            <a:xfrm>
              <a:off x="24918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4"/>
            <p:cNvSpPr/>
            <p:nvPr/>
          </p:nvSpPr>
          <p:spPr>
            <a:xfrm>
              <a:off x="24918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4"/>
            <p:cNvSpPr/>
            <p:nvPr/>
          </p:nvSpPr>
          <p:spPr>
            <a:xfrm>
              <a:off x="24918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4"/>
            <p:cNvSpPr/>
            <p:nvPr/>
          </p:nvSpPr>
          <p:spPr>
            <a:xfrm>
              <a:off x="24918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4"/>
            <p:cNvSpPr/>
            <p:nvPr/>
          </p:nvSpPr>
          <p:spPr>
            <a:xfrm>
              <a:off x="24918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4"/>
            <p:cNvSpPr/>
            <p:nvPr/>
          </p:nvSpPr>
          <p:spPr>
            <a:xfrm>
              <a:off x="24918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4"/>
            <p:cNvSpPr/>
            <p:nvPr/>
          </p:nvSpPr>
          <p:spPr>
            <a:xfrm>
              <a:off x="24918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4"/>
            <p:cNvSpPr/>
            <p:nvPr/>
          </p:nvSpPr>
          <p:spPr>
            <a:xfrm>
              <a:off x="24918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4"/>
            <p:cNvSpPr/>
            <p:nvPr/>
          </p:nvSpPr>
          <p:spPr>
            <a:xfrm>
              <a:off x="24918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4"/>
            <p:cNvSpPr/>
            <p:nvPr/>
          </p:nvSpPr>
          <p:spPr>
            <a:xfrm>
              <a:off x="24918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4"/>
            <p:cNvSpPr/>
            <p:nvPr/>
          </p:nvSpPr>
          <p:spPr>
            <a:xfrm>
              <a:off x="24918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4"/>
            <p:cNvSpPr/>
            <p:nvPr/>
          </p:nvSpPr>
          <p:spPr>
            <a:xfrm>
              <a:off x="24918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4"/>
            <p:cNvSpPr/>
            <p:nvPr/>
          </p:nvSpPr>
          <p:spPr>
            <a:xfrm>
              <a:off x="24918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4"/>
            <p:cNvSpPr/>
            <p:nvPr/>
          </p:nvSpPr>
          <p:spPr>
            <a:xfrm>
              <a:off x="24918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4"/>
            <p:cNvSpPr/>
            <p:nvPr/>
          </p:nvSpPr>
          <p:spPr>
            <a:xfrm>
              <a:off x="24918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4"/>
            <p:cNvSpPr/>
            <p:nvPr/>
          </p:nvSpPr>
          <p:spPr>
            <a:xfrm>
              <a:off x="24918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4"/>
            <p:cNvSpPr/>
            <p:nvPr/>
          </p:nvSpPr>
          <p:spPr>
            <a:xfrm>
              <a:off x="2642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4"/>
            <p:cNvSpPr/>
            <p:nvPr/>
          </p:nvSpPr>
          <p:spPr>
            <a:xfrm>
              <a:off x="2642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4"/>
            <p:cNvSpPr/>
            <p:nvPr/>
          </p:nvSpPr>
          <p:spPr>
            <a:xfrm>
              <a:off x="2642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4"/>
            <p:cNvSpPr/>
            <p:nvPr/>
          </p:nvSpPr>
          <p:spPr>
            <a:xfrm>
              <a:off x="2642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4"/>
            <p:cNvSpPr/>
            <p:nvPr/>
          </p:nvSpPr>
          <p:spPr>
            <a:xfrm>
              <a:off x="2642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4"/>
            <p:cNvSpPr/>
            <p:nvPr/>
          </p:nvSpPr>
          <p:spPr>
            <a:xfrm>
              <a:off x="2642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4"/>
            <p:cNvSpPr/>
            <p:nvPr/>
          </p:nvSpPr>
          <p:spPr>
            <a:xfrm>
              <a:off x="2642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4"/>
            <p:cNvSpPr/>
            <p:nvPr/>
          </p:nvSpPr>
          <p:spPr>
            <a:xfrm>
              <a:off x="2642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4"/>
            <p:cNvSpPr/>
            <p:nvPr/>
          </p:nvSpPr>
          <p:spPr>
            <a:xfrm>
              <a:off x="2642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4"/>
            <p:cNvSpPr/>
            <p:nvPr/>
          </p:nvSpPr>
          <p:spPr>
            <a:xfrm>
              <a:off x="2642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4"/>
            <p:cNvSpPr/>
            <p:nvPr/>
          </p:nvSpPr>
          <p:spPr>
            <a:xfrm>
              <a:off x="2642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4"/>
            <p:cNvSpPr/>
            <p:nvPr/>
          </p:nvSpPr>
          <p:spPr>
            <a:xfrm>
              <a:off x="2642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4"/>
            <p:cNvSpPr/>
            <p:nvPr/>
          </p:nvSpPr>
          <p:spPr>
            <a:xfrm>
              <a:off x="2642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4"/>
            <p:cNvSpPr/>
            <p:nvPr/>
          </p:nvSpPr>
          <p:spPr>
            <a:xfrm>
              <a:off x="2642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4"/>
            <p:cNvSpPr/>
            <p:nvPr/>
          </p:nvSpPr>
          <p:spPr>
            <a:xfrm>
              <a:off x="2642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4"/>
            <p:cNvSpPr/>
            <p:nvPr/>
          </p:nvSpPr>
          <p:spPr>
            <a:xfrm>
              <a:off x="2642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4"/>
            <p:cNvSpPr/>
            <p:nvPr/>
          </p:nvSpPr>
          <p:spPr>
            <a:xfrm>
              <a:off x="2642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4"/>
            <p:cNvSpPr/>
            <p:nvPr/>
          </p:nvSpPr>
          <p:spPr>
            <a:xfrm>
              <a:off x="2642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4"/>
            <p:cNvSpPr/>
            <p:nvPr/>
          </p:nvSpPr>
          <p:spPr>
            <a:xfrm>
              <a:off x="2642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4"/>
            <p:cNvSpPr/>
            <p:nvPr/>
          </p:nvSpPr>
          <p:spPr>
            <a:xfrm>
              <a:off x="2642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4"/>
            <p:cNvSpPr/>
            <p:nvPr/>
          </p:nvSpPr>
          <p:spPr>
            <a:xfrm>
              <a:off x="2792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4"/>
            <p:cNvSpPr/>
            <p:nvPr/>
          </p:nvSpPr>
          <p:spPr>
            <a:xfrm>
              <a:off x="2792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4"/>
            <p:cNvSpPr/>
            <p:nvPr/>
          </p:nvSpPr>
          <p:spPr>
            <a:xfrm>
              <a:off x="2792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4"/>
            <p:cNvSpPr/>
            <p:nvPr/>
          </p:nvSpPr>
          <p:spPr>
            <a:xfrm>
              <a:off x="2792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4"/>
            <p:cNvSpPr/>
            <p:nvPr/>
          </p:nvSpPr>
          <p:spPr>
            <a:xfrm>
              <a:off x="2792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4"/>
            <p:cNvSpPr/>
            <p:nvPr/>
          </p:nvSpPr>
          <p:spPr>
            <a:xfrm>
              <a:off x="2792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4"/>
            <p:cNvSpPr/>
            <p:nvPr/>
          </p:nvSpPr>
          <p:spPr>
            <a:xfrm>
              <a:off x="2792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4"/>
            <p:cNvSpPr/>
            <p:nvPr/>
          </p:nvSpPr>
          <p:spPr>
            <a:xfrm>
              <a:off x="2792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4"/>
            <p:cNvSpPr/>
            <p:nvPr/>
          </p:nvSpPr>
          <p:spPr>
            <a:xfrm>
              <a:off x="2792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4"/>
            <p:cNvSpPr/>
            <p:nvPr/>
          </p:nvSpPr>
          <p:spPr>
            <a:xfrm>
              <a:off x="2792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4"/>
            <p:cNvSpPr/>
            <p:nvPr/>
          </p:nvSpPr>
          <p:spPr>
            <a:xfrm>
              <a:off x="2792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4"/>
            <p:cNvSpPr/>
            <p:nvPr/>
          </p:nvSpPr>
          <p:spPr>
            <a:xfrm>
              <a:off x="2792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4"/>
            <p:cNvSpPr/>
            <p:nvPr/>
          </p:nvSpPr>
          <p:spPr>
            <a:xfrm>
              <a:off x="2792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4"/>
            <p:cNvSpPr/>
            <p:nvPr/>
          </p:nvSpPr>
          <p:spPr>
            <a:xfrm>
              <a:off x="2792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4"/>
            <p:cNvSpPr/>
            <p:nvPr/>
          </p:nvSpPr>
          <p:spPr>
            <a:xfrm>
              <a:off x="2792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4"/>
            <p:cNvSpPr/>
            <p:nvPr/>
          </p:nvSpPr>
          <p:spPr>
            <a:xfrm>
              <a:off x="2792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4"/>
            <p:cNvSpPr/>
            <p:nvPr/>
          </p:nvSpPr>
          <p:spPr>
            <a:xfrm>
              <a:off x="2792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4"/>
            <p:cNvSpPr/>
            <p:nvPr/>
          </p:nvSpPr>
          <p:spPr>
            <a:xfrm>
              <a:off x="2792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4"/>
            <p:cNvSpPr/>
            <p:nvPr/>
          </p:nvSpPr>
          <p:spPr>
            <a:xfrm>
              <a:off x="294332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4"/>
            <p:cNvSpPr/>
            <p:nvPr/>
          </p:nvSpPr>
          <p:spPr>
            <a:xfrm>
              <a:off x="294332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4"/>
            <p:cNvSpPr/>
            <p:nvPr/>
          </p:nvSpPr>
          <p:spPr>
            <a:xfrm>
              <a:off x="294332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4"/>
            <p:cNvSpPr/>
            <p:nvPr/>
          </p:nvSpPr>
          <p:spPr>
            <a:xfrm>
              <a:off x="294332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4"/>
            <p:cNvSpPr/>
            <p:nvPr/>
          </p:nvSpPr>
          <p:spPr>
            <a:xfrm>
              <a:off x="294332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4"/>
            <p:cNvSpPr/>
            <p:nvPr/>
          </p:nvSpPr>
          <p:spPr>
            <a:xfrm>
              <a:off x="294332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4"/>
            <p:cNvSpPr/>
            <p:nvPr/>
          </p:nvSpPr>
          <p:spPr>
            <a:xfrm>
              <a:off x="294332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4"/>
            <p:cNvSpPr/>
            <p:nvPr/>
          </p:nvSpPr>
          <p:spPr>
            <a:xfrm>
              <a:off x="294332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4"/>
            <p:cNvSpPr/>
            <p:nvPr/>
          </p:nvSpPr>
          <p:spPr>
            <a:xfrm>
              <a:off x="294332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4"/>
            <p:cNvSpPr/>
            <p:nvPr/>
          </p:nvSpPr>
          <p:spPr>
            <a:xfrm>
              <a:off x="294332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4"/>
            <p:cNvSpPr/>
            <p:nvPr/>
          </p:nvSpPr>
          <p:spPr>
            <a:xfrm>
              <a:off x="294332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4"/>
            <p:cNvSpPr/>
            <p:nvPr/>
          </p:nvSpPr>
          <p:spPr>
            <a:xfrm>
              <a:off x="294332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4"/>
            <p:cNvSpPr/>
            <p:nvPr/>
          </p:nvSpPr>
          <p:spPr>
            <a:xfrm>
              <a:off x="294332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4"/>
            <p:cNvSpPr/>
            <p:nvPr/>
          </p:nvSpPr>
          <p:spPr>
            <a:xfrm>
              <a:off x="294332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4"/>
            <p:cNvSpPr/>
            <p:nvPr/>
          </p:nvSpPr>
          <p:spPr>
            <a:xfrm>
              <a:off x="294332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4"/>
            <p:cNvSpPr/>
            <p:nvPr/>
          </p:nvSpPr>
          <p:spPr>
            <a:xfrm>
              <a:off x="294332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4"/>
            <p:cNvSpPr/>
            <p:nvPr/>
          </p:nvSpPr>
          <p:spPr>
            <a:xfrm>
              <a:off x="294332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4"/>
            <p:cNvSpPr/>
            <p:nvPr/>
          </p:nvSpPr>
          <p:spPr>
            <a:xfrm>
              <a:off x="294332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4"/>
            <p:cNvSpPr/>
            <p:nvPr/>
          </p:nvSpPr>
          <p:spPr>
            <a:xfrm>
              <a:off x="3093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4"/>
            <p:cNvSpPr/>
            <p:nvPr/>
          </p:nvSpPr>
          <p:spPr>
            <a:xfrm>
              <a:off x="3093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4"/>
            <p:cNvSpPr/>
            <p:nvPr/>
          </p:nvSpPr>
          <p:spPr>
            <a:xfrm>
              <a:off x="3093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4"/>
            <p:cNvSpPr/>
            <p:nvPr/>
          </p:nvSpPr>
          <p:spPr>
            <a:xfrm>
              <a:off x="3093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4"/>
            <p:cNvSpPr/>
            <p:nvPr/>
          </p:nvSpPr>
          <p:spPr>
            <a:xfrm>
              <a:off x="3093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4"/>
            <p:cNvSpPr/>
            <p:nvPr/>
          </p:nvSpPr>
          <p:spPr>
            <a:xfrm>
              <a:off x="3093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4"/>
            <p:cNvSpPr/>
            <p:nvPr/>
          </p:nvSpPr>
          <p:spPr>
            <a:xfrm>
              <a:off x="3093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4"/>
            <p:cNvSpPr/>
            <p:nvPr/>
          </p:nvSpPr>
          <p:spPr>
            <a:xfrm>
              <a:off x="3093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4"/>
            <p:cNvSpPr/>
            <p:nvPr/>
          </p:nvSpPr>
          <p:spPr>
            <a:xfrm>
              <a:off x="3093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4"/>
            <p:cNvSpPr/>
            <p:nvPr/>
          </p:nvSpPr>
          <p:spPr>
            <a:xfrm>
              <a:off x="32443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4"/>
            <p:cNvSpPr/>
            <p:nvPr/>
          </p:nvSpPr>
          <p:spPr>
            <a:xfrm>
              <a:off x="32443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4"/>
            <p:cNvSpPr/>
            <p:nvPr/>
          </p:nvSpPr>
          <p:spPr>
            <a:xfrm>
              <a:off x="32443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4"/>
            <p:cNvSpPr/>
            <p:nvPr/>
          </p:nvSpPr>
          <p:spPr>
            <a:xfrm>
              <a:off x="32443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4"/>
            <p:cNvSpPr/>
            <p:nvPr/>
          </p:nvSpPr>
          <p:spPr>
            <a:xfrm>
              <a:off x="32443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4"/>
            <p:cNvSpPr/>
            <p:nvPr/>
          </p:nvSpPr>
          <p:spPr>
            <a:xfrm>
              <a:off x="32443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4"/>
            <p:cNvSpPr/>
            <p:nvPr/>
          </p:nvSpPr>
          <p:spPr>
            <a:xfrm>
              <a:off x="32443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4"/>
            <p:cNvSpPr/>
            <p:nvPr/>
          </p:nvSpPr>
          <p:spPr>
            <a:xfrm>
              <a:off x="32443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4"/>
            <p:cNvSpPr/>
            <p:nvPr/>
          </p:nvSpPr>
          <p:spPr>
            <a:xfrm>
              <a:off x="3394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4"/>
            <p:cNvSpPr/>
            <p:nvPr/>
          </p:nvSpPr>
          <p:spPr>
            <a:xfrm>
              <a:off x="3394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4"/>
            <p:cNvSpPr/>
            <p:nvPr/>
          </p:nvSpPr>
          <p:spPr>
            <a:xfrm>
              <a:off x="3394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4"/>
            <p:cNvSpPr/>
            <p:nvPr/>
          </p:nvSpPr>
          <p:spPr>
            <a:xfrm>
              <a:off x="33948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4"/>
            <p:cNvSpPr/>
            <p:nvPr/>
          </p:nvSpPr>
          <p:spPr>
            <a:xfrm>
              <a:off x="3394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4"/>
            <p:cNvSpPr/>
            <p:nvPr/>
          </p:nvSpPr>
          <p:spPr>
            <a:xfrm>
              <a:off x="3394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4"/>
            <p:cNvSpPr/>
            <p:nvPr/>
          </p:nvSpPr>
          <p:spPr>
            <a:xfrm>
              <a:off x="3545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4"/>
            <p:cNvSpPr/>
            <p:nvPr/>
          </p:nvSpPr>
          <p:spPr>
            <a:xfrm>
              <a:off x="3545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4"/>
            <p:cNvSpPr/>
            <p:nvPr/>
          </p:nvSpPr>
          <p:spPr>
            <a:xfrm>
              <a:off x="3545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8" name="Google Shape;1458;p4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1459" name="Google Shape;1459;p4"/>
            <p:cNvSpPr/>
            <p:nvPr/>
          </p:nvSpPr>
          <p:spPr>
            <a:xfrm>
              <a:off x="12877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4"/>
            <p:cNvSpPr/>
            <p:nvPr/>
          </p:nvSpPr>
          <p:spPr>
            <a:xfrm>
              <a:off x="12877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4"/>
            <p:cNvSpPr/>
            <p:nvPr/>
          </p:nvSpPr>
          <p:spPr>
            <a:xfrm>
              <a:off x="12877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4"/>
            <p:cNvSpPr/>
            <p:nvPr/>
          </p:nvSpPr>
          <p:spPr>
            <a:xfrm>
              <a:off x="12877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4"/>
            <p:cNvSpPr/>
            <p:nvPr/>
          </p:nvSpPr>
          <p:spPr>
            <a:xfrm>
              <a:off x="12877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4"/>
            <p:cNvSpPr/>
            <p:nvPr/>
          </p:nvSpPr>
          <p:spPr>
            <a:xfrm>
              <a:off x="12877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4"/>
            <p:cNvSpPr/>
            <p:nvPr/>
          </p:nvSpPr>
          <p:spPr>
            <a:xfrm>
              <a:off x="12877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4"/>
            <p:cNvSpPr/>
            <p:nvPr/>
          </p:nvSpPr>
          <p:spPr>
            <a:xfrm>
              <a:off x="12877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4"/>
            <p:cNvSpPr/>
            <p:nvPr/>
          </p:nvSpPr>
          <p:spPr>
            <a:xfrm>
              <a:off x="12877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4"/>
            <p:cNvSpPr/>
            <p:nvPr/>
          </p:nvSpPr>
          <p:spPr>
            <a:xfrm>
              <a:off x="12877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4"/>
            <p:cNvSpPr/>
            <p:nvPr/>
          </p:nvSpPr>
          <p:spPr>
            <a:xfrm>
              <a:off x="12877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4"/>
            <p:cNvSpPr/>
            <p:nvPr/>
          </p:nvSpPr>
          <p:spPr>
            <a:xfrm>
              <a:off x="12877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4"/>
            <p:cNvSpPr/>
            <p:nvPr/>
          </p:nvSpPr>
          <p:spPr>
            <a:xfrm>
              <a:off x="12877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4"/>
            <p:cNvSpPr/>
            <p:nvPr/>
          </p:nvSpPr>
          <p:spPr>
            <a:xfrm>
              <a:off x="12877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4"/>
            <p:cNvSpPr/>
            <p:nvPr/>
          </p:nvSpPr>
          <p:spPr>
            <a:xfrm>
              <a:off x="12877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4"/>
            <p:cNvSpPr/>
            <p:nvPr/>
          </p:nvSpPr>
          <p:spPr>
            <a:xfrm>
              <a:off x="14382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4"/>
            <p:cNvSpPr/>
            <p:nvPr/>
          </p:nvSpPr>
          <p:spPr>
            <a:xfrm>
              <a:off x="14382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4"/>
            <p:cNvSpPr/>
            <p:nvPr/>
          </p:nvSpPr>
          <p:spPr>
            <a:xfrm>
              <a:off x="14382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4"/>
            <p:cNvSpPr/>
            <p:nvPr/>
          </p:nvSpPr>
          <p:spPr>
            <a:xfrm>
              <a:off x="14382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4"/>
            <p:cNvSpPr/>
            <p:nvPr/>
          </p:nvSpPr>
          <p:spPr>
            <a:xfrm>
              <a:off x="15887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4"/>
            <p:cNvSpPr/>
            <p:nvPr/>
          </p:nvSpPr>
          <p:spPr>
            <a:xfrm>
              <a:off x="15887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4"/>
            <p:cNvSpPr/>
            <p:nvPr/>
          </p:nvSpPr>
          <p:spPr>
            <a:xfrm>
              <a:off x="15887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4"/>
            <p:cNvSpPr/>
            <p:nvPr/>
          </p:nvSpPr>
          <p:spPr>
            <a:xfrm>
              <a:off x="15887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4"/>
            <p:cNvSpPr/>
            <p:nvPr/>
          </p:nvSpPr>
          <p:spPr>
            <a:xfrm>
              <a:off x="15887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4"/>
            <p:cNvSpPr/>
            <p:nvPr/>
          </p:nvSpPr>
          <p:spPr>
            <a:xfrm>
              <a:off x="15887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4"/>
            <p:cNvSpPr/>
            <p:nvPr/>
          </p:nvSpPr>
          <p:spPr>
            <a:xfrm>
              <a:off x="15887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4"/>
            <p:cNvSpPr/>
            <p:nvPr/>
          </p:nvSpPr>
          <p:spPr>
            <a:xfrm>
              <a:off x="15887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4"/>
            <p:cNvSpPr/>
            <p:nvPr/>
          </p:nvSpPr>
          <p:spPr>
            <a:xfrm>
              <a:off x="15887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4"/>
            <p:cNvSpPr/>
            <p:nvPr/>
          </p:nvSpPr>
          <p:spPr>
            <a:xfrm>
              <a:off x="15887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4"/>
            <p:cNvSpPr/>
            <p:nvPr/>
          </p:nvSpPr>
          <p:spPr>
            <a:xfrm>
              <a:off x="17392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4"/>
            <p:cNvSpPr/>
            <p:nvPr/>
          </p:nvSpPr>
          <p:spPr>
            <a:xfrm>
              <a:off x="17392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4"/>
            <p:cNvSpPr/>
            <p:nvPr/>
          </p:nvSpPr>
          <p:spPr>
            <a:xfrm>
              <a:off x="17392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4"/>
            <p:cNvSpPr/>
            <p:nvPr/>
          </p:nvSpPr>
          <p:spPr>
            <a:xfrm>
              <a:off x="17392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4"/>
            <p:cNvSpPr/>
            <p:nvPr/>
          </p:nvSpPr>
          <p:spPr>
            <a:xfrm>
              <a:off x="17392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4"/>
            <p:cNvSpPr/>
            <p:nvPr/>
          </p:nvSpPr>
          <p:spPr>
            <a:xfrm>
              <a:off x="17392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4"/>
            <p:cNvSpPr/>
            <p:nvPr/>
          </p:nvSpPr>
          <p:spPr>
            <a:xfrm>
              <a:off x="17392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4"/>
            <p:cNvSpPr/>
            <p:nvPr/>
          </p:nvSpPr>
          <p:spPr>
            <a:xfrm>
              <a:off x="17392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4"/>
            <p:cNvSpPr/>
            <p:nvPr/>
          </p:nvSpPr>
          <p:spPr>
            <a:xfrm>
              <a:off x="17392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4"/>
            <p:cNvSpPr/>
            <p:nvPr/>
          </p:nvSpPr>
          <p:spPr>
            <a:xfrm>
              <a:off x="17392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4"/>
            <p:cNvSpPr/>
            <p:nvPr/>
          </p:nvSpPr>
          <p:spPr>
            <a:xfrm>
              <a:off x="17392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4"/>
            <p:cNvSpPr/>
            <p:nvPr/>
          </p:nvSpPr>
          <p:spPr>
            <a:xfrm>
              <a:off x="17392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4"/>
            <p:cNvSpPr/>
            <p:nvPr/>
          </p:nvSpPr>
          <p:spPr>
            <a:xfrm>
              <a:off x="17392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4"/>
            <p:cNvSpPr/>
            <p:nvPr/>
          </p:nvSpPr>
          <p:spPr>
            <a:xfrm>
              <a:off x="17392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4"/>
            <p:cNvSpPr/>
            <p:nvPr/>
          </p:nvSpPr>
          <p:spPr>
            <a:xfrm>
              <a:off x="17392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4"/>
            <p:cNvSpPr/>
            <p:nvPr/>
          </p:nvSpPr>
          <p:spPr>
            <a:xfrm>
              <a:off x="17392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4"/>
            <p:cNvSpPr/>
            <p:nvPr/>
          </p:nvSpPr>
          <p:spPr>
            <a:xfrm>
              <a:off x="17392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4"/>
            <p:cNvSpPr/>
            <p:nvPr/>
          </p:nvSpPr>
          <p:spPr>
            <a:xfrm>
              <a:off x="188975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4"/>
            <p:cNvSpPr/>
            <p:nvPr/>
          </p:nvSpPr>
          <p:spPr>
            <a:xfrm>
              <a:off x="188975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4"/>
            <p:cNvSpPr/>
            <p:nvPr/>
          </p:nvSpPr>
          <p:spPr>
            <a:xfrm>
              <a:off x="18897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4"/>
            <p:cNvSpPr/>
            <p:nvPr/>
          </p:nvSpPr>
          <p:spPr>
            <a:xfrm>
              <a:off x="188975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4"/>
            <p:cNvSpPr/>
            <p:nvPr/>
          </p:nvSpPr>
          <p:spPr>
            <a:xfrm>
              <a:off x="18897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4"/>
            <p:cNvSpPr/>
            <p:nvPr/>
          </p:nvSpPr>
          <p:spPr>
            <a:xfrm>
              <a:off x="188975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4"/>
            <p:cNvSpPr/>
            <p:nvPr/>
          </p:nvSpPr>
          <p:spPr>
            <a:xfrm>
              <a:off x="188975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4"/>
            <p:cNvSpPr/>
            <p:nvPr/>
          </p:nvSpPr>
          <p:spPr>
            <a:xfrm>
              <a:off x="188975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4"/>
            <p:cNvSpPr/>
            <p:nvPr/>
          </p:nvSpPr>
          <p:spPr>
            <a:xfrm>
              <a:off x="18897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4"/>
            <p:cNvSpPr/>
            <p:nvPr/>
          </p:nvSpPr>
          <p:spPr>
            <a:xfrm>
              <a:off x="188975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4"/>
            <p:cNvSpPr/>
            <p:nvPr/>
          </p:nvSpPr>
          <p:spPr>
            <a:xfrm>
              <a:off x="188975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4"/>
            <p:cNvSpPr/>
            <p:nvPr/>
          </p:nvSpPr>
          <p:spPr>
            <a:xfrm>
              <a:off x="20402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4"/>
            <p:cNvSpPr/>
            <p:nvPr/>
          </p:nvSpPr>
          <p:spPr>
            <a:xfrm>
              <a:off x="20402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4"/>
            <p:cNvSpPr/>
            <p:nvPr/>
          </p:nvSpPr>
          <p:spPr>
            <a:xfrm>
              <a:off x="20402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4"/>
            <p:cNvSpPr/>
            <p:nvPr/>
          </p:nvSpPr>
          <p:spPr>
            <a:xfrm>
              <a:off x="20402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4"/>
            <p:cNvSpPr/>
            <p:nvPr/>
          </p:nvSpPr>
          <p:spPr>
            <a:xfrm>
              <a:off x="20402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4"/>
            <p:cNvSpPr/>
            <p:nvPr/>
          </p:nvSpPr>
          <p:spPr>
            <a:xfrm>
              <a:off x="20402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4"/>
            <p:cNvSpPr/>
            <p:nvPr/>
          </p:nvSpPr>
          <p:spPr>
            <a:xfrm>
              <a:off x="20402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4"/>
            <p:cNvSpPr/>
            <p:nvPr/>
          </p:nvSpPr>
          <p:spPr>
            <a:xfrm>
              <a:off x="20402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4"/>
            <p:cNvSpPr/>
            <p:nvPr/>
          </p:nvSpPr>
          <p:spPr>
            <a:xfrm>
              <a:off x="20402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4"/>
            <p:cNvSpPr/>
            <p:nvPr/>
          </p:nvSpPr>
          <p:spPr>
            <a:xfrm>
              <a:off x="20402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4"/>
            <p:cNvSpPr/>
            <p:nvPr/>
          </p:nvSpPr>
          <p:spPr>
            <a:xfrm>
              <a:off x="20402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4"/>
            <p:cNvSpPr/>
            <p:nvPr/>
          </p:nvSpPr>
          <p:spPr>
            <a:xfrm>
              <a:off x="20402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4"/>
            <p:cNvSpPr/>
            <p:nvPr/>
          </p:nvSpPr>
          <p:spPr>
            <a:xfrm>
              <a:off x="20402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4"/>
            <p:cNvSpPr/>
            <p:nvPr/>
          </p:nvSpPr>
          <p:spPr>
            <a:xfrm>
              <a:off x="21907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4"/>
            <p:cNvSpPr/>
            <p:nvPr/>
          </p:nvSpPr>
          <p:spPr>
            <a:xfrm>
              <a:off x="21907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4"/>
            <p:cNvSpPr/>
            <p:nvPr/>
          </p:nvSpPr>
          <p:spPr>
            <a:xfrm>
              <a:off x="21907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4"/>
            <p:cNvSpPr/>
            <p:nvPr/>
          </p:nvSpPr>
          <p:spPr>
            <a:xfrm>
              <a:off x="21907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4"/>
            <p:cNvSpPr/>
            <p:nvPr/>
          </p:nvSpPr>
          <p:spPr>
            <a:xfrm>
              <a:off x="21907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4"/>
            <p:cNvSpPr/>
            <p:nvPr/>
          </p:nvSpPr>
          <p:spPr>
            <a:xfrm>
              <a:off x="2190775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4"/>
            <p:cNvSpPr/>
            <p:nvPr/>
          </p:nvSpPr>
          <p:spPr>
            <a:xfrm>
              <a:off x="21907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4"/>
            <p:cNvSpPr/>
            <p:nvPr/>
          </p:nvSpPr>
          <p:spPr>
            <a:xfrm>
              <a:off x="21907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4"/>
            <p:cNvSpPr/>
            <p:nvPr/>
          </p:nvSpPr>
          <p:spPr>
            <a:xfrm>
              <a:off x="2190775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4"/>
            <p:cNvSpPr/>
            <p:nvPr/>
          </p:nvSpPr>
          <p:spPr>
            <a:xfrm>
              <a:off x="23413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4"/>
            <p:cNvSpPr/>
            <p:nvPr/>
          </p:nvSpPr>
          <p:spPr>
            <a:xfrm>
              <a:off x="23413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4"/>
            <p:cNvSpPr/>
            <p:nvPr/>
          </p:nvSpPr>
          <p:spPr>
            <a:xfrm>
              <a:off x="23413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4"/>
            <p:cNvSpPr/>
            <p:nvPr/>
          </p:nvSpPr>
          <p:spPr>
            <a:xfrm>
              <a:off x="23413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4"/>
            <p:cNvSpPr/>
            <p:nvPr/>
          </p:nvSpPr>
          <p:spPr>
            <a:xfrm>
              <a:off x="23413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4"/>
            <p:cNvSpPr/>
            <p:nvPr/>
          </p:nvSpPr>
          <p:spPr>
            <a:xfrm>
              <a:off x="23413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4"/>
            <p:cNvSpPr/>
            <p:nvPr/>
          </p:nvSpPr>
          <p:spPr>
            <a:xfrm>
              <a:off x="23413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4"/>
            <p:cNvSpPr/>
            <p:nvPr/>
          </p:nvSpPr>
          <p:spPr>
            <a:xfrm>
              <a:off x="23413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4"/>
            <p:cNvSpPr/>
            <p:nvPr/>
          </p:nvSpPr>
          <p:spPr>
            <a:xfrm>
              <a:off x="24918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4"/>
            <p:cNvSpPr/>
            <p:nvPr/>
          </p:nvSpPr>
          <p:spPr>
            <a:xfrm>
              <a:off x="24918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4"/>
            <p:cNvSpPr/>
            <p:nvPr/>
          </p:nvSpPr>
          <p:spPr>
            <a:xfrm>
              <a:off x="24918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4"/>
            <p:cNvSpPr/>
            <p:nvPr/>
          </p:nvSpPr>
          <p:spPr>
            <a:xfrm>
              <a:off x="24918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4"/>
            <p:cNvSpPr/>
            <p:nvPr/>
          </p:nvSpPr>
          <p:spPr>
            <a:xfrm>
              <a:off x="24918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4"/>
            <p:cNvSpPr/>
            <p:nvPr/>
          </p:nvSpPr>
          <p:spPr>
            <a:xfrm>
              <a:off x="2642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4"/>
            <p:cNvSpPr/>
            <p:nvPr/>
          </p:nvSpPr>
          <p:spPr>
            <a:xfrm>
              <a:off x="2642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4"/>
            <p:cNvSpPr/>
            <p:nvPr/>
          </p:nvSpPr>
          <p:spPr>
            <a:xfrm>
              <a:off x="2642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4"/>
            <p:cNvSpPr/>
            <p:nvPr/>
          </p:nvSpPr>
          <p:spPr>
            <a:xfrm>
              <a:off x="2642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4"/>
            <p:cNvSpPr/>
            <p:nvPr/>
          </p:nvSpPr>
          <p:spPr>
            <a:xfrm>
              <a:off x="2642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4"/>
            <p:cNvSpPr/>
            <p:nvPr/>
          </p:nvSpPr>
          <p:spPr>
            <a:xfrm>
              <a:off x="2792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4"/>
            <p:cNvSpPr/>
            <p:nvPr/>
          </p:nvSpPr>
          <p:spPr>
            <a:xfrm>
              <a:off x="294332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4"/>
            <p:cNvSpPr/>
            <p:nvPr/>
          </p:nvSpPr>
          <p:spPr>
            <a:xfrm>
              <a:off x="294332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4"/>
            <p:cNvSpPr/>
            <p:nvPr/>
          </p:nvSpPr>
          <p:spPr>
            <a:xfrm>
              <a:off x="3093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4"/>
            <p:cNvSpPr/>
            <p:nvPr/>
          </p:nvSpPr>
          <p:spPr>
            <a:xfrm>
              <a:off x="3394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4"/>
            <p:cNvSpPr/>
            <p:nvPr/>
          </p:nvSpPr>
          <p:spPr>
            <a:xfrm>
              <a:off x="3545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62" name="Google Shape;1562;p4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1563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5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565" name="Google Shape;1565;p5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grpSp>
        <p:nvGrpSpPr>
          <p:cNvPr id="1566" name="Google Shape;1566;p5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56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24" name="Google Shape;1624;p5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62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87" name="Google Shape;1687;p5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68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89" name="Google Shape;1789;p5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179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40" name="Google Shape;1840;p5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184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Google Shape;1842;p6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843" name="Google Shape;1843;p6"/>
          <p:cNvSpPr txBox="1"/>
          <p:nvPr>
            <p:ph idx="1" type="body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844" name="Google Shape;1844;p6"/>
          <p:cNvSpPr txBox="1"/>
          <p:nvPr>
            <p:ph idx="2" type="body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grpSp>
        <p:nvGrpSpPr>
          <p:cNvPr id="1845" name="Google Shape;1845;p6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846" name="Google Shape;1846;p6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6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6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6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6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6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6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6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6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6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6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6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6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6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6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6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6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6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6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6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6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6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6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6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6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6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6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6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6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6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6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6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6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6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6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6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6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6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6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6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6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6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6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6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6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6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6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6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6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6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6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6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6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6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6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6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6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03" name="Google Shape;1903;p6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904" name="Google Shape;1904;p6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6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6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6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6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6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6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6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6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6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6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6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6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6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6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6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6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6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6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6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6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6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6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6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6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6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6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6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6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6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6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6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6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6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6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6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6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6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6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6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6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6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6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6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6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6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6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6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6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6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6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6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6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6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6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6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6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6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6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6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6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6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66" name="Google Shape;1966;p6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967" name="Google Shape;1967;p6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6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6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6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6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6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6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6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6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6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6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6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6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6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6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6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6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6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6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6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6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6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6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6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6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6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6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6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6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6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6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6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6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6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6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6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6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6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6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6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6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6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6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6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6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6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6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6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6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6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6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6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6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6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6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6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6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6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6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6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6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6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6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6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6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6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6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6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6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6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6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6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6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6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6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6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6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6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6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6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6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6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6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6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6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6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6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6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6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6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6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6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6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6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6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6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6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6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6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6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6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68" name="Google Shape;2068;p6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069" name="Google Shape;2069;p6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6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6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6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3" name="Google Shape;2073;p6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6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6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6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6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6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Google Shape;2079;p6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0" name="Google Shape;2080;p6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6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6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6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6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6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6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6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6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6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6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6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6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6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6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6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6" name="Google Shape;2096;p6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" name="Google Shape;2097;p6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p6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9" name="Google Shape;2099;p6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0" name="Google Shape;2100;p6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1" name="Google Shape;2101;p6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2" name="Google Shape;2102;p6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3" name="Google Shape;2103;p6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4" name="Google Shape;2104;p6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5" name="Google Shape;2105;p6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6" name="Google Shape;2106;p6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7" name="Google Shape;2107;p6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8" name="Google Shape;2108;p6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9" name="Google Shape;2109;p6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0" name="Google Shape;2110;p6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1" name="Google Shape;2111;p6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2" name="Google Shape;2112;p6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3" name="Google Shape;2113;p6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4" name="Google Shape;2114;p6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5" name="Google Shape;2115;p6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6" name="Google Shape;2116;p6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7" name="Google Shape;2117;p6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8" name="Google Shape;2118;p6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19" name="Google Shape;2119;p6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2120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Google Shape;2121;p7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122" name="Google Shape;2122;p7"/>
          <p:cNvSpPr txBox="1"/>
          <p:nvPr>
            <p:ph idx="1" type="body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123" name="Google Shape;2123;p7"/>
          <p:cNvSpPr txBox="1"/>
          <p:nvPr>
            <p:ph idx="2" type="body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124" name="Google Shape;2124;p7"/>
          <p:cNvSpPr txBox="1"/>
          <p:nvPr>
            <p:ph idx="3" type="body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grpSp>
        <p:nvGrpSpPr>
          <p:cNvPr id="2125" name="Google Shape;2125;p7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126" name="Google Shape;2126;p7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7" name="Google Shape;2127;p7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8" name="Google Shape;2128;p7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9" name="Google Shape;2129;p7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0" name="Google Shape;2130;p7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1" name="Google Shape;2131;p7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2" name="Google Shape;2132;p7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3" name="Google Shape;2133;p7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4" name="Google Shape;2134;p7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5" name="Google Shape;2135;p7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6" name="Google Shape;2136;p7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7" name="Google Shape;2137;p7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8" name="Google Shape;2138;p7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9" name="Google Shape;2139;p7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0" name="Google Shape;2140;p7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1" name="Google Shape;2141;p7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2" name="Google Shape;2142;p7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3" name="Google Shape;2143;p7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4" name="Google Shape;2144;p7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5" name="Google Shape;2145;p7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6" name="Google Shape;2146;p7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7" name="Google Shape;2147;p7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8" name="Google Shape;2148;p7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9" name="Google Shape;2149;p7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0" name="Google Shape;2150;p7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1" name="Google Shape;2151;p7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2" name="Google Shape;2152;p7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3" name="Google Shape;2153;p7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4" name="Google Shape;2154;p7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5" name="Google Shape;2155;p7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6" name="Google Shape;2156;p7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p7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8" name="Google Shape;2158;p7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9" name="Google Shape;2159;p7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0" name="Google Shape;2160;p7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1" name="Google Shape;2161;p7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2" name="Google Shape;2162;p7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3" name="Google Shape;2163;p7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4" name="Google Shape;2164;p7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5" name="Google Shape;2165;p7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6" name="Google Shape;2166;p7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7" name="Google Shape;2167;p7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8" name="Google Shape;2168;p7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9" name="Google Shape;2169;p7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0" name="Google Shape;2170;p7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1" name="Google Shape;2171;p7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2" name="Google Shape;2172;p7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3" name="Google Shape;2173;p7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4" name="Google Shape;2174;p7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5" name="Google Shape;2175;p7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6" name="Google Shape;2176;p7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7" name="Google Shape;2177;p7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8" name="Google Shape;2178;p7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9" name="Google Shape;2179;p7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0" name="Google Shape;2180;p7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1" name="Google Shape;2181;p7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2" name="Google Shape;2182;p7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83" name="Google Shape;2183;p7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184" name="Google Shape;2184;p7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5" name="Google Shape;2185;p7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6" name="Google Shape;2186;p7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7" name="Google Shape;2187;p7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8" name="Google Shape;2188;p7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9" name="Google Shape;2189;p7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0" name="Google Shape;2190;p7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1" name="Google Shape;2191;p7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2" name="Google Shape;2192;p7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3" name="Google Shape;2193;p7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4" name="Google Shape;2194;p7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5" name="Google Shape;2195;p7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6" name="Google Shape;2196;p7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7" name="Google Shape;2197;p7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8" name="Google Shape;2198;p7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9" name="Google Shape;2199;p7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0" name="Google Shape;2200;p7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1" name="Google Shape;2201;p7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2" name="Google Shape;2202;p7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3" name="Google Shape;2203;p7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4" name="Google Shape;2204;p7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5" name="Google Shape;2205;p7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6" name="Google Shape;2206;p7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7" name="Google Shape;2207;p7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8" name="Google Shape;2208;p7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9" name="Google Shape;2209;p7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0" name="Google Shape;2210;p7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1" name="Google Shape;2211;p7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2" name="Google Shape;2212;p7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3" name="Google Shape;2213;p7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4" name="Google Shape;2214;p7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5" name="Google Shape;2215;p7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6" name="Google Shape;2216;p7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7" name="Google Shape;2217;p7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8" name="Google Shape;2218;p7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9" name="Google Shape;2219;p7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0" name="Google Shape;2220;p7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1" name="Google Shape;2221;p7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2" name="Google Shape;2222;p7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3" name="Google Shape;2223;p7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4" name="Google Shape;2224;p7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5" name="Google Shape;2225;p7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6" name="Google Shape;2226;p7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7" name="Google Shape;2227;p7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8" name="Google Shape;2228;p7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9" name="Google Shape;2229;p7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0" name="Google Shape;2230;p7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1" name="Google Shape;2231;p7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2" name="Google Shape;2232;p7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3" name="Google Shape;2233;p7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4" name="Google Shape;2234;p7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5" name="Google Shape;2235;p7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6" name="Google Shape;2236;p7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7" name="Google Shape;2237;p7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8" name="Google Shape;2238;p7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9" name="Google Shape;2239;p7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0" name="Google Shape;2240;p7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1" name="Google Shape;2241;p7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2" name="Google Shape;2242;p7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3" name="Google Shape;2243;p7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4" name="Google Shape;2244;p7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5" name="Google Shape;2245;p7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46" name="Google Shape;2246;p7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247" name="Google Shape;2247;p7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8" name="Google Shape;2248;p7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9" name="Google Shape;2249;p7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0" name="Google Shape;2250;p7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1" name="Google Shape;2251;p7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2" name="Google Shape;2252;p7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3" name="Google Shape;2253;p7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4" name="Google Shape;2254;p7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5" name="Google Shape;2255;p7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6" name="Google Shape;2256;p7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7" name="Google Shape;2257;p7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8" name="Google Shape;2258;p7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9" name="Google Shape;2259;p7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0" name="Google Shape;2260;p7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1" name="Google Shape;2261;p7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2" name="Google Shape;2262;p7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3" name="Google Shape;2263;p7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4" name="Google Shape;2264;p7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5" name="Google Shape;2265;p7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6" name="Google Shape;2266;p7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7" name="Google Shape;2267;p7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8" name="Google Shape;2268;p7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9" name="Google Shape;2269;p7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0" name="Google Shape;2270;p7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1" name="Google Shape;2271;p7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2" name="Google Shape;2272;p7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3" name="Google Shape;2273;p7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4" name="Google Shape;2274;p7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5" name="Google Shape;2275;p7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6" name="Google Shape;2276;p7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7" name="Google Shape;2277;p7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8" name="Google Shape;2278;p7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9" name="Google Shape;2279;p7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0" name="Google Shape;2280;p7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1" name="Google Shape;2281;p7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2" name="Google Shape;2282;p7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3" name="Google Shape;2283;p7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4" name="Google Shape;2284;p7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5" name="Google Shape;2285;p7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6" name="Google Shape;2286;p7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7" name="Google Shape;2287;p7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8" name="Google Shape;2288;p7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9" name="Google Shape;2289;p7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0" name="Google Shape;2290;p7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1" name="Google Shape;2291;p7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2" name="Google Shape;2292;p7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3" name="Google Shape;2293;p7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4" name="Google Shape;2294;p7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5" name="Google Shape;2295;p7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6" name="Google Shape;2296;p7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7" name="Google Shape;2297;p7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8" name="Google Shape;2298;p7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9" name="Google Shape;2299;p7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0" name="Google Shape;2300;p7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1" name="Google Shape;2301;p7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2" name="Google Shape;2302;p7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3" name="Google Shape;2303;p7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4" name="Google Shape;2304;p7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5" name="Google Shape;2305;p7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6" name="Google Shape;2306;p7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7" name="Google Shape;2307;p7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8" name="Google Shape;2308;p7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9" name="Google Shape;2309;p7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0" name="Google Shape;2310;p7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1" name="Google Shape;2311;p7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2" name="Google Shape;2312;p7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3" name="Google Shape;2313;p7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4" name="Google Shape;2314;p7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5" name="Google Shape;2315;p7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6" name="Google Shape;2316;p7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7" name="Google Shape;2317;p7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8" name="Google Shape;2318;p7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9" name="Google Shape;2319;p7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0" name="Google Shape;2320;p7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1" name="Google Shape;2321;p7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2" name="Google Shape;2322;p7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3" name="Google Shape;2323;p7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4" name="Google Shape;2324;p7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5" name="Google Shape;2325;p7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6" name="Google Shape;2326;p7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7" name="Google Shape;2327;p7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8" name="Google Shape;2328;p7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9" name="Google Shape;2329;p7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0" name="Google Shape;2330;p7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1" name="Google Shape;2331;p7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2" name="Google Shape;2332;p7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3" name="Google Shape;2333;p7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4" name="Google Shape;2334;p7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5" name="Google Shape;2335;p7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6" name="Google Shape;2336;p7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7" name="Google Shape;2337;p7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8" name="Google Shape;2338;p7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9" name="Google Shape;2339;p7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0" name="Google Shape;2340;p7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1" name="Google Shape;2341;p7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2" name="Google Shape;2342;p7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3" name="Google Shape;2343;p7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4" name="Google Shape;2344;p7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5" name="Google Shape;2345;p7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6" name="Google Shape;2346;p7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7" name="Google Shape;2347;p7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48" name="Google Shape;2348;p7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349" name="Google Shape;2349;p7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0" name="Google Shape;2350;p7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1" name="Google Shape;2351;p7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2" name="Google Shape;2352;p7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3" name="Google Shape;2353;p7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4" name="Google Shape;2354;p7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5" name="Google Shape;2355;p7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6" name="Google Shape;2356;p7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7" name="Google Shape;2357;p7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8" name="Google Shape;2358;p7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9" name="Google Shape;2359;p7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0" name="Google Shape;2360;p7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1" name="Google Shape;2361;p7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2" name="Google Shape;2362;p7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3" name="Google Shape;2363;p7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4" name="Google Shape;2364;p7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5" name="Google Shape;2365;p7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6" name="Google Shape;2366;p7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7" name="Google Shape;2367;p7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8" name="Google Shape;2368;p7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9" name="Google Shape;2369;p7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0" name="Google Shape;2370;p7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1" name="Google Shape;2371;p7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2" name="Google Shape;2372;p7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3" name="Google Shape;2373;p7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4" name="Google Shape;2374;p7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5" name="Google Shape;2375;p7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6" name="Google Shape;2376;p7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7" name="Google Shape;2377;p7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8" name="Google Shape;2378;p7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9" name="Google Shape;2379;p7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0" name="Google Shape;2380;p7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1" name="Google Shape;2381;p7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2" name="Google Shape;2382;p7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3" name="Google Shape;2383;p7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4" name="Google Shape;2384;p7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5" name="Google Shape;2385;p7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6" name="Google Shape;2386;p7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7" name="Google Shape;2387;p7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8" name="Google Shape;2388;p7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9" name="Google Shape;2389;p7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0" name="Google Shape;2390;p7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1" name="Google Shape;2391;p7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2" name="Google Shape;2392;p7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3" name="Google Shape;2393;p7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4" name="Google Shape;2394;p7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5" name="Google Shape;2395;p7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6" name="Google Shape;2396;p7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7" name="Google Shape;2397;p7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8" name="Google Shape;2398;p7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99" name="Google Shape;2399;p7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400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8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grpSp>
        <p:nvGrpSpPr>
          <p:cNvPr id="2402" name="Google Shape;2402;p8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403" name="Google Shape;2403;p8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4" name="Google Shape;2404;p8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5" name="Google Shape;2405;p8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6" name="Google Shape;2406;p8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7" name="Google Shape;2407;p8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8" name="Google Shape;2408;p8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9" name="Google Shape;2409;p8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0" name="Google Shape;2410;p8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1" name="Google Shape;2411;p8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2" name="Google Shape;2412;p8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3" name="Google Shape;2413;p8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4" name="Google Shape;2414;p8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5" name="Google Shape;2415;p8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6" name="Google Shape;2416;p8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7" name="Google Shape;2417;p8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8" name="Google Shape;2418;p8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9" name="Google Shape;2419;p8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0" name="Google Shape;2420;p8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1" name="Google Shape;2421;p8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2" name="Google Shape;2422;p8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3" name="Google Shape;2423;p8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4" name="Google Shape;2424;p8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5" name="Google Shape;2425;p8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6" name="Google Shape;2426;p8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7" name="Google Shape;2427;p8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8" name="Google Shape;2428;p8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9" name="Google Shape;2429;p8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0" name="Google Shape;2430;p8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1" name="Google Shape;2431;p8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2" name="Google Shape;2432;p8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3" name="Google Shape;2433;p8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4" name="Google Shape;2434;p8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5" name="Google Shape;2435;p8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6" name="Google Shape;2436;p8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7" name="Google Shape;2437;p8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8" name="Google Shape;2438;p8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9" name="Google Shape;2439;p8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0" name="Google Shape;2440;p8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1" name="Google Shape;2441;p8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2" name="Google Shape;2442;p8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3" name="Google Shape;2443;p8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4" name="Google Shape;2444;p8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5" name="Google Shape;2445;p8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6" name="Google Shape;2446;p8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7" name="Google Shape;2447;p8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8" name="Google Shape;2448;p8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9" name="Google Shape;2449;p8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0" name="Google Shape;2450;p8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1" name="Google Shape;2451;p8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2" name="Google Shape;2452;p8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3" name="Google Shape;2453;p8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4" name="Google Shape;2454;p8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5" name="Google Shape;2455;p8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6" name="Google Shape;2456;p8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7" name="Google Shape;2457;p8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8" name="Google Shape;2458;p8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9" name="Google Shape;2459;p8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60" name="Google Shape;2460;p8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461" name="Google Shape;2461;p8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2" name="Google Shape;2462;p8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3" name="Google Shape;2463;p8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4" name="Google Shape;2464;p8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5" name="Google Shape;2465;p8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6" name="Google Shape;2466;p8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7" name="Google Shape;2467;p8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8" name="Google Shape;2468;p8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9" name="Google Shape;2469;p8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0" name="Google Shape;2470;p8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1" name="Google Shape;2471;p8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2" name="Google Shape;2472;p8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3" name="Google Shape;2473;p8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4" name="Google Shape;2474;p8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5" name="Google Shape;2475;p8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6" name="Google Shape;2476;p8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7" name="Google Shape;2477;p8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8" name="Google Shape;2478;p8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9" name="Google Shape;2479;p8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0" name="Google Shape;2480;p8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1" name="Google Shape;2481;p8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2" name="Google Shape;2482;p8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3" name="Google Shape;2483;p8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4" name="Google Shape;2484;p8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5" name="Google Shape;2485;p8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6" name="Google Shape;2486;p8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7" name="Google Shape;2487;p8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8" name="Google Shape;2488;p8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9" name="Google Shape;2489;p8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0" name="Google Shape;2490;p8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1" name="Google Shape;2491;p8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2" name="Google Shape;2492;p8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3" name="Google Shape;2493;p8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4" name="Google Shape;2494;p8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5" name="Google Shape;2495;p8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6" name="Google Shape;2496;p8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7" name="Google Shape;2497;p8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8" name="Google Shape;2498;p8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9" name="Google Shape;2499;p8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0" name="Google Shape;2500;p8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1" name="Google Shape;2501;p8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2" name="Google Shape;2502;p8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3" name="Google Shape;2503;p8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4" name="Google Shape;2504;p8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5" name="Google Shape;2505;p8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6" name="Google Shape;2506;p8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7" name="Google Shape;2507;p8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8" name="Google Shape;2508;p8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9" name="Google Shape;2509;p8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0" name="Google Shape;2510;p8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1" name="Google Shape;2511;p8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2" name="Google Shape;2512;p8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3" name="Google Shape;2513;p8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4" name="Google Shape;2514;p8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5" name="Google Shape;2515;p8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6" name="Google Shape;2516;p8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7" name="Google Shape;2517;p8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8" name="Google Shape;2518;p8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9" name="Google Shape;2519;p8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0" name="Google Shape;2520;p8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1" name="Google Shape;2521;p8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2" name="Google Shape;2522;p8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23" name="Google Shape;2523;p8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524" name="Google Shape;2524;p8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5" name="Google Shape;2525;p8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6" name="Google Shape;2526;p8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7" name="Google Shape;2527;p8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8" name="Google Shape;2528;p8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9" name="Google Shape;2529;p8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0" name="Google Shape;2530;p8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1" name="Google Shape;2531;p8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2" name="Google Shape;2532;p8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3" name="Google Shape;2533;p8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4" name="Google Shape;2534;p8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5" name="Google Shape;2535;p8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6" name="Google Shape;2536;p8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7" name="Google Shape;2537;p8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8" name="Google Shape;2538;p8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9" name="Google Shape;2539;p8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0" name="Google Shape;2540;p8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1" name="Google Shape;2541;p8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2" name="Google Shape;2542;p8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3" name="Google Shape;2543;p8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4" name="Google Shape;2544;p8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5" name="Google Shape;2545;p8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6" name="Google Shape;2546;p8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7" name="Google Shape;2547;p8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8" name="Google Shape;2548;p8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9" name="Google Shape;2549;p8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0" name="Google Shape;2550;p8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1" name="Google Shape;2551;p8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2" name="Google Shape;2552;p8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3" name="Google Shape;2553;p8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4" name="Google Shape;2554;p8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5" name="Google Shape;2555;p8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6" name="Google Shape;2556;p8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7" name="Google Shape;2557;p8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8" name="Google Shape;2558;p8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9" name="Google Shape;2559;p8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0" name="Google Shape;2560;p8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1" name="Google Shape;2561;p8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2" name="Google Shape;2562;p8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3" name="Google Shape;2563;p8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4" name="Google Shape;2564;p8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5" name="Google Shape;2565;p8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6" name="Google Shape;2566;p8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7" name="Google Shape;2567;p8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8" name="Google Shape;2568;p8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9" name="Google Shape;2569;p8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0" name="Google Shape;2570;p8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1" name="Google Shape;2571;p8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2" name="Google Shape;2572;p8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3" name="Google Shape;2573;p8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4" name="Google Shape;2574;p8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5" name="Google Shape;2575;p8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6" name="Google Shape;2576;p8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7" name="Google Shape;2577;p8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8" name="Google Shape;2578;p8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9" name="Google Shape;2579;p8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0" name="Google Shape;2580;p8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1" name="Google Shape;2581;p8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2" name="Google Shape;2582;p8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3" name="Google Shape;2583;p8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4" name="Google Shape;2584;p8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5" name="Google Shape;2585;p8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6" name="Google Shape;2586;p8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7" name="Google Shape;2587;p8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8" name="Google Shape;2588;p8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9" name="Google Shape;2589;p8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0" name="Google Shape;2590;p8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1" name="Google Shape;2591;p8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2" name="Google Shape;2592;p8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3" name="Google Shape;2593;p8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4" name="Google Shape;2594;p8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5" name="Google Shape;2595;p8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6" name="Google Shape;2596;p8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7" name="Google Shape;2597;p8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8" name="Google Shape;2598;p8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9" name="Google Shape;2599;p8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0" name="Google Shape;2600;p8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1" name="Google Shape;2601;p8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2" name="Google Shape;2602;p8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3" name="Google Shape;2603;p8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4" name="Google Shape;2604;p8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5" name="Google Shape;2605;p8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6" name="Google Shape;2606;p8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7" name="Google Shape;2607;p8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8" name="Google Shape;2608;p8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9" name="Google Shape;2609;p8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0" name="Google Shape;2610;p8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1" name="Google Shape;2611;p8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2" name="Google Shape;2612;p8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3" name="Google Shape;2613;p8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4" name="Google Shape;2614;p8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5" name="Google Shape;2615;p8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6" name="Google Shape;2616;p8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7" name="Google Shape;2617;p8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8" name="Google Shape;2618;p8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9" name="Google Shape;2619;p8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0" name="Google Shape;2620;p8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1" name="Google Shape;2621;p8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2" name="Google Shape;2622;p8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3" name="Google Shape;2623;p8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4" name="Google Shape;2624;p8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25" name="Google Shape;2625;p8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626" name="Google Shape;2626;p8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7" name="Google Shape;2627;p8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8" name="Google Shape;2628;p8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9" name="Google Shape;2629;p8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0" name="Google Shape;2630;p8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1" name="Google Shape;2631;p8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2" name="Google Shape;2632;p8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3" name="Google Shape;2633;p8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4" name="Google Shape;2634;p8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5" name="Google Shape;2635;p8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6" name="Google Shape;2636;p8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7" name="Google Shape;2637;p8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8" name="Google Shape;2638;p8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9" name="Google Shape;2639;p8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0" name="Google Shape;2640;p8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1" name="Google Shape;2641;p8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2" name="Google Shape;2642;p8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3" name="Google Shape;2643;p8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4" name="Google Shape;2644;p8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5" name="Google Shape;2645;p8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6" name="Google Shape;2646;p8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7" name="Google Shape;2647;p8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8" name="Google Shape;2648;p8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9" name="Google Shape;2649;p8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0" name="Google Shape;2650;p8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1" name="Google Shape;2651;p8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2" name="Google Shape;2652;p8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3" name="Google Shape;2653;p8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4" name="Google Shape;2654;p8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5" name="Google Shape;2655;p8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6" name="Google Shape;2656;p8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7" name="Google Shape;2657;p8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8" name="Google Shape;2658;p8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9" name="Google Shape;2659;p8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0" name="Google Shape;2660;p8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1" name="Google Shape;2661;p8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2" name="Google Shape;2662;p8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3" name="Google Shape;2663;p8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4" name="Google Shape;2664;p8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5" name="Google Shape;2665;p8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6" name="Google Shape;2666;p8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7" name="Google Shape;2667;p8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8" name="Google Shape;2668;p8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9" name="Google Shape;2669;p8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0" name="Google Shape;2670;p8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1" name="Google Shape;2671;p8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2" name="Google Shape;2672;p8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3" name="Google Shape;2673;p8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4" name="Google Shape;2674;p8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5" name="Google Shape;2675;p8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76" name="Google Shape;2676;p8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677" name="Shape 2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8" name="Google Shape;2678;p9"/>
          <p:cNvSpPr txBox="1"/>
          <p:nvPr>
            <p:ph idx="1" type="body"/>
          </p:nvPr>
        </p:nvSpPr>
        <p:spPr>
          <a:xfrm>
            <a:off x="624925" y="4177700"/>
            <a:ext cx="67593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grpSp>
        <p:nvGrpSpPr>
          <p:cNvPr id="2679" name="Google Shape;2679;p9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680" name="Google Shape;2680;p9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1" name="Google Shape;2681;p9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2" name="Google Shape;2682;p9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3" name="Google Shape;2683;p9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4" name="Google Shape;2684;p9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5" name="Google Shape;2685;p9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6" name="Google Shape;2686;p9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7" name="Google Shape;2687;p9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8" name="Google Shape;2688;p9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9" name="Google Shape;2689;p9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0" name="Google Shape;2690;p9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1" name="Google Shape;2691;p9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2" name="Google Shape;2692;p9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3" name="Google Shape;2693;p9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4" name="Google Shape;2694;p9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5" name="Google Shape;2695;p9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6" name="Google Shape;2696;p9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7" name="Google Shape;2697;p9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8" name="Google Shape;2698;p9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9" name="Google Shape;2699;p9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0" name="Google Shape;2700;p9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1" name="Google Shape;2701;p9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2" name="Google Shape;2702;p9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3" name="Google Shape;2703;p9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4" name="Google Shape;2704;p9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5" name="Google Shape;2705;p9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6" name="Google Shape;2706;p9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7" name="Google Shape;2707;p9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8" name="Google Shape;2708;p9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9" name="Google Shape;2709;p9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0" name="Google Shape;2710;p9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1" name="Google Shape;2711;p9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2" name="Google Shape;2712;p9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3" name="Google Shape;2713;p9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4" name="Google Shape;2714;p9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5" name="Google Shape;2715;p9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6" name="Google Shape;2716;p9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7" name="Google Shape;2717;p9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8" name="Google Shape;2718;p9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9" name="Google Shape;2719;p9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0" name="Google Shape;2720;p9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1" name="Google Shape;2721;p9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2" name="Google Shape;2722;p9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3" name="Google Shape;2723;p9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4" name="Google Shape;2724;p9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5" name="Google Shape;2725;p9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6" name="Google Shape;2726;p9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7" name="Google Shape;2727;p9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8" name="Google Shape;2728;p9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9" name="Google Shape;2729;p9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0" name="Google Shape;2730;p9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1" name="Google Shape;2731;p9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2" name="Google Shape;2732;p9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3" name="Google Shape;2733;p9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4" name="Google Shape;2734;p9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5" name="Google Shape;2735;p9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6" name="Google Shape;2736;p9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37" name="Google Shape;2737;p9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738" name="Google Shape;2738;p9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9" name="Google Shape;2739;p9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0" name="Google Shape;2740;p9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1" name="Google Shape;2741;p9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2" name="Google Shape;2742;p9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3" name="Google Shape;2743;p9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4" name="Google Shape;2744;p9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5" name="Google Shape;2745;p9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6" name="Google Shape;2746;p9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7" name="Google Shape;2747;p9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8" name="Google Shape;2748;p9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9" name="Google Shape;2749;p9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0" name="Google Shape;2750;p9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1" name="Google Shape;2751;p9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2" name="Google Shape;2752;p9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3" name="Google Shape;2753;p9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4" name="Google Shape;2754;p9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5" name="Google Shape;2755;p9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6" name="Google Shape;2756;p9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7" name="Google Shape;2757;p9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8" name="Google Shape;2758;p9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9" name="Google Shape;2759;p9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0" name="Google Shape;2760;p9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1" name="Google Shape;2761;p9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2" name="Google Shape;2762;p9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3" name="Google Shape;2763;p9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4" name="Google Shape;2764;p9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5" name="Google Shape;2765;p9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6" name="Google Shape;2766;p9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7" name="Google Shape;2767;p9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8" name="Google Shape;2768;p9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9" name="Google Shape;2769;p9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0" name="Google Shape;2770;p9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1" name="Google Shape;2771;p9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2" name="Google Shape;2772;p9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3" name="Google Shape;2773;p9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4" name="Google Shape;2774;p9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5" name="Google Shape;2775;p9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6" name="Google Shape;2776;p9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7" name="Google Shape;2777;p9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8" name="Google Shape;2778;p9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9" name="Google Shape;2779;p9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0" name="Google Shape;2780;p9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1" name="Google Shape;2781;p9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2" name="Google Shape;2782;p9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3" name="Google Shape;2783;p9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4" name="Google Shape;2784;p9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5" name="Google Shape;2785;p9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6" name="Google Shape;2786;p9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7" name="Google Shape;2787;p9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8" name="Google Shape;2788;p9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9" name="Google Shape;2789;p9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0" name="Google Shape;2790;p9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1" name="Google Shape;2791;p9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2" name="Google Shape;2792;p9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3" name="Google Shape;2793;p9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4" name="Google Shape;2794;p9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5" name="Google Shape;2795;p9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6" name="Google Shape;2796;p9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7" name="Google Shape;2797;p9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8" name="Google Shape;2798;p9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9" name="Google Shape;2799;p9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00" name="Google Shape;2800;p9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801" name="Google Shape;2801;p9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2" name="Google Shape;2802;p9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3" name="Google Shape;2803;p9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4" name="Google Shape;2804;p9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5" name="Google Shape;2805;p9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6" name="Google Shape;2806;p9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7" name="Google Shape;2807;p9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8" name="Google Shape;2808;p9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9" name="Google Shape;2809;p9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0" name="Google Shape;2810;p9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1" name="Google Shape;2811;p9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2" name="Google Shape;2812;p9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3" name="Google Shape;2813;p9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4" name="Google Shape;2814;p9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5" name="Google Shape;2815;p9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6" name="Google Shape;2816;p9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7" name="Google Shape;2817;p9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8" name="Google Shape;2818;p9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9" name="Google Shape;2819;p9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0" name="Google Shape;2820;p9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1" name="Google Shape;2821;p9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2" name="Google Shape;2822;p9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3" name="Google Shape;2823;p9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4" name="Google Shape;2824;p9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5" name="Google Shape;2825;p9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6" name="Google Shape;2826;p9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7" name="Google Shape;2827;p9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8" name="Google Shape;2828;p9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9" name="Google Shape;2829;p9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0" name="Google Shape;2830;p9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1" name="Google Shape;2831;p9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2" name="Google Shape;2832;p9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3" name="Google Shape;2833;p9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4" name="Google Shape;2834;p9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5" name="Google Shape;2835;p9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6" name="Google Shape;2836;p9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7" name="Google Shape;2837;p9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8" name="Google Shape;2838;p9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9" name="Google Shape;2839;p9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0" name="Google Shape;2840;p9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1" name="Google Shape;2841;p9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2" name="Google Shape;2842;p9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3" name="Google Shape;2843;p9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4" name="Google Shape;2844;p9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5" name="Google Shape;2845;p9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6" name="Google Shape;2846;p9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7" name="Google Shape;2847;p9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8" name="Google Shape;2848;p9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9" name="Google Shape;2849;p9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0" name="Google Shape;2850;p9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1" name="Google Shape;2851;p9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2" name="Google Shape;2852;p9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3" name="Google Shape;2853;p9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4" name="Google Shape;2854;p9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5" name="Google Shape;2855;p9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6" name="Google Shape;2856;p9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7" name="Google Shape;2857;p9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8" name="Google Shape;2858;p9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9" name="Google Shape;2859;p9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0" name="Google Shape;2860;p9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1" name="Google Shape;2861;p9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2" name="Google Shape;2862;p9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3" name="Google Shape;2863;p9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4" name="Google Shape;2864;p9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5" name="Google Shape;2865;p9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6" name="Google Shape;2866;p9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7" name="Google Shape;2867;p9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8" name="Google Shape;2868;p9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9" name="Google Shape;2869;p9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0" name="Google Shape;2870;p9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1" name="Google Shape;2871;p9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2" name="Google Shape;2872;p9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3" name="Google Shape;2873;p9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4" name="Google Shape;2874;p9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5" name="Google Shape;2875;p9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6" name="Google Shape;2876;p9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7" name="Google Shape;2877;p9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8" name="Google Shape;2878;p9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9" name="Google Shape;2879;p9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0" name="Google Shape;2880;p9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1" name="Google Shape;2881;p9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2" name="Google Shape;2882;p9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3" name="Google Shape;2883;p9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4" name="Google Shape;2884;p9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5" name="Google Shape;2885;p9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6" name="Google Shape;2886;p9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7" name="Google Shape;2887;p9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8" name="Google Shape;2888;p9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9" name="Google Shape;2889;p9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0" name="Google Shape;2890;p9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1" name="Google Shape;2891;p9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2" name="Google Shape;2892;p9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3" name="Google Shape;2893;p9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4" name="Google Shape;2894;p9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5" name="Google Shape;2895;p9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6" name="Google Shape;2896;p9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7" name="Google Shape;2897;p9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8" name="Google Shape;2898;p9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9" name="Google Shape;2899;p9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0" name="Google Shape;2900;p9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1" name="Google Shape;2901;p9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02" name="Google Shape;2902;p9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903" name="Google Shape;2903;p9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4" name="Google Shape;2904;p9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5" name="Google Shape;2905;p9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6" name="Google Shape;2906;p9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7" name="Google Shape;2907;p9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8" name="Google Shape;2908;p9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9" name="Google Shape;2909;p9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0" name="Google Shape;2910;p9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1" name="Google Shape;2911;p9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2" name="Google Shape;2912;p9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3" name="Google Shape;2913;p9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4" name="Google Shape;2914;p9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5" name="Google Shape;2915;p9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6" name="Google Shape;2916;p9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7" name="Google Shape;2917;p9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8" name="Google Shape;2918;p9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9" name="Google Shape;2919;p9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0" name="Google Shape;2920;p9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1" name="Google Shape;2921;p9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2" name="Google Shape;2922;p9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3" name="Google Shape;2923;p9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4" name="Google Shape;2924;p9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5" name="Google Shape;2925;p9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6" name="Google Shape;2926;p9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7" name="Google Shape;2927;p9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8" name="Google Shape;2928;p9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9" name="Google Shape;2929;p9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0" name="Google Shape;2930;p9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1" name="Google Shape;2931;p9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2" name="Google Shape;2932;p9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3" name="Google Shape;2933;p9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4" name="Google Shape;2934;p9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5" name="Google Shape;2935;p9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6" name="Google Shape;2936;p9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7" name="Google Shape;2937;p9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8" name="Google Shape;2938;p9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9" name="Google Shape;2939;p9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0" name="Google Shape;2940;p9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1" name="Google Shape;2941;p9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2" name="Google Shape;2942;p9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3" name="Google Shape;2943;p9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4" name="Google Shape;2944;p9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5" name="Google Shape;2945;p9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6" name="Google Shape;2946;p9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7" name="Google Shape;2947;p9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8" name="Google Shape;2948;p9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9" name="Google Shape;2949;p9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0" name="Google Shape;2950;p9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1" name="Google Shape;2951;p9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2" name="Google Shape;2952;p9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53" name="Google Shape;2953;p9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954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5" name="Google Shape;2955;p10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956" name="Google Shape;2956;p10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7" name="Google Shape;2957;p10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8" name="Google Shape;2958;p10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9" name="Google Shape;2959;p10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0" name="Google Shape;2960;p10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1" name="Google Shape;2961;p10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2" name="Google Shape;2962;p10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3" name="Google Shape;2963;p10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4" name="Google Shape;2964;p10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5" name="Google Shape;2965;p10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6" name="Google Shape;2966;p10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7" name="Google Shape;2967;p10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8" name="Google Shape;2968;p10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9" name="Google Shape;2969;p10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0" name="Google Shape;2970;p10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1" name="Google Shape;2971;p10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2" name="Google Shape;2972;p10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3" name="Google Shape;2973;p10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4" name="Google Shape;2974;p10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5" name="Google Shape;2975;p10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6" name="Google Shape;2976;p10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7" name="Google Shape;2977;p10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8" name="Google Shape;2978;p10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9" name="Google Shape;2979;p10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0" name="Google Shape;2980;p10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1" name="Google Shape;2981;p10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2" name="Google Shape;2982;p10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3" name="Google Shape;2983;p10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4" name="Google Shape;2984;p10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5" name="Google Shape;2985;p10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6" name="Google Shape;2986;p10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7" name="Google Shape;2987;p10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8" name="Google Shape;2988;p10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9" name="Google Shape;2989;p10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0" name="Google Shape;2990;p10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1" name="Google Shape;2991;p10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2" name="Google Shape;2992;p10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3" name="Google Shape;2993;p10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4" name="Google Shape;2994;p10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5" name="Google Shape;2995;p10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6" name="Google Shape;2996;p10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7" name="Google Shape;2997;p10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8" name="Google Shape;2998;p10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9" name="Google Shape;2999;p10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0" name="Google Shape;3000;p10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1" name="Google Shape;3001;p10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2" name="Google Shape;3002;p10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3" name="Google Shape;3003;p10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4" name="Google Shape;3004;p10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5" name="Google Shape;3005;p10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6" name="Google Shape;3006;p10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7" name="Google Shape;3007;p10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8" name="Google Shape;3008;p10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9" name="Google Shape;3009;p10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0" name="Google Shape;3010;p10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1" name="Google Shape;3011;p10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2" name="Google Shape;3012;p10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13" name="Google Shape;3013;p10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014" name="Google Shape;3014;p10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5" name="Google Shape;3015;p10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6" name="Google Shape;3016;p10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7" name="Google Shape;3017;p10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8" name="Google Shape;3018;p10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9" name="Google Shape;3019;p10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0" name="Google Shape;3020;p10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1" name="Google Shape;3021;p10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2" name="Google Shape;3022;p10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3" name="Google Shape;3023;p10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4" name="Google Shape;3024;p10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5" name="Google Shape;3025;p10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6" name="Google Shape;3026;p10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7" name="Google Shape;3027;p10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8" name="Google Shape;3028;p10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9" name="Google Shape;3029;p10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0" name="Google Shape;3030;p10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1" name="Google Shape;3031;p10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2" name="Google Shape;3032;p10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3" name="Google Shape;3033;p10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4" name="Google Shape;3034;p10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5" name="Google Shape;3035;p10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6" name="Google Shape;3036;p10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7" name="Google Shape;3037;p10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8" name="Google Shape;3038;p10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9" name="Google Shape;3039;p10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0" name="Google Shape;3040;p10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1" name="Google Shape;3041;p10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2" name="Google Shape;3042;p10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3" name="Google Shape;3043;p10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4" name="Google Shape;3044;p10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5" name="Google Shape;3045;p10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6" name="Google Shape;3046;p10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7" name="Google Shape;3047;p10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8" name="Google Shape;3048;p10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9" name="Google Shape;3049;p10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0" name="Google Shape;3050;p10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1" name="Google Shape;3051;p10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2" name="Google Shape;3052;p10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3" name="Google Shape;3053;p10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4" name="Google Shape;3054;p10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5" name="Google Shape;3055;p10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6" name="Google Shape;3056;p10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7" name="Google Shape;3057;p10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8" name="Google Shape;3058;p10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9" name="Google Shape;3059;p10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0" name="Google Shape;3060;p10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1" name="Google Shape;3061;p10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2" name="Google Shape;3062;p10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3" name="Google Shape;3063;p10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4" name="Google Shape;3064;p10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5" name="Google Shape;3065;p10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6" name="Google Shape;3066;p10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7" name="Google Shape;3067;p10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8" name="Google Shape;3068;p10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9" name="Google Shape;3069;p10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0" name="Google Shape;3070;p10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1" name="Google Shape;3071;p10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2" name="Google Shape;3072;p10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3" name="Google Shape;3073;p10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4" name="Google Shape;3074;p10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5" name="Google Shape;3075;p10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76" name="Google Shape;3076;p10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077" name="Google Shape;3077;p10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8" name="Google Shape;3078;p10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9" name="Google Shape;3079;p10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0" name="Google Shape;3080;p10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1" name="Google Shape;3081;p10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2" name="Google Shape;3082;p10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3" name="Google Shape;3083;p10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4" name="Google Shape;3084;p10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5" name="Google Shape;3085;p10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6" name="Google Shape;3086;p10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7" name="Google Shape;3087;p10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8" name="Google Shape;3088;p10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9" name="Google Shape;3089;p10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0" name="Google Shape;3090;p10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1" name="Google Shape;3091;p10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2" name="Google Shape;3092;p10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3" name="Google Shape;3093;p10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4" name="Google Shape;3094;p10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5" name="Google Shape;3095;p10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6" name="Google Shape;3096;p10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7" name="Google Shape;3097;p10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8" name="Google Shape;3098;p10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9" name="Google Shape;3099;p10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0" name="Google Shape;3100;p10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1" name="Google Shape;3101;p10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2" name="Google Shape;3102;p10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3" name="Google Shape;3103;p10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4" name="Google Shape;3104;p10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5" name="Google Shape;3105;p10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6" name="Google Shape;3106;p10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7" name="Google Shape;3107;p10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8" name="Google Shape;3108;p10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9" name="Google Shape;3109;p10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0" name="Google Shape;3110;p10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1" name="Google Shape;3111;p10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2" name="Google Shape;3112;p10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3" name="Google Shape;3113;p10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4" name="Google Shape;3114;p10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5" name="Google Shape;3115;p10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6" name="Google Shape;3116;p10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7" name="Google Shape;3117;p10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8" name="Google Shape;3118;p10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9" name="Google Shape;3119;p10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0" name="Google Shape;3120;p10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1" name="Google Shape;3121;p10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2" name="Google Shape;3122;p10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3" name="Google Shape;3123;p10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4" name="Google Shape;3124;p10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5" name="Google Shape;3125;p10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6" name="Google Shape;3126;p10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7" name="Google Shape;3127;p10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8" name="Google Shape;3128;p10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9" name="Google Shape;3129;p10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0" name="Google Shape;3130;p10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1" name="Google Shape;3131;p10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2" name="Google Shape;3132;p10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3" name="Google Shape;3133;p10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4" name="Google Shape;3134;p10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5" name="Google Shape;3135;p10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6" name="Google Shape;3136;p10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7" name="Google Shape;3137;p10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8" name="Google Shape;3138;p10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9" name="Google Shape;3139;p10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0" name="Google Shape;3140;p10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1" name="Google Shape;3141;p10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2" name="Google Shape;3142;p10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3" name="Google Shape;3143;p10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4" name="Google Shape;3144;p10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5" name="Google Shape;3145;p10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6" name="Google Shape;3146;p10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7" name="Google Shape;3147;p10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8" name="Google Shape;3148;p10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9" name="Google Shape;3149;p10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0" name="Google Shape;3150;p10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1" name="Google Shape;3151;p10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2" name="Google Shape;3152;p10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3" name="Google Shape;3153;p10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4" name="Google Shape;3154;p10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5" name="Google Shape;3155;p10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6" name="Google Shape;3156;p10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7" name="Google Shape;3157;p10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8" name="Google Shape;3158;p10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9" name="Google Shape;3159;p10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0" name="Google Shape;3160;p10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1" name="Google Shape;3161;p10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2" name="Google Shape;3162;p10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3" name="Google Shape;3163;p10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4" name="Google Shape;3164;p10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5" name="Google Shape;3165;p10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6" name="Google Shape;3166;p10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7" name="Google Shape;3167;p10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8" name="Google Shape;3168;p10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9" name="Google Shape;3169;p10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0" name="Google Shape;3170;p10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1" name="Google Shape;3171;p10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2" name="Google Shape;3172;p10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3" name="Google Shape;3173;p10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4" name="Google Shape;3174;p10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5" name="Google Shape;3175;p10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6" name="Google Shape;3176;p10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7" name="Google Shape;3177;p10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78" name="Google Shape;3178;p10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179" name="Google Shape;3179;p10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0" name="Google Shape;3180;p10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1" name="Google Shape;3181;p10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2" name="Google Shape;3182;p10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3" name="Google Shape;3183;p10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4" name="Google Shape;3184;p10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5" name="Google Shape;3185;p10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6" name="Google Shape;3186;p10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7" name="Google Shape;3187;p10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8" name="Google Shape;3188;p10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9" name="Google Shape;3189;p10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0" name="Google Shape;3190;p10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1" name="Google Shape;3191;p10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2" name="Google Shape;3192;p10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3" name="Google Shape;3193;p10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4" name="Google Shape;3194;p10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5" name="Google Shape;3195;p10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6" name="Google Shape;3196;p10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7" name="Google Shape;3197;p10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8" name="Google Shape;3198;p10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9" name="Google Shape;3199;p10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0" name="Google Shape;3200;p10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1" name="Google Shape;3201;p10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2" name="Google Shape;3202;p10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3" name="Google Shape;3203;p10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4" name="Google Shape;3204;p10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5" name="Google Shape;3205;p10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6" name="Google Shape;3206;p10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7" name="Google Shape;3207;p10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8" name="Google Shape;3208;p10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9" name="Google Shape;3209;p10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0" name="Google Shape;3210;p10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1" name="Google Shape;3211;p10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2" name="Google Shape;3212;p10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3" name="Google Shape;3213;p10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4" name="Google Shape;3214;p10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5" name="Google Shape;3215;p10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6" name="Google Shape;3216;p10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7" name="Google Shape;3217;p10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8" name="Google Shape;3218;p10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9" name="Google Shape;3219;p10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0" name="Google Shape;3220;p10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1" name="Google Shape;3221;p10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2" name="Google Shape;3222;p10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3" name="Google Shape;3223;p10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4" name="Google Shape;3224;p10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5" name="Google Shape;3225;p10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6" name="Google Shape;3226;p10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7" name="Google Shape;3227;p10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8" name="Google Shape;3228;p10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29" name="Google Shape;3229;p10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ExtraLight"/>
              <a:buNone/>
              <a:defRPr sz="36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ExtraLight"/>
              <a:buNone/>
              <a:defRPr sz="36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ExtraLight"/>
              <a:buNone/>
              <a:defRPr sz="36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ExtraLight"/>
              <a:buNone/>
              <a:defRPr sz="36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ExtraLight"/>
              <a:buNone/>
              <a:defRPr sz="36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ExtraLight"/>
              <a:buNone/>
              <a:defRPr sz="36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ExtraLight"/>
              <a:buNone/>
              <a:defRPr sz="36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ExtraLight"/>
              <a:buNone/>
              <a:defRPr sz="36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ExtraLight"/>
              <a:buNone/>
              <a:defRPr sz="36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▪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○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■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12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buNone/>
              <a:defRPr sz="12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buNone/>
              <a:defRPr sz="12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buNone/>
              <a:defRPr sz="12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buNone/>
              <a:defRPr sz="12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buNone/>
              <a:defRPr sz="12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buNone/>
              <a:defRPr sz="12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buNone/>
              <a:defRPr sz="12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buNone/>
              <a:defRPr sz="12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35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/>
          <p:nvPr>
            <p:ph type="ctrTitle"/>
          </p:nvPr>
        </p:nvSpPr>
        <p:spPr>
          <a:xfrm>
            <a:off x="762000" y="696425"/>
            <a:ext cx="5396700" cy="27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2CC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Analiza sentimenta primenjena na Amazon recenzije</a:t>
            </a:r>
            <a:endParaRPr b="1" sz="4800">
              <a:solidFill>
                <a:srgbClr val="FFF2CC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600">
              <a:solidFill>
                <a:srgbClr val="1D3E7C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  <p:sp>
        <p:nvSpPr>
          <p:cNvPr id="3837" name="Google Shape;3837;p13"/>
          <p:cNvSpPr txBox="1"/>
          <p:nvPr/>
        </p:nvSpPr>
        <p:spPr>
          <a:xfrm>
            <a:off x="862375" y="3634325"/>
            <a:ext cx="79278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Milica Sarić</a:t>
            </a:r>
            <a:endParaRPr sz="2400">
              <a:solidFill>
                <a:srgbClr val="FFFFFF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Vladimir Luković</a:t>
            </a:r>
            <a:endParaRPr sz="2400">
              <a:solidFill>
                <a:srgbClr val="FFFFFF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27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8" name="Google Shape;3928;p22"/>
          <p:cNvSpPr txBox="1"/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OBRADA TEKSTA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2" name="Shape 3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3" name="Google Shape;3933;p23"/>
          <p:cNvSpPr txBox="1"/>
          <p:nvPr>
            <p:ph type="title"/>
          </p:nvPr>
        </p:nvSpPr>
        <p:spPr>
          <a:xfrm>
            <a:off x="640225" y="365500"/>
            <a:ext cx="6761100" cy="86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KORIŠĆENI ALATI ZA OBRADU TEKSTA</a:t>
            </a:r>
            <a:endParaRPr/>
          </a:p>
        </p:txBody>
      </p:sp>
      <p:sp>
        <p:nvSpPr>
          <p:cNvPr id="3934" name="Google Shape;3934;p23"/>
          <p:cNvSpPr txBox="1"/>
          <p:nvPr>
            <p:ph idx="1" type="body"/>
          </p:nvPr>
        </p:nvSpPr>
        <p:spPr>
          <a:xfrm>
            <a:off x="718300" y="1228000"/>
            <a:ext cx="6761100" cy="35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Word_tokenize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S</a:t>
            </a:r>
            <a:r>
              <a:rPr lang="en"/>
              <a:t>topwords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WordNetLemmatizer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CountVectorizer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CountVectorizer-Bigram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TF-IDF (Term Frequency</a:t>
            </a:r>
            <a:r>
              <a:rPr lang="en"/>
              <a:t> Inverse Document Frequency</a:t>
            </a:r>
            <a:r>
              <a:rPr lang="en"/>
              <a:t>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Text_to_sequences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Pad_sequences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Word2Vec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. </a:t>
            </a:r>
            <a:endParaRPr/>
          </a:p>
        </p:txBody>
      </p:sp>
      <p:sp>
        <p:nvSpPr>
          <p:cNvPr id="3935" name="Google Shape;3935;p23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9" name="Shape 3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0" name="Google Shape;3940;p24"/>
          <p:cNvSpPr txBox="1"/>
          <p:nvPr>
            <p:ph type="ctrTitle"/>
          </p:nvPr>
        </p:nvSpPr>
        <p:spPr>
          <a:xfrm>
            <a:off x="685800" y="2878750"/>
            <a:ext cx="7075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ALGORITMI KLASIFIKACIJE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4" name="Shape 3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5" name="Google Shape;3945;p25"/>
          <p:cNvSpPr txBox="1"/>
          <p:nvPr>
            <p:ph type="title"/>
          </p:nvPr>
        </p:nvSpPr>
        <p:spPr>
          <a:xfrm>
            <a:off x="718325" y="278600"/>
            <a:ext cx="6761100" cy="86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ALGORITMI</a:t>
            </a:r>
            <a:endParaRPr/>
          </a:p>
        </p:txBody>
      </p:sp>
      <p:sp>
        <p:nvSpPr>
          <p:cNvPr id="3946" name="Google Shape;3946;p25"/>
          <p:cNvSpPr txBox="1"/>
          <p:nvPr>
            <p:ph idx="1" type="body"/>
          </p:nvPr>
        </p:nvSpPr>
        <p:spPr>
          <a:xfrm>
            <a:off x="536125" y="1200150"/>
            <a:ext cx="7264800" cy="37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b="1" lang="en"/>
              <a:t>SVM</a:t>
            </a:r>
            <a:endParaRPr b="1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/>
              <a:t>Linear SVM (CountVectorizer, TF-IDF)</a:t>
            </a:r>
            <a:endParaRPr b="1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/>
              <a:t>Gaussian SVM with GridSearchCV parameters </a:t>
            </a:r>
            <a:r>
              <a:rPr b="1" lang="en"/>
              <a:t>(CountVectorizer, TF-IDF)</a:t>
            </a:r>
            <a:endParaRPr b="1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/>
              <a:t>Linear SVM (Bigram)</a:t>
            </a:r>
            <a:endParaRPr b="1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/>
              <a:t>Naive Bayes</a:t>
            </a:r>
            <a:endParaRPr b="1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/>
              <a:t>Multinomial Naive Bayes</a:t>
            </a:r>
            <a:endParaRPr b="1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/>
              <a:t>Complement Naive Bayes</a:t>
            </a:r>
            <a:endParaRPr b="1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/>
              <a:t>Bernoulli Naive Bayes</a:t>
            </a:r>
            <a:endParaRPr b="1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/>
              <a:t>KNN</a:t>
            </a:r>
            <a:endParaRPr b="1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/>
              <a:t>SentiWordNet</a:t>
            </a:r>
            <a:endParaRPr b="1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/>
              <a:t>LightGBM</a:t>
            </a:r>
            <a:endParaRPr b="1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/>
              <a:t>RNN</a:t>
            </a:r>
            <a:endParaRPr b="1"/>
          </a:p>
        </p:txBody>
      </p:sp>
      <p:sp>
        <p:nvSpPr>
          <p:cNvPr id="3947" name="Google Shape;3947;p25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51" name="Shape 3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" name="Google Shape;3952;p26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POREĐENJE SVM ALGORITAMA</a:t>
            </a:r>
            <a:endParaRPr/>
          </a:p>
        </p:txBody>
      </p:sp>
      <p:sp>
        <p:nvSpPr>
          <p:cNvPr id="3953" name="Google Shape;3953;p26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954" name="Google Shape;395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625" y="1401375"/>
            <a:ext cx="7384625" cy="317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58" name="Shape 3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9" name="Google Shape;3959;p27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POREĐENJE BAJESOVIH ALGORITAMA</a:t>
            </a:r>
            <a:endParaRPr/>
          </a:p>
        </p:txBody>
      </p:sp>
      <p:sp>
        <p:nvSpPr>
          <p:cNvPr id="3960" name="Google Shape;3960;p27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961" name="Google Shape;396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625" y="1749175"/>
            <a:ext cx="6322025" cy="287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65" name="Shape 3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66" name="Google Shape;396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775" y="831600"/>
            <a:ext cx="6646400" cy="370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70" name="Shape 3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1" name="Google Shape;3971;p29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POREĐENJE OSTALIH</a:t>
            </a:r>
            <a:endParaRPr/>
          </a:p>
        </p:txBody>
      </p:sp>
      <p:sp>
        <p:nvSpPr>
          <p:cNvPr id="3972" name="Google Shape;3972;p29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973" name="Google Shape;397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625" y="1749175"/>
            <a:ext cx="6414425" cy="225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77" name="Shape 3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8" name="Google Shape;3978;p30"/>
          <p:cNvSpPr txBox="1"/>
          <p:nvPr/>
        </p:nvSpPr>
        <p:spPr>
          <a:xfrm>
            <a:off x="292600" y="193450"/>
            <a:ext cx="8774700" cy="7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LIGHT GBM</a:t>
            </a:r>
            <a:endParaRPr sz="3600">
              <a:solidFill>
                <a:srgbClr val="0B87A1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</p:txBody>
      </p:sp>
      <p:pic>
        <p:nvPicPr>
          <p:cNvPr id="3979" name="Google Shape;397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200" y="777925"/>
            <a:ext cx="4790901" cy="191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0" name="Google Shape;398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85550" y="2688200"/>
            <a:ext cx="5624741" cy="215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84" name="Shape 3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5" name="Google Shape;3985;p31"/>
          <p:cNvSpPr txBox="1"/>
          <p:nvPr>
            <p:ph idx="4294967295" type="ctrTitle"/>
          </p:nvPr>
        </p:nvSpPr>
        <p:spPr>
          <a:xfrm>
            <a:off x="3002950" y="1367175"/>
            <a:ext cx="5495100" cy="356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D3EBD5"/>
                </a:solidFill>
              </a:rPr>
              <a:t>Rekurentne neuronske mreže</a:t>
            </a:r>
            <a:endParaRPr sz="7200">
              <a:solidFill>
                <a:srgbClr val="D3EBD5"/>
              </a:solidFill>
            </a:endParaRPr>
          </a:p>
        </p:txBody>
      </p:sp>
      <p:sp>
        <p:nvSpPr>
          <p:cNvPr id="3986" name="Google Shape;3986;p31"/>
          <p:cNvSpPr/>
          <p:nvPr/>
        </p:nvSpPr>
        <p:spPr>
          <a:xfrm>
            <a:off x="2347313" y="2155769"/>
            <a:ext cx="270850" cy="258617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87" name="Google Shape;3987;p31"/>
          <p:cNvGrpSpPr/>
          <p:nvPr/>
        </p:nvGrpSpPr>
        <p:grpSpPr>
          <a:xfrm>
            <a:off x="2011275" y="703738"/>
            <a:ext cx="1160371" cy="1160688"/>
            <a:chOff x="6654650" y="3665275"/>
            <a:chExt cx="409100" cy="409125"/>
          </a:xfrm>
        </p:grpSpPr>
        <p:sp>
          <p:nvSpPr>
            <p:cNvPr id="3988" name="Google Shape;3988;p31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9" name="Google Shape;3989;p31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90" name="Google Shape;3990;p31"/>
          <p:cNvGrpSpPr/>
          <p:nvPr/>
        </p:nvGrpSpPr>
        <p:grpSpPr>
          <a:xfrm rot="1057001">
            <a:off x="892483" y="1616446"/>
            <a:ext cx="766645" cy="766759"/>
            <a:chOff x="570875" y="4322250"/>
            <a:chExt cx="443300" cy="443325"/>
          </a:xfrm>
        </p:grpSpPr>
        <p:sp>
          <p:nvSpPr>
            <p:cNvPr id="3991" name="Google Shape;3991;p31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2" name="Google Shape;3992;p31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3" name="Google Shape;3993;p31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4" name="Google Shape;3994;p31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95" name="Google Shape;3995;p31"/>
          <p:cNvSpPr/>
          <p:nvPr/>
        </p:nvSpPr>
        <p:spPr>
          <a:xfrm rot="2466991">
            <a:off x="978868" y="928441"/>
            <a:ext cx="376301" cy="359305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6" name="Google Shape;3996;p31"/>
          <p:cNvSpPr/>
          <p:nvPr/>
        </p:nvSpPr>
        <p:spPr>
          <a:xfrm rot="-1609377">
            <a:off x="1529232" y="1154513"/>
            <a:ext cx="270839" cy="258606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7" name="Google Shape;3997;p31"/>
          <p:cNvSpPr/>
          <p:nvPr/>
        </p:nvSpPr>
        <p:spPr>
          <a:xfrm rot="2925705">
            <a:off x="3171263" y="1359369"/>
            <a:ext cx="202799" cy="193640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8" name="Google Shape;3998;p31"/>
          <p:cNvSpPr/>
          <p:nvPr/>
        </p:nvSpPr>
        <p:spPr>
          <a:xfrm rot="-1609197">
            <a:off x="2135091" y="394613"/>
            <a:ext cx="182676" cy="174425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9" name="Google Shape;3999;p31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00" name="Google Shape;4000;p31"/>
          <p:cNvSpPr/>
          <p:nvPr/>
        </p:nvSpPr>
        <p:spPr>
          <a:xfrm>
            <a:off x="3702125" y="600875"/>
            <a:ext cx="1607400" cy="8817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rgbClr val="CFE2F3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Text to sequences</a:t>
            </a:r>
            <a:endParaRPr sz="1800"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  <p:sp>
        <p:nvSpPr>
          <p:cNvPr id="4001" name="Google Shape;4001;p31"/>
          <p:cNvSpPr/>
          <p:nvPr/>
        </p:nvSpPr>
        <p:spPr>
          <a:xfrm>
            <a:off x="5840000" y="461375"/>
            <a:ext cx="1843200" cy="11607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rgbClr val="CFE2F3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Word2Vec</a:t>
            </a:r>
            <a:endParaRPr sz="1800"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1" name="Shape 3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2" name="Google Shape;3842;p14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43" name="Google Shape;3843;p14"/>
          <p:cNvSpPr txBox="1"/>
          <p:nvPr/>
        </p:nvSpPr>
        <p:spPr>
          <a:xfrm>
            <a:off x="291300" y="794050"/>
            <a:ext cx="1341900" cy="12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1D3E7C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Šta predstavlja analiza sentimenta?</a:t>
            </a:r>
            <a:endParaRPr b="1" sz="1600">
              <a:solidFill>
                <a:srgbClr val="1D3E7C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  <p:sp>
        <p:nvSpPr>
          <p:cNvPr id="3844" name="Google Shape;3844;p14"/>
          <p:cNvSpPr txBox="1"/>
          <p:nvPr/>
        </p:nvSpPr>
        <p:spPr>
          <a:xfrm>
            <a:off x="5061144" y="1026000"/>
            <a:ext cx="2467200" cy="30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B6E81"/>
                </a:solidFill>
                <a:latin typeface="Frank Ruhl Libre Light"/>
                <a:ea typeface="Frank Ruhl Libre Light"/>
                <a:cs typeface="Frank Ruhl Libre Light"/>
                <a:sym typeface="Frank Ruhl Libre Light"/>
              </a:rPr>
              <a:t>Ironija i sarkazam, kontekst, poredjenja, emojis, definisanje neutralnog</a:t>
            </a:r>
            <a:endParaRPr b="1">
              <a:solidFill>
                <a:srgbClr val="6B6E81"/>
              </a:solidFill>
              <a:latin typeface="Frank Ruhl Libre Light"/>
              <a:ea typeface="Frank Ruhl Libre Light"/>
              <a:cs typeface="Frank Ruhl Libre Light"/>
              <a:sym typeface="Frank Ruhl Libre Light"/>
            </a:endParaRPr>
          </a:p>
          <a:p>
            <a:pPr indent="0" lvl="0" marL="0" rtl="0" algn="l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6B6E81"/>
              </a:solidFill>
              <a:latin typeface="Frank Ruhl Libre Light"/>
              <a:ea typeface="Frank Ruhl Libre Light"/>
              <a:cs typeface="Frank Ruhl Libre Light"/>
              <a:sym typeface="Frank Ruhl Libre Light"/>
            </a:endParaRPr>
          </a:p>
          <a:p>
            <a:pPr indent="0" lvl="0" marL="0" rtl="0" algn="l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6B6E81"/>
              </a:solidFill>
              <a:latin typeface="Frank Ruhl Libre Light"/>
              <a:ea typeface="Frank Ruhl Libre Light"/>
              <a:cs typeface="Frank Ruhl Libre Light"/>
              <a:sym typeface="Frank Ruhl Libre Light"/>
            </a:endParaRPr>
          </a:p>
          <a:p>
            <a:pPr indent="0" lvl="0" marL="0" rtl="0" algn="l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6B6E81"/>
              </a:solidFill>
              <a:latin typeface="Frank Ruhl Libre Light"/>
              <a:ea typeface="Frank Ruhl Libre Light"/>
              <a:cs typeface="Frank Ruhl Libre Light"/>
              <a:sym typeface="Frank Ruhl Libre Light"/>
            </a:endParaRPr>
          </a:p>
          <a:p>
            <a:pPr indent="0" lvl="0" marL="0" rtl="0" algn="l">
              <a:lnSpc>
                <a:spcPct val="114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b="1" lang="en">
                <a:solidFill>
                  <a:srgbClr val="6B6E81"/>
                </a:solidFill>
                <a:latin typeface="Frank Ruhl Libre Light"/>
                <a:ea typeface="Frank Ruhl Libre Light"/>
                <a:cs typeface="Frank Ruhl Libre Light"/>
                <a:sym typeface="Frank Ruhl Libre Light"/>
              </a:rPr>
              <a:t>Imajući u vidu kompleksnost problema, čak i za čoveka, analiza sentimenta daje sasvim zadovoljavajuće rezultate. </a:t>
            </a:r>
            <a:endParaRPr b="1">
              <a:solidFill>
                <a:srgbClr val="6B6E81"/>
              </a:solidFill>
              <a:latin typeface="Frank Ruhl Libre Light"/>
              <a:ea typeface="Frank Ruhl Libre Light"/>
              <a:cs typeface="Frank Ruhl Libre Light"/>
              <a:sym typeface="Frank Ruhl Libre Light"/>
            </a:endParaRPr>
          </a:p>
        </p:txBody>
      </p:sp>
      <p:sp>
        <p:nvSpPr>
          <p:cNvPr id="3845" name="Google Shape;3845;p14"/>
          <p:cNvSpPr txBox="1"/>
          <p:nvPr/>
        </p:nvSpPr>
        <p:spPr>
          <a:xfrm>
            <a:off x="2183375" y="1026000"/>
            <a:ext cx="1609200" cy="35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B6E81"/>
                </a:solidFill>
                <a:latin typeface="Frank Ruhl Libre Light"/>
                <a:ea typeface="Frank Ruhl Libre Light"/>
                <a:cs typeface="Frank Ruhl Libre Light"/>
                <a:sym typeface="Frank Ruhl Libre Light"/>
              </a:rPr>
              <a:t>Analiza sentimenta predstavlja automatski proces razumevanja osećanja na osnovu teksta.</a:t>
            </a:r>
            <a:endParaRPr b="1">
              <a:solidFill>
                <a:srgbClr val="6B6E81"/>
              </a:solidFill>
              <a:latin typeface="Frank Ruhl Libre Light"/>
              <a:ea typeface="Frank Ruhl Libre Light"/>
              <a:cs typeface="Frank Ruhl Libre Light"/>
              <a:sym typeface="Frank Ruhl Libre Light"/>
            </a:endParaRPr>
          </a:p>
          <a:p>
            <a:pPr indent="0" lvl="0" marL="0" rtl="0" algn="l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6B6E81"/>
              </a:solidFill>
              <a:latin typeface="Frank Ruhl Libre Light"/>
              <a:ea typeface="Frank Ruhl Libre Light"/>
              <a:cs typeface="Frank Ruhl Libre Light"/>
              <a:sym typeface="Frank Ruhl Libre Light"/>
            </a:endParaRPr>
          </a:p>
          <a:p>
            <a:pPr indent="0" lvl="0" marL="0" rtl="0" algn="l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B6E81"/>
                </a:solidFill>
                <a:latin typeface="Frank Ruhl Libre Light"/>
                <a:ea typeface="Frank Ruhl Libre Light"/>
                <a:cs typeface="Frank Ruhl Libre Light"/>
                <a:sym typeface="Frank Ruhl Libre Light"/>
              </a:rPr>
              <a:t>Analiza društvenih mreža, praćenje popularnosti brenda, klijentska usluga, istraživanje tržišta, političke kampanje...</a:t>
            </a:r>
            <a:endParaRPr b="1">
              <a:solidFill>
                <a:srgbClr val="6B6E81"/>
              </a:solidFill>
              <a:latin typeface="Frank Ruhl Libre Light"/>
              <a:ea typeface="Frank Ruhl Libre Light"/>
              <a:cs typeface="Frank Ruhl Libre Light"/>
              <a:sym typeface="Frank Ruhl Libre Light"/>
            </a:endParaRPr>
          </a:p>
          <a:p>
            <a:pPr indent="0" lvl="0" marL="0" rtl="0" algn="l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6B6E81"/>
              </a:solidFill>
              <a:latin typeface="Frank Ruhl Libre Light"/>
              <a:ea typeface="Frank Ruhl Libre Light"/>
              <a:cs typeface="Frank Ruhl Libre Light"/>
              <a:sym typeface="Frank Ruhl Libre Light"/>
            </a:endParaRPr>
          </a:p>
          <a:p>
            <a:pPr indent="0" lvl="0" marL="0" rtl="0" algn="l">
              <a:lnSpc>
                <a:spcPct val="114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800">
              <a:solidFill>
                <a:srgbClr val="6B6E81"/>
              </a:solidFill>
              <a:latin typeface="Frank Ruhl Libre Light"/>
              <a:ea typeface="Frank Ruhl Libre Light"/>
              <a:cs typeface="Frank Ruhl Libre Light"/>
              <a:sym typeface="Frank Ruhl Libre Light"/>
            </a:endParaRPr>
          </a:p>
        </p:txBody>
      </p:sp>
      <p:sp>
        <p:nvSpPr>
          <p:cNvPr id="3846" name="Google Shape;3846;p14"/>
          <p:cNvSpPr txBox="1"/>
          <p:nvPr/>
        </p:nvSpPr>
        <p:spPr>
          <a:xfrm>
            <a:off x="2183375" y="3639275"/>
            <a:ext cx="5345100" cy="6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D3E7C"/>
                </a:solidFill>
                <a:latin typeface="Frank Ruhl Libre Light"/>
                <a:ea typeface="Frank Ruhl Libre Light"/>
                <a:cs typeface="Frank Ruhl Libre Light"/>
                <a:sym typeface="Frank Ruhl Libre Light"/>
              </a:rPr>
              <a:t>.</a:t>
            </a:r>
            <a:endParaRPr sz="900">
              <a:solidFill>
                <a:srgbClr val="1D3E7C"/>
              </a:solidFill>
              <a:latin typeface="Frank Ruhl Libre Light"/>
              <a:ea typeface="Frank Ruhl Libre Light"/>
              <a:cs typeface="Frank Ruhl Libre Light"/>
              <a:sym typeface="Frank Ruhl Libre Light"/>
            </a:endParaRPr>
          </a:p>
          <a:p>
            <a:pPr indent="0" lvl="0" marL="0" rtl="0" algn="l">
              <a:lnSpc>
                <a:spcPct val="113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1D3E7C"/>
              </a:solidFill>
              <a:latin typeface="Frank Ruhl Libre Light"/>
              <a:ea typeface="Frank Ruhl Libre Light"/>
              <a:cs typeface="Frank Ruhl Libre Light"/>
              <a:sym typeface="Frank Ruhl Libre Light"/>
            </a:endParaRPr>
          </a:p>
          <a:p>
            <a:pPr indent="0" lvl="0" marL="0" rtl="0" algn="l">
              <a:lnSpc>
                <a:spcPct val="113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sz="900">
              <a:solidFill>
                <a:srgbClr val="1D3E7C"/>
              </a:solidFill>
              <a:latin typeface="Frank Ruhl Libre Light"/>
              <a:ea typeface="Frank Ruhl Libre Light"/>
              <a:cs typeface="Frank Ruhl Libre Light"/>
              <a:sym typeface="Frank Ruhl Libre Light"/>
            </a:endParaRPr>
          </a:p>
        </p:txBody>
      </p:sp>
      <p:sp>
        <p:nvSpPr>
          <p:cNvPr id="3847" name="Google Shape;3847;p14"/>
          <p:cNvSpPr txBox="1"/>
          <p:nvPr/>
        </p:nvSpPr>
        <p:spPr>
          <a:xfrm>
            <a:off x="8453425" y="-60"/>
            <a:ext cx="5487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‹#›</a:t>
            </a:fld>
            <a:endParaRPr sz="1100">
              <a:solidFill>
                <a:srgbClr val="FFFFFF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  <p:sp>
        <p:nvSpPr>
          <p:cNvPr id="3848" name="Google Shape;3848;p14"/>
          <p:cNvSpPr txBox="1"/>
          <p:nvPr/>
        </p:nvSpPr>
        <p:spPr>
          <a:xfrm>
            <a:off x="291300" y="2454000"/>
            <a:ext cx="1341900" cy="13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1D3E7C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1D3E7C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Primene</a:t>
            </a:r>
            <a:endParaRPr>
              <a:latin typeface="Frank Ruhl Libre Light"/>
              <a:ea typeface="Frank Ruhl Libre Light"/>
              <a:cs typeface="Frank Ruhl Libre Light"/>
              <a:sym typeface="Frank Ruhl Libre Light"/>
            </a:endParaRPr>
          </a:p>
        </p:txBody>
      </p:sp>
      <p:sp>
        <p:nvSpPr>
          <p:cNvPr id="3849" name="Google Shape;3849;p14"/>
          <p:cNvSpPr txBox="1"/>
          <p:nvPr/>
        </p:nvSpPr>
        <p:spPr>
          <a:xfrm>
            <a:off x="3928900" y="794050"/>
            <a:ext cx="1132500" cy="11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1D3E7C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Izazovi</a:t>
            </a:r>
            <a:endParaRPr b="1" sz="1600">
              <a:solidFill>
                <a:srgbClr val="1D3E7C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  <p:sp>
        <p:nvSpPr>
          <p:cNvPr id="3850" name="Google Shape;3850;p14"/>
          <p:cNvSpPr txBox="1"/>
          <p:nvPr/>
        </p:nvSpPr>
        <p:spPr>
          <a:xfrm>
            <a:off x="3928900" y="2657400"/>
            <a:ext cx="1182000" cy="14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1D3E7C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Koliko je precizna?</a:t>
            </a:r>
            <a:endParaRPr>
              <a:latin typeface="Frank Ruhl Libre Light"/>
              <a:ea typeface="Frank Ruhl Libre Light"/>
              <a:cs typeface="Frank Ruhl Libre Light"/>
              <a:sym typeface="Frank Ruhl Libre Ligh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05" name="Shape 4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6" name="Google Shape;4006;p32"/>
          <p:cNvSpPr txBox="1"/>
          <p:nvPr>
            <p:ph type="title"/>
          </p:nvPr>
        </p:nvSpPr>
        <p:spPr>
          <a:xfrm>
            <a:off x="535775" y="246450"/>
            <a:ext cx="2571300" cy="6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73763"/>
                </a:solidFill>
                <a:latin typeface="Dosis"/>
                <a:ea typeface="Dosis"/>
                <a:cs typeface="Dosis"/>
                <a:sym typeface="Dosis"/>
              </a:rPr>
              <a:t>Proces:</a:t>
            </a:r>
            <a:endParaRPr b="1">
              <a:solidFill>
                <a:srgbClr val="073763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4007" name="Google Shape;4007;p32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008" name="Google Shape;4008;p32"/>
          <p:cNvCxnSpPr>
            <a:stCxn id="4009" idx="3"/>
          </p:cNvCxnSpPr>
          <p:nvPr/>
        </p:nvCxnSpPr>
        <p:spPr>
          <a:xfrm>
            <a:off x="1040725" y="2097125"/>
            <a:ext cx="376200" cy="782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10" name="Google Shape;4010;p32"/>
          <p:cNvSpPr/>
          <p:nvPr/>
        </p:nvSpPr>
        <p:spPr>
          <a:xfrm>
            <a:off x="1416750" y="2842350"/>
            <a:ext cx="1312500" cy="10074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73763"/>
                </a:solidFill>
              </a:rPr>
              <a:t>Embedding</a:t>
            </a:r>
            <a:endParaRPr b="1"/>
          </a:p>
        </p:txBody>
      </p:sp>
      <p:sp>
        <p:nvSpPr>
          <p:cNvPr id="4011" name="Google Shape;4011;p32"/>
          <p:cNvSpPr/>
          <p:nvPr/>
        </p:nvSpPr>
        <p:spPr>
          <a:xfrm>
            <a:off x="2631688" y="1114975"/>
            <a:ext cx="1210800" cy="1194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73763"/>
                </a:solidFill>
              </a:rPr>
              <a:t>Deep Network (LSTM)</a:t>
            </a:r>
            <a:endParaRPr sz="1200"/>
          </a:p>
        </p:txBody>
      </p:sp>
      <p:sp>
        <p:nvSpPr>
          <p:cNvPr id="4012" name="Google Shape;4012;p32"/>
          <p:cNvSpPr/>
          <p:nvPr/>
        </p:nvSpPr>
        <p:spPr>
          <a:xfrm>
            <a:off x="4121175" y="2544300"/>
            <a:ext cx="948600" cy="1328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73763"/>
                </a:solidFill>
              </a:rPr>
              <a:t>DENSE</a:t>
            </a:r>
            <a:endParaRPr sz="1200"/>
          </a:p>
        </p:txBody>
      </p:sp>
      <p:sp>
        <p:nvSpPr>
          <p:cNvPr id="4013" name="Google Shape;4013;p32"/>
          <p:cNvSpPr/>
          <p:nvPr/>
        </p:nvSpPr>
        <p:spPr>
          <a:xfrm>
            <a:off x="5433471" y="1114975"/>
            <a:ext cx="1404000" cy="1381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73763"/>
                </a:solidFill>
              </a:rPr>
              <a:t>Output layer (Sigmoid)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</a:t>
            </a:r>
            <a:endParaRPr sz="1200"/>
          </a:p>
        </p:txBody>
      </p:sp>
      <p:cxnSp>
        <p:nvCxnSpPr>
          <p:cNvPr id="4014" name="Google Shape;4014;p32"/>
          <p:cNvCxnSpPr>
            <a:stCxn id="4010" idx="0"/>
          </p:cNvCxnSpPr>
          <p:nvPr/>
        </p:nvCxnSpPr>
        <p:spPr>
          <a:xfrm flipH="1" rot="10800000">
            <a:off x="2073000" y="2364750"/>
            <a:ext cx="699000" cy="477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15" name="Google Shape;4015;p32"/>
          <p:cNvCxnSpPr>
            <a:stCxn id="4011" idx="3"/>
            <a:endCxn id="4012" idx="0"/>
          </p:cNvCxnSpPr>
          <p:nvPr/>
        </p:nvCxnSpPr>
        <p:spPr>
          <a:xfrm>
            <a:off x="3842488" y="1712125"/>
            <a:ext cx="753000" cy="832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16" name="Google Shape;4016;p32"/>
          <p:cNvCxnSpPr/>
          <p:nvPr/>
        </p:nvCxnSpPr>
        <p:spPr>
          <a:xfrm>
            <a:off x="6837475" y="2395625"/>
            <a:ext cx="908700" cy="816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09" name="Google Shape;4009;p32"/>
          <p:cNvSpPr txBox="1"/>
          <p:nvPr/>
        </p:nvSpPr>
        <p:spPr>
          <a:xfrm>
            <a:off x="186325" y="1770425"/>
            <a:ext cx="8544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73763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TEXT</a:t>
            </a:r>
            <a:endParaRPr sz="2400">
              <a:solidFill>
                <a:srgbClr val="073763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  <p:sp>
        <p:nvSpPr>
          <p:cNvPr id="4017" name="Google Shape;4017;p32"/>
          <p:cNvSpPr txBox="1"/>
          <p:nvPr/>
        </p:nvSpPr>
        <p:spPr>
          <a:xfrm>
            <a:off x="6544875" y="3118000"/>
            <a:ext cx="73425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73763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SENTIMENT</a:t>
            </a:r>
            <a:endParaRPr sz="2400">
              <a:solidFill>
                <a:srgbClr val="073763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  <p:cxnSp>
        <p:nvCxnSpPr>
          <p:cNvPr id="4018" name="Google Shape;4018;p32"/>
          <p:cNvCxnSpPr>
            <a:stCxn id="4012" idx="3"/>
          </p:cNvCxnSpPr>
          <p:nvPr/>
        </p:nvCxnSpPr>
        <p:spPr>
          <a:xfrm flipH="1" rot="10800000">
            <a:off x="5069775" y="2457150"/>
            <a:ext cx="443400" cy="751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22" name="Shape 4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3" name="Google Shape;4023;p33"/>
          <p:cNvSpPr txBox="1"/>
          <p:nvPr>
            <p:ph idx="1" type="body"/>
          </p:nvPr>
        </p:nvSpPr>
        <p:spPr>
          <a:xfrm>
            <a:off x="718300" y="289325"/>
            <a:ext cx="2903700" cy="34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Titillium Web"/>
                <a:ea typeface="Titillium Web"/>
                <a:cs typeface="Titillium Web"/>
                <a:sym typeface="Titillium Web"/>
              </a:rPr>
              <a:t>Text to sequences:</a:t>
            </a:r>
            <a:endParaRPr b="1" sz="24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Ideja je da transformišemo svaki tekst u skup celobrojnih sekvenci, tako što na početku svakoj reči dodelimo određeni indeks i zatim svaku rečenicu predstavimo kao niz indeksa.</a:t>
            </a:r>
            <a:endParaRPr/>
          </a:p>
        </p:txBody>
      </p:sp>
      <p:sp>
        <p:nvSpPr>
          <p:cNvPr id="4024" name="Google Shape;4024;p33"/>
          <p:cNvSpPr txBox="1"/>
          <p:nvPr>
            <p:ph idx="2" type="body"/>
          </p:nvPr>
        </p:nvSpPr>
        <p:spPr>
          <a:xfrm>
            <a:off x="4264825" y="289325"/>
            <a:ext cx="31338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Titillium Web"/>
                <a:ea typeface="Titillium Web"/>
                <a:cs typeface="Titillium Web"/>
                <a:sym typeface="Titillium Web"/>
              </a:rPr>
              <a:t>Word2Vec:</a:t>
            </a:r>
            <a:endParaRPr b="1" sz="24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Titillium Web"/>
                <a:ea typeface="Titillium Web"/>
                <a:cs typeface="Titillium Web"/>
                <a:sym typeface="Titillium Web"/>
              </a:rPr>
              <a:t>Umesto da treniramo “Embedding” sloj kroz neuronsku mrežu, cilj je da prvo odvojeno naučimo vektorsku reprezentaciju reči (kod nas pomoću word2vec)     i zatim tako naučenu  prosledimo navedenom sloju neuronske mreže.</a:t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5" name="Google Shape;4025;p33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26" name="Google Shape;4026;p33"/>
          <p:cNvSpPr txBox="1"/>
          <p:nvPr/>
        </p:nvSpPr>
        <p:spPr>
          <a:xfrm>
            <a:off x="857275" y="3932625"/>
            <a:ext cx="6622200" cy="9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tillium Web Light"/>
              <a:buChar char="●"/>
            </a:pPr>
            <a:r>
              <a:rPr lang="en" sz="1800">
                <a:latin typeface="Titillium Web Light"/>
                <a:ea typeface="Titillium Web Light"/>
                <a:cs typeface="Titillium Web Light"/>
                <a:sym typeface="Titillium Web Light"/>
              </a:rPr>
              <a:t>Koristećenjem  word2vec pre-treniranog modela  za 			“word embedding”, skraćujemo vreme treniranja neuronske mreže.</a:t>
            </a:r>
            <a:endParaRPr sz="1800"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30" name="Shape 4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31" name="Google Shape;403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000" y="368000"/>
            <a:ext cx="7747650" cy="466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35" name="Shape 4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6" name="Google Shape;4036;p35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POREĐENJE RNN</a:t>
            </a:r>
            <a:endParaRPr/>
          </a:p>
        </p:txBody>
      </p:sp>
      <p:sp>
        <p:nvSpPr>
          <p:cNvPr id="4037" name="Google Shape;4037;p35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038" name="Google Shape;403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625" y="1749175"/>
            <a:ext cx="7030425" cy="243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42" name="Shape 4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3" name="Google Shape;4043;p36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ZAKLJUČAK</a:t>
            </a:r>
            <a:endParaRPr/>
          </a:p>
        </p:txBody>
      </p:sp>
      <p:sp>
        <p:nvSpPr>
          <p:cNvPr id="4044" name="Google Shape;4044;p36"/>
          <p:cNvSpPr txBox="1"/>
          <p:nvPr>
            <p:ph idx="1" type="body"/>
          </p:nvPr>
        </p:nvSpPr>
        <p:spPr>
          <a:xfrm>
            <a:off x="718300" y="1755475"/>
            <a:ext cx="2179200" cy="14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Najbolji model</a:t>
            </a:r>
            <a:endParaRPr b="1"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Bajesov algoritam daje najbolju prediktivnost uz kratko  vreme izvršavanja.</a:t>
            </a:r>
            <a:endParaRPr sz="1200"/>
          </a:p>
        </p:txBody>
      </p:sp>
      <p:sp>
        <p:nvSpPr>
          <p:cNvPr id="4045" name="Google Shape;4045;p36"/>
          <p:cNvSpPr txBox="1"/>
          <p:nvPr>
            <p:ph idx="2" type="body"/>
          </p:nvPr>
        </p:nvSpPr>
        <p:spPr>
          <a:xfrm>
            <a:off x="3009275" y="1755475"/>
            <a:ext cx="2179200" cy="14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Najbolji alat za obradu teksta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CountVectorizer</a:t>
            </a:r>
            <a:endParaRPr sz="1400"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  <p:sp>
        <p:nvSpPr>
          <p:cNvPr id="4046" name="Google Shape;4046;p36"/>
          <p:cNvSpPr txBox="1"/>
          <p:nvPr>
            <p:ph idx="3" type="body"/>
          </p:nvPr>
        </p:nvSpPr>
        <p:spPr>
          <a:xfrm>
            <a:off x="5300225" y="1755475"/>
            <a:ext cx="2179200" cy="14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Najinovativniji algoritam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SentiWordNet / LightGBM</a:t>
            </a:r>
            <a:endParaRPr sz="1400"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047" name="Google Shape;4047;p36"/>
          <p:cNvSpPr txBox="1"/>
          <p:nvPr>
            <p:ph idx="1" type="body"/>
          </p:nvPr>
        </p:nvSpPr>
        <p:spPr>
          <a:xfrm>
            <a:off x="718300" y="3203275"/>
            <a:ext cx="2179200" cy="14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Najaktuelniji algoritam</a:t>
            </a:r>
            <a:endParaRPr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WORD2VEC</a:t>
            </a:r>
            <a:endParaRPr sz="1400"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  <p:sp>
        <p:nvSpPr>
          <p:cNvPr id="4048" name="Google Shape;4048;p36"/>
          <p:cNvSpPr txBox="1"/>
          <p:nvPr>
            <p:ph idx="2" type="body"/>
          </p:nvPr>
        </p:nvSpPr>
        <p:spPr>
          <a:xfrm>
            <a:off x="3009250" y="3203275"/>
            <a:ext cx="2179200" cy="14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Najlepši prikaz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WordCloud</a:t>
            </a:r>
            <a:endParaRPr sz="1200"/>
          </a:p>
        </p:txBody>
      </p:sp>
      <p:sp>
        <p:nvSpPr>
          <p:cNvPr id="4049" name="Google Shape;4049;p36"/>
          <p:cNvSpPr txBox="1"/>
          <p:nvPr>
            <p:ph idx="3" type="body"/>
          </p:nvPr>
        </p:nvSpPr>
        <p:spPr>
          <a:xfrm>
            <a:off x="5300225" y="3203275"/>
            <a:ext cx="2179200" cy="14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Luzer</a:t>
            </a:r>
            <a:endParaRPr sz="1800"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KNN</a:t>
            </a:r>
            <a:endParaRPr sz="1400"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050" name="Google Shape;4050;p36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54" name="Shape 4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" name="Google Shape;4055;p37"/>
          <p:cNvSpPr txBox="1"/>
          <p:nvPr>
            <p:ph idx="4294967295" type="ctrTitle"/>
          </p:nvPr>
        </p:nvSpPr>
        <p:spPr>
          <a:xfrm>
            <a:off x="685800" y="745150"/>
            <a:ext cx="4863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80BFB7"/>
                </a:solidFill>
              </a:rPr>
              <a:t>HVALA</a:t>
            </a:r>
            <a:r>
              <a:rPr lang="en" sz="6000">
                <a:solidFill>
                  <a:srgbClr val="80BFB7"/>
                </a:solidFill>
              </a:rPr>
              <a:t>!</a:t>
            </a:r>
            <a:endParaRPr sz="6000">
              <a:solidFill>
                <a:srgbClr val="80BFB7"/>
              </a:solidFill>
            </a:endParaRPr>
          </a:p>
        </p:txBody>
      </p:sp>
      <p:sp>
        <p:nvSpPr>
          <p:cNvPr id="4056" name="Google Shape;4056;p37"/>
          <p:cNvSpPr txBox="1"/>
          <p:nvPr>
            <p:ph idx="4294967295" type="subTitle"/>
          </p:nvPr>
        </p:nvSpPr>
        <p:spPr>
          <a:xfrm>
            <a:off x="685800" y="1944725"/>
            <a:ext cx="48639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D3EBD5"/>
                </a:solidFill>
                <a:highlight>
                  <a:srgbClr val="01597F"/>
                </a:highlight>
              </a:rPr>
              <a:t>Pitanja</a:t>
            </a:r>
            <a:r>
              <a:rPr lang="en" sz="3600">
                <a:solidFill>
                  <a:srgbClr val="D3EBD5"/>
                </a:solidFill>
                <a:highlight>
                  <a:srgbClr val="01597F"/>
                </a:highlight>
              </a:rPr>
              <a:t>?</a:t>
            </a:r>
            <a:endParaRPr sz="3600">
              <a:solidFill>
                <a:srgbClr val="D3EBD5"/>
              </a:solidFill>
              <a:highlight>
                <a:srgbClr val="01597F"/>
              </a:highlight>
            </a:endParaRPr>
          </a:p>
        </p:txBody>
      </p:sp>
      <p:sp>
        <p:nvSpPr>
          <p:cNvPr id="4057" name="Google Shape;4057;p37"/>
          <p:cNvSpPr txBox="1"/>
          <p:nvPr>
            <p:ph idx="4294967295" type="body"/>
          </p:nvPr>
        </p:nvSpPr>
        <p:spPr>
          <a:xfrm>
            <a:off x="685800" y="2769202"/>
            <a:ext cx="4863900" cy="16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3EBD5"/>
                </a:solidFill>
              </a:rPr>
              <a:t>Možete nas kontaktirati na </a:t>
            </a:r>
            <a:r>
              <a:rPr lang="en">
                <a:solidFill>
                  <a:srgbClr val="D3EBD5"/>
                </a:solidFill>
              </a:rPr>
              <a:t>:</a:t>
            </a:r>
            <a:endParaRPr>
              <a:solidFill>
                <a:srgbClr val="D3EBD5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3EBD5"/>
                </a:solidFill>
              </a:rPr>
              <a:t>milicasaric.va@gmail.com</a:t>
            </a:r>
            <a:endParaRPr>
              <a:solidFill>
                <a:srgbClr val="D3EBD5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3EBD5"/>
                </a:solidFill>
              </a:rPr>
              <a:t>mgvladasah@gmail.com</a:t>
            </a:r>
            <a:endParaRPr>
              <a:solidFill>
                <a:srgbClr val="D3EBD5"/>
              </a:solidFill>
            </a:endParaRPr>
          </a:p>
        </p:txBody>
      </p:sp>
      <p:sp>
        <p:nvSpPr>
          <p:cNvPr id="4058" name="Google Shape;4058;p37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54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Google Shape;3855;p15"/>
          <p:cNvSpPr txBox="1"/>
          <p:nvPr>
            <p:ph idx="1" type="body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rgbClr val="FFF2CC"/>
                </a:solidFill>
                <a:latin typeface="Frank Ruhl Libre Light"/>
                <a:ea typeface="Frank Ruhl Libre Light"/>
                <a:cs typeface="Frank Ruhl Libre Light"/>
                <a:sym typeface="Frank Ruhl Libre Light"/>
              </a:rPr>
              <a:t>Torture the data and it will confess to anything.</a:t>
            </a:r>
            <a:endParaRPr sz="3600">
              <a:solidFill>
                <a:srgbClr val="FFF2CC"/>
              </a:solidFill>
            </a:endParaRPr>
          </a:p>
        </p:txBody>
      </p:sp>
      <p:sp>
        <p:nvSpPr>
          <p:cNvPr id="3856" name="Google Shape;3856;p15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0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Google Shape;3861;p16"/>
          <p:cNvSpPr txBox="1"/>
          <p:nvPr>
            <p:ph type="title"/>
          </p:nvPr>
        </p:nvSpPr>
        <p:spPr>
          <a:xfrm>
            <a:off x="535775" y="246450"/>
            <a:ext cx="2571300" cy="6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73763"/>
                </a:solidFill>
                <a:latin typeface="Dosis"/>
                <a:ea typeface="Dosis"/>
                <a:cs typeface="Dosis"/>
                <a:sym typeface="Dosis"/>
              </a:rPr>
              <a:t>Proces:</a:t>
            </a:r>
            <a:endParaRPr b="1">
              <a:solidFill>
                <a:srgbClr val="073763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cxnSp>
        <p:nvCxnSpPr>
          <p:cNvPr id="3862" name="Google Shape;3862;p16"/>
          <p:cNvCxnSpPr>
            <a:stCxn id="3863" idx="1"/>
            <a:endCxn id="3863" idx="1"/>
          </p:cNvCxnSpPr>
          <p:nvPr/>
        </p:nvCxnSpPr>
        <p:spPr>
          <a:xfrm>
            <a:off x="2196100" y="1666225"/>
            <a:ext cx="0" cy="0"/>
          </a:xfrm>
          <a:prstGeom prst="straightConnector1">
            <a:avLst/>
          </a:prstGeom>
          <a:noFill/>
          <a:ln cap="flat" cmpd="sng" w="38100">
            <a:solidFill>
              <a:srgbClr val="D3EBD5"/>
            </a:solidFill>
            <a:prstDash val="solid"/>
            <a:round/>
            <a:headEnd len="sm" w="sm" type="diamond"/>
            <a:tailEnd len="sm" w="sm" type="diamond"/>
          </a:ln>
        </p:spPr>
      </p:cxnSp>
      <p:sp>
        <p:nvSpPr>
          <p:cNvPr id="3864" name="Google Shape;3864;p16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865" name="Google Shape;3865;p16"/>
          <p:cNvCxnSpPr>
            <a:stCxn id="3866" idx="3"/>
            <a:endCxn id="3863" idx="1"/>
          </p:cNvCxnSpPr>
          <p:nvPr/>
        </p:nvCxnSpPr>
        <p:spPr>
          <a:xfrm>
            <a:off x="1553800" y="1666225"/>
            <a:ext cx="642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67" name="Google Shape;3867;p16"/>
          <p:cNvSpPr/>
          <p:nvPr/>
        </p:nvSpPr>
        <p:spPr>
          <a:xfrm>
            <a:off x="385900" y="1162525"/>
            <a:ext cx="1296300" cy="1007400"/>
          </a:xfrm>
          <a:prstGeom prst="roundRect">
            <a:avLst>
              <a:gd fmla="val 18068" name="adj"/>
            </a:avLst>
          </a:prstGeom>
          <a:solidFill>
            <a:srgbClr val="FFFFFF"/>
          </a:solidFill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73763"/>
                </a:solidFill>
              </a:rPr>
              <a:t>Uvid u bazu</a:t>
            </a:r>
            <a:endParaRPr b="1">
              <a:solidFill>
                <a:srgbClr val="073763"/>
              </a:solidFill>
            </a:endParaRPr>
          </a:p>
        </p:txBody>
      </p:sp>
      <p:sp>
        <p:nvSpPr>
          <p:cNvPr id="3868" name="Google Shape;3868;p16"/>
          <p:cNvSpPr/>
          <p:nvPr/>
        </p:nvSpPr>
        <p:spPr>
          <a:xfrm>
            <a:off x="2191238" y="1172700"/>
            <a:ext cx="1339500" cy="10074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73763"/>
                </a:solidFill>
              </a:rPr>
              <a:t>Vizualizacija podataka</a:t>
            </a:r>
            <a:endParaRPr b="1"/>
          </a:p>
        </p:txBody>
      </p:sp>
      <p:sp>
        <p:nvSpPr>
          <p:cNvPr id="3869" name="Google Shape;3869;p16"/>
          <p:cNvSpPr/>
          <p:nvPr/>
        </p:nvSpPr>
        <p:spPr>
          <a:xfrm>
            <a:off x="4039775" y="985825"/>
            <a:ext cx="1725300" cy="1360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73763"/>
                </a:solidFill>
              </a:rPr>
              <a:t>Pretprocesiranje teksta: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73763"/>
                </a:solidFill>
              </a:rPr>
              <a:t>- </a:t>
            </a:r>
            <a:r>
              <a:rPr lang="en" sz="1200">
                <a:solidFill>
                  <a:srgbClr val="073763"/>
                </a:solidFill>
              </a:rPr>
              <a:t>lower case</a:t>
            </a:r>
            <a:endParaRPr sz="1200">
              <a:solidFill>
                <a:srgbClr val="07376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73763"/>
                </a:solidFill>
              </a:rPr>
              <a:t>- lemmatize</a:t>
            </a:r>
            <a:endParaRPr sz="1200">
              <a:solidFill>
                <a:srgbClr val="07376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73763"/>
                </a:solidFill>
              </a:rPr>
              <a:t>- remove stopwords</a:t>
            </a:r>
            <a:endParaRPr sz="1200">
              <a:solidFill>
                <a:srgbClr val="07376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...</a:t>
            </a:r>
            <a:r>
              <a:rPr lang="en" sz="1200"/>
              <a:t>.</a:t>
            </a:r>
            <a:endParaRPr sz="1200"/>
          </a:p>
        </p:txBody>
      </p:sp>
      <p:sp>
        <p:nvSpPr>
          <p:cNvPr id="3870" name="Google Shape;3870;p16"/>
          <p:cNvSpPr/>
          <p:nvPr/>
        </p:nvSpPr>
        <p:spPr>
          <a:xfrm>
            <a:off x="6290075" y="1012050"/>
            <a:ext cx="1671600" cy="1328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73763"/>
                </a:solidFill>
              </a:rPr>
              <a:t>Procesiranje teksta:</a:t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73763"/>
                </a:solidFill>
              </a:rPr>
              <a:t>- Count Vectorizer</a:t>
            </a:r>
            <a:endParaRPr sz="1200">
              <a:solidFill>
                <a:srgbClr val="073763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73763"/>
                </a:solidFill>
              </a:rPr>
              <a:t>- Tf/Idf Vectorizer</a:t>
            </a:r>
            <a:endParaRPr sz="1200">
              <a:solidFill>
                <a:srgbClr val="073763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73763"/>
                </a:solidFill>
              </a:rPr>
              <a:t>- Word2Vec</a:t>
            </a:r>
            <a:endParaRPr sz="1200">
              <a:solidFill>
                <a:srgbClr val="073763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73763"/>
                </a:solidFill>
              </a:rPr>
              <a:t>....</a:t>
            </a:r>
            <a:endParaRPr sz="1200"/>
          </a:p>
        </p:txBody>
      </p:sp>
      <p:sp>
        <p:nvSpPr>
          <p:cNvPr id="3871" name="Google Shape;3871;p16"/>
          <p:cNvSpPr/>
          <p:nvPr/>
        </p:nvSpPr>
        <p:spPr>
          <a:xfrm>
            <a:off x="385900" y="2994350"/>
            <a:ext cx="2003700" cy="1660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73763"/>
                </a:solidFill>
              </a:rPr>
              <a:t>Algoritmi:</a:t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73763"/>
                </a:solidFill>
              </a:rPr>
              <a:t>-SVM (linear,rbf)</a:t>
            </a:r>
            <a:endParaRPr sz="1200">
              <a:solidFill>
                <a:srgbClr val="073763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73763"/>
                </a:solidFill>
              </a:rPr>
              <a:t>-Naive Bayes</a:t>
            </a:r>
            <a:endParaRPr sz="1200">
              <a:solidFill>
                <a:srgbClr val="073763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73763"/>
                </a:solidFill>
              </a:rPr>
              <a:t>-KNN</a:t>
            </a:r>
            <a:endParaRPr sz="1200">
              <a:solidFill>
                <a:srgbClr val="073763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73763"/>
                </a:solidFill>
              </a:rPr>
              <a:t>-LightGBM</a:t>
            </a:r>
            <a:endParaRPr sz="1200">
              <a:solidFill>
                <a:srgbClr val="073763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73763"/>
                </a:solidFill>
              </a:rPr>
              <a:t>-SentiWordnet</a:t>
            </a:r>
            <a:endParaRPr sz="1200">
              <a:solidFill>
                <a:srgbClr val="073763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73763"/>
                </a:solidFill>
              </a:rPr>
              <a:t>-RNN  </a:t>
            </a:r>
            <a:r>
              <a:rPr lang="en" sz="1200">
                <a:solidFill>
                  <a:srgbClr val="073763"/>
                </a:solidFill>
              </a:rPr>
              <a:t>...</a:t>
            </a:r>
            <a:r>
              <a:rPr lang="en" sz="1200">
                <a:solidFill>
                  <a:srgbClr val="073763"/>
                </a:solidFill>
              </a:rPr>
              <a:t>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</a:t>
            </a:r>
            <a:endParaRPr sz="1200"/>
          </a:p>
        </p:txBody>
      </p:sp>
      <p:sp>
        <p:nvSpPr>
          <p:cNvPr id="3872" name="Google Shape;3872;p16"/>
          <p:cNvSpPr/>
          <p:nvPr/>
        </p:nvSpPr>
        <p:spPr>
          <a:xfrm>
            <a:off x="3021300" y="3374750"/>
            <a:ext cx="1489500" cy="900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73763"/>
                </a:solidFill>
              </a:rPr>
              <a:t>Treniranje modela</a:t>
            </a:r>
            <a:endParaRPr/>
          </a:p>
        </p:txBody>
      </p:sp>
      <p:sp>
        <p:nvSpPr>
          <p:cNvPr id="3873" name="Google Shape;3873;p16"/>
          <p:cNvSpPr/>
          <p:nvPr/>
        </p:nvSpPr>
        <p:spPr>
          <a:xfrm>
            <a:off x="4596975" y="3401300"/>
            <a:ext cx="1489500" cy="846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73763"/>
                </a:solidFill>
              </a:rPr>
              <a:t>Testiran</a:t>
            </a:r>
            <a:r>
              <a:rPr b="1" lang="en">
                <a:solidFill>
                  <a:srgbClr val="073763"/>
                </a:solidFill>
              </a:rPr>
              <a:t>j</a:t>
            </a:r>
            <a:r>
              <a:rPr b="1" lang="en">
                <a:solidFill>
                  <a:srgbClr val="073763"/>
                </a:solidFill>
              </a:rPr>
              <a:t>e modela</a:t>
            </a:r>
            <a:endParaRPr/>
          </a:p>
        </p:txBody>
      </p:sp>
      <p:sp>
        <p:nvSpPr>
          <p:cNvPr id="3874" name="Google Shape;3874;p16"/>
          <p:cNvSpPr/>
          <p:nvPr/>
        </p:nvSpPr>
        <p:spPr>
          <a:xfrm>
            <a:off x="6707975" y="3213950"/>
            <a:ext cx="1210800" cy="1221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73763"/>
                </a:solidFill>
              </a:rPr>
              <a:t>Evaluacija rezultata</a:t>
            </a:r>
            <a:endParaRPr/>
          </a:p>
        </p:txBody>
      </p:sp>
      <p:cxnSp>
        <p:nvCxnSpPr>
          <p:cNvPr id="3875" name="Google Shape;3875;p16"/>
          <p:cNvCxnSpPr>
            <a:stCxn id="3868" idx="3"/>
            <a:endCxn id="3869" idx="1"/>
          </p:cNvCxnSpPr>
          <p:nvPr/>
        </p:nvCxnSpPr>
        <p:spPr>
          <a:xfrm flipH="1" rot="10800000">
            <a:off x="3530738" y="1666200"/>
            <a:ext cx="509100" cy="10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76" name="Google Shape;3876;p16"/>
          <p:cNvCxnSpPr>
            <a:endCxn id="3870" idx="1"/>
          </p:cNvCxnSpPr>
          <p:nvPr/>
        </p:nvCxnSpPr>
        <p:spPr>
          <a:xfrm>
            <a:off x="5765075" y="1676400"/>
            <a:ext cx="525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77" name="Google Shape;3877;p16"/>
          <p:cNvCxnSpPr>
            <a:stCxn id="3870" idx="3"/>
          </p:cNvCxnSpPr>
          <p:nvPr/>
        </p:nvCxnSpPr>
        <p:spPr>
          <a:xfrm flipH="1">
            <a:off x="1350275" y="1676400"/>
            <a:ext cx="6611400" cy="942900"/>
          </a:xfrm>
          <a:prstGeom prst="bentConnector3">
            <a:avLst>
              <a:gd fmla="val -3602" name="adj1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78" name="Google Shape;3878;p16"/>
          <p:cNvCxnSpPr>
            <a:endCxn id="3871" idx="0"/>
          </p:cNvCxnSpPr>
          <p:nvPr/>
        </p:nvCxnSpPr>
        <p:spPr>
          <a:xfrm>
            <a:off x="1371550" y="2630150"/>
            <a:ext cx="16200" cy="364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79" name="Google Shape;3879;p16"/>
          <p:cNvCxnSpPr>
            <a:stCxn id="3871" idx="3"/>
            <a:endCxn id="3872" idx="2"/>
          </p:cNvCxnSpPr>
          <p:nvPr/>
        </p:nvCxnSpPr>
        <p:spPr>
          <a:xfrm>
            <a:off x="2389600" y="3824750"/>
            <a:ext cx="631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80" name="Google Shape;3880;p16"/>
          <p:cNvCxnSpPr>
            <a:stCxn id="3873" idx="6"/>
            <a:endCxn id="3874" idx="1"/>
          </p:cNvCxnSpPr>
          <p:nvPr/>
        </p:nvCxnSpPr>
        <p:spPr>
          <a:xfrm>
            <a:off x="6086475" y="3824750"/>
            <a:ext cx="621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81" name="Google Shape;3881;p16"/>
          <p:cNvCxnSpPr>
            <a:stCxn id="3872" idx="0"/>
          </p:cNvCxnSpPr>
          <p:nvPr/>
        </p:nvCxnSpPr>
        <p:spPr>
          <a:xfrm flipH="1" rot="10800000">
            <a:off x="3766050" y="3080150"/>
            <a:ext cx="5700" cy="29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3882" name="Google Shape;3882;p16"/>
          <p:cNvCxnSpPr/>
          <p:nvPr/>
        </p:nvCxnSpPr>
        <p:spPr>
          <a:xfrm>
            <a:off x="3718325" y="3101500"/>
            <a:ext cx="1489500" cy="10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3883" name="Google Shape;3883;p16"/>
          <p:cNvCxnSpPr>
            <a:endCxn id="3873" idx="0"/>
          </p:cNvCxnSpPr>
          <p:nvPr/>
        </p:nvCxnSpPr>
        <p:spPr>
          <a:xfrm>
            <a:off x="5282925" y="3122900"/>
            <a:ext cx="58800" cy="278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3884" name="Google Shape;3884;p16"/>
          <p:cNvCxnSpPr/>
          <p:nvPr/>
        </p:nvCxnSpPr>
        <p:spPr>
          <a:xfrm>
            <a:off x="5293525" y="4258800"/>
            <a:ext cx="0" cy="273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3885" name="Google Shape;3885;p16"/>
          <p:cNvCxnSpPr/>
          <p:nvPr/>
        </p:nvCxnSpPr>
        <p:spPr>
          <a:xfrm rot="10800000">
            <a:off x="3664725" y="4511200"/>
            <a:ext cx="1639500" cy="10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3886" name="Google Shape;3886;p16"/>
          <p:cNvCxnSpPr>
            <a:endCxn id="3872" idx="4"/>
          </p:cNvCxnSpPr>
          <p:nvPr/>
        </p:nvCxnSpPr>
        <p:spPr>
          <a:xfrm flipH="1" rot="10800000">
            <a:off x="3718050" y="4274750"/>
            <a:ext cx="48000" cy="258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ot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90" name="Shape 3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" name="Google Shape;3891;p17"/>
          <p:cNvSpPr txBox="1"/>
          <p:nvPr>
            <p:ph type="ctrTitle"/>
          </p:nvPr>
        </p:nvSpPr>
        <p:spPr>
          <a:xfrm>
            <a:off x="374350" y="3061300"/>
            <a:ext cx="5268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KRATAK UVID U BAZU I VIZUALIZACIJA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95" name="Shape 3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6" name="Google Shape;3896;p18"/>
          <p:cNvSpPr txBox="1"/>
          <p:nvPr>
            <p:ph idx="4294967295" type="ctrTitle"/>
          </p:nvPr>
        </p:nvSpPr>
        <p:spPr>
          <a:xfrm>
            <a:off x="685800" y="571800"/>
            <a:ext cx="55974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03B55"/>
                </a:solidFill>
                <a:highlight>
                  <a:srgbClr val="D3EBD5"/>
                </a:highlight>
              </a:rPr>
              <a:t>34 660 recenzija</a:t>
            </a:r>
            <a:endParaRPr sz="6000">
              <a:solidFill>
                <a:srgbClr val="003B55"/>
              </a:solidFill>
              <a:highlight>
                <a:srgbClr val="D3EBD5"/>
              </a:highlight>
            </a:endParaRPr>
          </a:p>
        </p:txBody>
      </p:sp>
      <p:sp>
        <p:nvSpPr>
          <p:cNvPr id="3897" name="Google Shape;3897;p18"/>
          <p:cNvSpPr txBox="1"/>
          <p:nvPr>
            <p:ph idx="4294967295" type="ctrTitle"/>
          </p:nvPr>
        </p:nvSpPr>
        <p:spPr>
          <a:xfrm>
            <a:off x="685800" y="3581693"/>
            <a:ext cx="46293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03B55"/>
                </a:solidFill>
                <a:highlight>
                  <a:srgbClr val="0B87A1"/>
                </a:highlight>
              </a:rPr>
              <a:t>21 atribut</a:t>
            </a:r>
            <a:endParaRPr sz="6000">
              <a:solidFill>
                <a:srgbClr val="003B55"/>
              </a:solidFill>
              <a:highlight>
                <a:srgbClr val="0B87A1"/>
              </a:highlight>
            </a:endParaRPr>
          </a:p>
        </p:txBody>
      </p:sp>
      <p:sp>
        <p:nvSpPr>
          <p:cNvPr id="3898" name="Google Shape;3898;p18"/>
          <p:cNvSpPr txBox="1"/>
          <p:nvPr>
            <p:ph idx="4294967295" type="ctrTitle"/>
          </p:nvPr>
        </p:nvSpPr>
        <p:spPr>
          <a:xfrm>
            <a:off x="685800" y="2114850"/>
            <a:ext cx="75378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03B55"/>
                </a:solidFill>
                <a:highlight>
                  <a:srgbClr val="80BFB7"/>
                </a:highlight>
              </a:rPr>
              <a:t> 13 936 različitih reči</a:t>
            </a:r>
            <a:endParaRPr sz="6000">
              <a:solidFill>
                <a:srgbClr val="003B55"/>
              </a:solidFill>
              <a:highlight>
                <a:srgbClr val="80BFB7"/>
              </a:highlight>
            </a:endParaRPr>
          </a:p>
        </p:txBody>
      </p:sp>
      <p:sp>
        <p:nvSpPr>
          <p:cNvPr id="3899" name="Google Shape;3899;p18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03" name="Shape 3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4" name="Google Shape;3904;p19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905" name="Google Shape;39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0"/>
            <a:ext cx="7578250" cy="192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6" name="Google Shape;390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863375"/>
            <a:ext cx="7578250" cy="166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7" name="Google Shape;390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3013500"/>
            <a:ext cx="7730649" cy="21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11" name="Shape 3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2" name="Google Shape;3912;p20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913" name="Google Shape;39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150" y="107425"/>
            <a:ext cx="5848350" cy="260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4" name="Google Shape;391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325" y="2782897"/>
            <a:ext cx="4233800" cy="2330904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5" name="Google Shape;391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92849" y="2714400"/>
            <a:ext cx="3224925" cy="224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19" name="Shape 3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0" name="Google Shape;3920;p21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NAJČEŠĆE REČI KOD NEGATIVNIH/POZITIVNIH RECENZIJA</a:t>
            </a:r>
            <a:endParaRPr/>
          </a:p>
        </p:txBody>
      </p:sp>
      <p:sp>
        <p:nvSpPr>
          <p:cNvPr id="3921" name="Google Shape;3921;p21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922" name="Google Shape;39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725" y="1749175"/>
            <a:ext cx="4149720" cy="324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3" name="Google Shape;392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7450" y="1749175"/>
            <a:ext cx="4625924" cy="316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wbra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