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Algoritma</a:t>
            </a:r>
            <a:r>
              <a:rPr lang="en-US" sz="8000" dirty="0"/>
              <a:t> &amp;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TUGAS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544055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algoritma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1590261" y="1240583"/>
            <a:ext cx="8693426" cy="111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cap="none" spc="0" dirty="0" err="1"/>
              <a:t>Algoritma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urutan</a:t>
            </a:r>
            <a:r>
              <a:rPr lang="en-US" sz="2000" cap="none" spc="0" dirty="0"/>
              <a:t> Langkah-Langkah </a:t>
            </a:r>
            <a:r>
              <a:rPr lang="en-US" sz="2000" cap="none" spc="0" dirty="0" err="1"/>
              <a:t>logis</a:t>
            </a:r>
            <a:r>
              <a:rPr lang="en-US" sz="2000" cap="none" spc="0" dirty="0"/>
              <a:t> yang </a:t>
            </a:r>
            <a:r>
              <a:rPr lang="en-US" sz="2000" cap="none" spc="0" dirty="0" err="1"/>
              <a:t>sistematis</a:t>
            </a:r>
            <a:r>
              <a:rPr lang="en-US" sz="2000" cap="none" spc="0" dirty="0"/>
              <a:t> dan </a:t>
            </a:r>
            <a:r>
              <a:rPr lang="en-US" sz="2000" cap="none" spc="0" dirty="0" err="1"/>
              <a:t>terperinci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untuk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menyelesaikan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masalah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atau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mengeksekusi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suatu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tugas</a:t>
            </a:r>
            <a:r>
              <a:rPr lang="en-US" sz="2000" cap="none" spc="0" dirty="0"/>
              <a:t>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5DFDA6A-320A-4521-8348-35A77E6BE7F6}"/>
              </a:ext>
            </a:extLst>
          </p:cNvPr>
          <p:cNvSpPr txBox="1">
            <a:spLocks/>
          </p:cNvSpPr>
          <p:nvPr/>
        </p:nvSpPr>
        <p:spPr>
          <a:xfrm>
            <a:off x="2961326" y="3225548"/>
            <a:ext cx="6269347" cy="47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itu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Flowchart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5DDB627-C52D-47A8-A0AA-0E012E78FC4D}"/>
              </a:ext>
            </a:extLst>
          </p:cNvPr>
          <p:cNvSpPr txBox="1">
            <a:spLocks/>
          </p:cNvSpPr>
          <p:nvPr/>
        </p:nvSpPr>
        <p:spPr>
          <a:xfrm>
            <a:off x="1590261" y="3939679"/>
            <a:ext cx="8693426" cy="111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cap="none" spc="0" dirty="0" err="1"/>
              <a:t>Flwochart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adalah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representasi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grafis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dari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algoritma</a:t>
            </a:r>
            <a:r>
              <a:rPr lang="en-US" sz="2000" cap="none" spc="0" dirty="0"/>
              <a:t>. Flowchart </a:t>
            </a:r>
            <a:r>
              <a:rPr lang="en-US" sz="2000" cap="none" spc="0" dirty="0" err="1"/>
              <a:t>menggunakan</a:t>
            </a:r>
            <a:r>
              <a:rPr lang="en-US" sz="2000" cap="none" spc="0" dirty="0"/>
              <a:t> symbol-symbol standard </a:t>
            </a:r>
            <a:r>
              <a:rPr lang="en-US" sz="2000" cap="none" spc="0" dirty="0" err="1"/>
              <a:t>untuk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menggambarkan</a:t>
            </a:r>
            <a:r>
              <a:rPr lang="en-US" sz="2000" cap="none" spc="0" dirty="0"/>
              <a:t> Langkah-Langkah dan </a:t>
            </a:r>
            <a:r>
              <a:rPr lang="en-US" sz="2000" cap="none" spc="0" dirty="0" err="1"/>
              <a:t>hubungan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antara</a:t>
            </a:r>
            <a:r>
              <a:rPr lang="en-US" sz="2000" cap="none" spc="0" dirty="0"/>
              <a:t> Langkah-Langkah </a:t>
            </a:r>
            <a:r>
              <a:rPr lang="en-US" sz="2000" cap="none" spc="0" dirty="0" err="1"/>
              <a:t>tersebut</a:t>
            </a:r>
            <a:r>
              <a:rPr lang="en-US" sz="2000" cap="none" spc="0"/>
              <a:t>.</a:t>
            </a:r>
            <a:endParaRPr lang="en-US" sz="2000" cap="none" spc="0" dirty="0"/>
          </a:p>
        </p:txBody>
      </p:sp>
    </p:spTree>
    <p:extLst>
      <p:ext uri="{BB962C8B-B14F-4D97-AF65-F5344CB8AC3E}">
        <p14:creationId xmlns:p14="http://schemas.microsoft.com/office/powerpoint/2010/main" val="12933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484834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Deteksi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palindrom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914787" y="1597546"/>
            <a:ext cx="10613654" cy="314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2000" cap="none" spc="0" dirty="0" err="1"/>
              <a:t>Algoritma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Deteksi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 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Masukan</a:t>
            </a:r>
            <a:r>
              <a:rPr lang="en-ID" sz="2000" cap="none" spc="0" dirty="0"/>
              <a:t> String / Kata</a:t>
            </a:r>
            <a:endParaRPr lang="en-US" sz="2000" cap="none" spc="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Hapus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karakter</a:t>
            </a:r>
            <a:r>
              <a:rPr lang="en-US" sz="2000" cap="none" spc="0" dirty="0"/>
              <a:t> non-</a:t>
            </a:r>
            <a:r>
              <a:rPr lang="en-US" sz="2000" cap="none" spc="0" dirty="0" err="1"/>
              <a:t>alfanumerik</a:t>
            </a:r>
            <a:endParaRPr lang="en-US" sz="2000" cap="none" spc="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Rubah</a:t>
            </a:r>
            <a:r>
              <a:rPr lang="en-US" sz="2000" cap="none" spc="0" dirty="0"/>
              <a:t> kata </a:t>
            </a:r>
            <a:r>
              <a:rPr lang="en-US" sz="2000" cap="none" spc="0" dirty="0" err="1"/>
              <a:t>tersebut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menjadi</a:t>
            </a:r>
            <a:r>
              <a:rPr lang="en-US" sz="2000" cap="none" spc="0" dirty="0"/>
              <a:t> lowercase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Selanjutnya</a:t>
            </a:r>
            <a:r>
              <a:rPr lang="en-US" sz="2000" cap="none" spc="0" dirty="0"/>
              <a:t>, reverse / </a:t>
            </a:r>
            <a:r>
              <a:rPr lang="en-US" sz="2000" cap="none" spc="0" dirty="0" err="1"/>
              <a:t>balik</a:t>
            </a:r>
            <a:r>
              <a:rPr lang="en-US" sz="2000" cap="none" spc="0" dirty="0"/>
              <a:t> kata yang </a:t>
            </a:r>
            <a:r>
              <a:rPr lang="en-US" sz="2000" cap="none" spc="0" dirty="0" err="1"/>
              <a:t>diinputkan</a:t>
            </a:r>
            <a:r>
              <a:rPr lang="en-US" sz="2000" cap="none" spc="0" dirty="0"/>
              <a:t> (Langkah 1)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Bandingkan</a:t>
            </a:r>
            <a:r>
              <a:rPr lang="en-US" sz="2000" cap="none" spc="0" dirty="0"/>
              <a:t> string </a:t>
            </a:r>
            <a:r>
              <a:rPr lang="en-US" sz="2000" cap="none" spc="0" dirty="0" err="1"/>
              <a:t>pertama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dengan</a:t>
            </a:r>
            <a:r>
              <a:rPr lang="en-US" sz="2000" cap="none" spc="0" dirty="0"/>
              <a:t> string </a:t>
            </a:r>
            <a:r>
              <a:rPr lang="en-US" sz="2000" cap="none" spc="0" dirty="0" err="1"/>
              <a:t>kedua</a:t>
            </a:r>
            <a:r>
              <a:rPr lang="en-US" sz="2000" cap="none" spc="0" dirty="0"/>
              <a:t> (Langkah 4)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Apabila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sama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maka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disebut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’ dan </a:t>
            </a:r>
            <a:r>
              <a:rPr lang="en-ID" sz="2000" cap="none" spc="0" dirty="0" err="1"/>
              <a:t>apabila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beda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maka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disebut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bukan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47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484834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Deteksi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palindrom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914787" y="1597546"/>
            <a:ext cx="10613654" cy="314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2000" cap="none" spc="0" dirty="0" err="1"/>
              <a:t>Algoritma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Deteksi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 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Masukan</a:t>
            </a:r>
            <a:r>
              <a:rPr lang="en-ID" sz="2000" cap="none" spc="0" dirty="0"/>
              <a:t> String / Kata</a:t>
            </a:r>
            <a:endParaRPr lang="en-US" sz="2000" cap="none" spc="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Hapus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karakter</a:t>
            </a:r>
            <a:r>
              <a:rPr lang="en-US" sz="2000" cap="none" spc="0" dirty="0"/>
              <a:t> non-</a:t>
            </a:r>
            <a:r>
              <a:rPr lang="en-US" sz="2000" cap="none" spc="0" dirty="0" err="1"/>
              <a:t>alfanumerik</a:t>
            </a:r>
            <a:endParaRPr lang="en-US" sz="2000" cap="none" spc="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Rubah</a:t>
            </a:r>
            <a:r>
              <a:rPr lang="en-US" sz="2000" cap="none" spc="0" dirty="0"/>
              <a:t> kata </a:t>
            </a:r>
            <a:r>
              <a:rPr lang="en-US" sz="2000" cap="none" spc="0" dirty="0" err="1"/>
              <a:t>tersebut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menjadi</a:t>
            </a:r>
            <a:r>
              <a:rPr lang="en-US" sz="2000" cap="none" spc="0" dirty="0"/>
              <a:t> lowercase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Selanjutnya</a:t>
            </a:r>
            <a:r>
              <a:rPr lang="en-US" sz="2000" cap="none" spc="0" dirty="0"/>
              <a:t>, reverse / </a:t>
            </a:r>
            <a:r>
              <a:rPr lang="en-US" sz="2000" cap="none" spc="0" dirty="0" err="1"/>
              <a:t>balik</a:t>
            </a:r>
            <a:r>
              <a:rPr lang="en-US" sz="2000" cap="none" spc="0" dirty="0"/>
              <a:t> kata yang </a:t>
            </a:r>
            <a:r>
              <a:rPr lang="en-US" sz="2000" cap="none" spc="0" dirty="0" err="1"/>
              <a:t>diinputkan</a:t>
            </a:r>
            <a:r>
              <a:rPr lang="en-US" sz="2000" cap="none" spc="0" dirty="0"/>
              <a:t> (Langkah 1)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000" cap="none" spc="0" dirty="0" err="1"/>
              <a:t>Bandingkan</a:t>
            </a:r>
            <a:r>
              <a:rPr lang="en-US" sz="2000" cap="none" spc="0" dirty="0"/>
              <a:t> string </a:t>
            </a:r>
            <a:r>
              <a:rPr lang="en-US" sz="2000" cap="none" spc="0" dirty="0" err="1"/>
              <a:t>pertama</a:t>
            </a:r>
            <a:r>
              <a:rPr lang="en-US" sz="2000" cap="none" spc="0" dirty="0"/>
              <a:t> </a:t>
            </a:r>
            <a:r>
              <a:rPr lang="en-US" sz="2000" cap="none" spc="0" dirty="0" err="1"/>
              <a:t>dengan</a:t>
            </a:r>
            <a:r>
              <a:rPr lang="en-US" sz="2000" cap="none" spc="0" dirty="0"/>
              <a:t> string </a:t>
            </a:r>
            <a:r>
              <a:rPr lang="en-US" sz="2000" cap="none" spc="0" dirty="0" err="1"/>
              <a:t>kedua</a:t>
            </a:r>
            <a:r>
              <a:rPr lang="en-US" sz="2000" cap="none" spc="0" dirty="0"/>
              <a:t> (Langkah 4)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Apabila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sama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maka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disebut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’ dan </a:t>
            </a:r>
            <a:r>
              <a:rPr lang="en-ID" sz="2000" cap="none" spc="0" dirty="0" err="1"/>
              <a:t>apabila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beda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maka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disebut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bukan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73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484834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Deteksi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palindrom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914787" y="1597546"/>
            <a:ext cx="10613654" cy="475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2000" cap="none" spc="0" dirty="0"/>
              <a:t>Flowchart </a:t>
            </a:r>
            <a:r>
              <a:rPr lang="en-ID" sz="2000" cap="none" spc="0" dirty="0" err="1"/>
              <a:t>Deteksi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 :</a:t>
            </a:r>
          </a:p>
          <a:p>
            <a:pPr>
              <a:lnSpc>
                <a:spcPct val="100000"/>
              </a:lnSpc>
            </a:pPr>
            <a:endParaRPr lang="en-ID" sz="20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F5D05-7DE8-414B-8F2C-EA82846D2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60" y="2073025"/>
            <a:ext cx="8721158" cy="45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484834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Reverse Words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914787" y="1597546"/>
            <a:ext cx="10613654" cy="314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2000" cap="none" spc="0" dirty="0" err="1"/>
              <a:t>Algoritma</a:t>
            </a:r>
            <a:r>
              <a:rPr lang="en-ID" sz="2000" cap="none" spc="0" dirty="0"/>
              <a:t> Reverse Words 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Inputkan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kalimat</a:t>
            </a:r>
            <a:r>
              <a:rPr lang="en-ID" sz="2000" cap="none" spc="0" dirty="0"/>
              <a:t> ‘Saya </a:t>
            </a:r>
            <a:r>
              <a:rPr lang="en-ID" sz="2000" cap="none" spc="0" dirty="0" err="1"/>
              <a:t>belajar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Javascript</a:t>
            </a:r>
            <a:r>
              <a:rPr lang="en-ID" sz="2000" cap="none" spc="0" dirty="0"/>
              <a:t>’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Pisahkan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setiap</a:t>
            </a:r>
            <a:r>
              <a:rPr lang="en-ID" sz="2000" cap="none" spc="0" dirty="0"/>
              <a:t> kata </a:t>
            </a:r>
            <a:r>
              <a:rPr lang="en-ID" sz="2000" cap="none" spc="0" dirty="0" err="1"/>
              <a:t>menggunakan</a:t>
            </a:r>
            <a:r>
              <a:rPr lang="en-ID" sz="2000" cap="none" spc="0" dirty="0"/>
              <a:t> ‘double-quote’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Balik</a:t>
            </a:r>
            <a:r>
              <a:rPr lang="en-ID" sz="2000" cap="none" spc="0" dirty="0"/>
              <a:t> kata yang </a:t>
            </a:r>
            <a:r>
              <a:rPr lang="en-ID" sz="2000" cap="none" spc="0" dirty="0" err="1"/>
              <a:t>suah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dipisah</a:t>
            </a:r>
            <a:r>
              <a:rPr lang="en-ID" sz="2000" cap="none" spc="0" dirty="0"/>
              <a:t>, </a:t>
            </a:r>
            <a:r>
              <a:rPr lang="en-ID" sz="2000" cap="none" spc="0" dirty="0" err="1"/>
              <a:t>awal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menjadi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akhir</a:t>
            </a:r>
            <a:r>
              <a:rPr lang="en-ID" sz="2000" cap="none" spc="0" dirty="0"/>
              <a:t> dan </a:t>
            </a:r>
            <a:r>
              <a:rPr lang="en-ID" sz="2000" cap="none" spc="0" dirty="0" err="1"/>
              <a:t>sebaliknya</a:t>
            </a:r>
            <a:r>
              <a:rPr lang="en-ID" sz="2000" cap="none" spc="0" dirty="0"/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ID" sz="2000" cap="none" spc="0" dirty="0" err="1"/>
              <a:t>Selanjutnya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gabungkan</a:t>
            </a:r>
            <a:r>
              <a:rPr lang="en-ID" sz="2000" cap="none" spc="0" dirty="0"/>
              <a:t> Kembali string </a:t>
            </a:r>
            <a:r>
              <a:rPr lang="en-ID" sz="2000" cap="none" spc="0" dirty="0" err="1"/>
              <a:t>tersebut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menjadi</a:t>
            </a:r>
            <a:r>
              <a:rPr lang="en-ID" sz="2000" cap="none" spc="0" dirty="0"/>
              <a:t> ‘</a:t>
            </a:r>
            <a:r>
              <a:rPr lang="en-ID" sz="2000" cap="none" spc="0" dirty="0" err="1"/>
              <a:t>Javascript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belajar</a:t>
            </a:r>
            <a:r>
              <a:rPr lang="en-ID" sz="2000" cap="none" spc="0" dirty="0"/>
              <a:t> Saya’.</a:t>
            </a:r>
          </a:p>
        </p:txBody>
      </p:sp>
    </p:spTree>
    <p:extLst>
      <p:ext uri="{BB962C8B-B14F-4D97-AF65-F5344CB8AC3E}">
        <p14:creationId xmlns:p14="http://schemas.microsoft.com/office/powerpoint/2010/main" val="132371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26" y="484834"/>
            <a:ext cx="6269347" cy="4754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Deteksi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palindrom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1C1FB43-C361-44CE-A1A6-D1AD6B4C30AF}"/>
              </a:ext>
            </a:extLst>
          </p:cNvPr>
          <p:cNvSpPr txBox="1">
            <a:spLocks/>
          </p:cNvSpPr>
          <p:nvPr/>
        </p:nvSpPr>
        <p:spPr>
          <a:xfrm>
            <a:off x="914787" y="1597546"/>
            <a:ext cx="10613654" cy="475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2000" cap="none" spc="0" dirty="0"/>
              <a:t>Flowchart </a:t>
            </a:r>
            <a:r>
              <a:rPr lang="en-ID" sz="2000" cap="none" spc="0" dirty="0" err="1"/>
              <a:t>Deteksi</a:t>
            </a:r>
            <a:r>
              <a:rPr lang="en-ID" sz="2000" cap="none" spc="0" dirty="0"/>
              <a:t> </a:t>
            </a:r>
            <a:r>
              <a:rPr lang="en-ID" sz="2000" cap="none" spc="0" dirty="0" err="1"/>
              <a:t>Palindrom</a:t>
            </a:r>
            <a:r>
              <a:rPr lang="en-ID" sz="2000" cap="none" spc="0" dirty="0"/>
              <a:t> :</a:t>
            </a:r>
          </a:p>
          <a:p>
            <a:pPr>
              <a:lnSpc>
                <a:spcPct val="100000"/>
              </a:lnSpc>
            </a:pPr>
            <a:endParaRPr lang="en-ID" sz="2000" cap="none" spc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9AD9E-7691-4775-AC7A-497BACA1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69" y="2210028"/>
            <a:ext cx="10404377" cy="35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 err="1">
                <a:solidFill>
                  <a:srgbClr val="FFFFFF"/>
                </a:solidFill>
              </a:rPr>
              <a:t>Terima</a:t>
            </a:r>
            <a:r>
              <a:rPr lang="en-US" sz="4800" i="1" dirty="0">
                <a:solidFill>
                  <a:srgbClr val="FFFFFF"/>
                </a:solidFill>
              </a:rPr>
              <a:t> Kasih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{8BCD2702-88FD-416A-88AD-318956E69724}tf56160789_win32</Template>
  <TotalTime>40</TotalTime>
  <Words>219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Algoritma &amp;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&amp; Flowchart</dc:title>
  <dc:creator>Muhammad Faisal</dc:creator>
  <cp:lastModifiedBy>Muhammad Faisal</cp:lastModifiedBy>
  <cp:revision>5</cp:revision>
  <dcterms:created xsi:type="dcterms:W3CDTF">2023-07-04T13:20:10Z</dcterms:created>
  <dcterms:modified xsi:type="dcterms:W3CDTF">2023-07-05T02:26:44Z</dcterms:modified>
</cp:coreProperties>
</file>