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44" d="100"/>
          <a:sy n="44" d="100"/>
        </p:scale>
        <p:origin x="58" y="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889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649C7-C039-45D5-907F-E555A976990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4E5CE-D376-4E0B-A81B-2825CA1B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Radiometers are used in remote sensing of soil, ocean and deep space.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SMOS is an excellent example of a working soil and ocean measurement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Marcus is the Principal Investigator at SBRAC and also a contributor to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radiometer branch in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Although this branch is no longer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maintained, he still answers questions about using radiometers with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SBRAC has successfully used this configuration to obtain radio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astronomy data by looking at the hydrogen line at 1420.4058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in charge of this facility, Marcus Leech, contributed software to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specifically for radio astronomy applications. It was this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branch that was used as the base for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 used in this thesis.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students in this paper built their own hardware,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 used to develop the software. Another goal of this project was to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a low cost solution using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GNURadio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goal of a radiometer is to measure power. While that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sounds easy, there are in fact many factors that go in to how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a radiometer can measure the power it sees. A better statement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that a radiometer’s primary goal is to accurately measure power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 certain degree of accuracy. In order to accurately and within a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degree of precision measure power, a radiometer must take into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 various factors such as the system noise, the bandwidth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and the stability of the system as a whole.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goal of a radiometer is to measure power. While that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sounds easy, there are in fact many factors that go in to how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a radiometer can measure the power it sees. A better statement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that a radiometer’s primary goal is to accurately measure power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 certain degree of accuracy. </a:t>
            </a: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accurately and within a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degree of precision measure power, a radiometer must take into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 various factors such as the system noise, the bandwidth of the</a:t>
            </a:r>
            <a:b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 and the stability of the system as a whole.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4E5CE-D376-4E0B-A81B-2825CA1B61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a Total Power Radiometer in Software Defined Radios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Matthew E. Nelson</a:t>
            </a:r>
          </a:p>
          <a:p>
            <a:r>
              <a:rPr lang="en-US" dirty="0" smtClean="0"/>
              <a:t>Iowa State University</a:t>
            </a:r>
          </a:p>
          <a:p>
            <a:r>
              <a:rPr lang="en-US" dirty="0" smtClean="0"/>
              <a:t>Electrical and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Radiometer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very simple and ideal radiometer is an antenna that amplifies </a:t>
            </a:r>
            <a:r>
              <a:rPr lang="en-US" sz="2400" dirty="0" smtClean="0"/>
              <a:t>a signal </a:t>
            </a:r>
            <a:r>
              <a:rPr lang="en-US" sz="2400" dirty="0"/>
              <a:t>with a gain of G and is within a bandwidth of </a:t>
            </a:r>
            <a:r>
              <a:rPr lang="en-US" sz="2400" dirty="0" smtClean="0"/>
              <a:t>B or </a:t>
            </a:r>
            <a:r>
              <a:rPr lang="el-GR" sz="2400" dirty="0" smtClean="0"/>
              <a:t>β</a:t>
            </a:r>
            <a:r>
              <a:rPr lang="en-US" sz="2400" dirty="0" smtClean="0"/>
              <a:t>. </a:t>
            </a:r>
            <a:r>
              <a:rPr lang="en-US" sz="2400" dirty="0"/>
              <a:t>A </a:t>
            </a:r>
            <a:r>
              <a:rPr lang="en-US" sz="2400" dirty="0" smtClean="0"/>
              <a:t>device then </a:t>
            </a:r>
            <a:r>
              <a:rPr lang="en-US" sz="2400" dirty="0"/>
              <a:t>measures the power from this system. The total </a:t>
            </a:r>
            <a:r>
              <a:rPr lang="en-US" sz="2400" dirty="0" smtClean="0"/>
              <a:t>power received </a:t>
            </a:r>
            <a:r>
              <a:rPr lang="en-US" sz="2400" dirty="0"/>
              <a:t>by the is the noise temperature of the object it is </a:t>
            </a:r>
            <a:r>
              <a:rPr lang="en-US" sz="2400" dirty="0" smtClean="0"/>
              <a:t>pointed at</a:t>
            </a:r>
            <a:r>
              <a:rPr lang="en-US" sz="2400" dirty="0"/>
              <a:t>. Therefore the brightness temperature of the source can </a:t>
            </a:r>
            <a:r>
              <a:rPr lang="en-US" sz="2400" dirty="0" smtClean="0"/>
              <a:t>be related </a:t>
            </a:r>
            <a:r>
              <a:rPr lang="en-US" sz="2400" dirty="0"/>
              <a:t>to the brightness temperature at the antenna. We will </a:t>
            </a:r>
            <a:r>
              <a:rPr lang="en-US" sz="2400" dirty="0" smtClean="0"/>
              <a:t>refer to </a:t>
            </a:r>
            <a:r>
              <a:rPr lang="en-US" sz="2400" dirty="0"/>
              <a:t>this brightness temperature as T</a:t>
            </a:r>
            <a:r>
              <a:rPr lang="en-US" sz="2400" i="1" baseline="-25000" dirty="0"/>
              <a:t>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3" y="4126091"/>
            <a:ext cx="5937013" cy="14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POS Committee</a:t>
            </a:r>
          </a:p>
          <a:p>
            <a:pPr algn="ctr"/>
            <a:r>
              <a:rPr lang="en-US" sz="2400" dirty="0" smtClean="0"/>
              <a:t>Dr. Phillip Jones, Dr. Mani Mina, Dr. John Basart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Additional Support</a:t>
            </a:r>
          </a:p>
          <a:p>
            <a:pPr algn="ctr"/>
            <a:r>
              <a:rPr lang="en-US" sz="2400" dirty="0" smtClean="0"/>
              <a:t>Dr. Brian Hornbuckle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Special Thanks</a:t>
            </a:r>
          </a:p>
          <a:p>
            <a:pPr algn="ctr"/>
            <a:r>
              <a:rPr lang="en-US" sz="2400" dirty="0" smtClean="0"/>
              <a:t>My wife, Jennifer and my family for their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4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5144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/>
              <a:t>The goal of this presentation is to present my research </a:t>
            </a:r>
            <a:r>
              <a:rPr lang="en-US" sz="2400" dirty="0" smtClean="0"/>
              <a:t>into implementing </a:t>
            </a:r>
            <a:r>
              <a:rPr lang="en-US" sz="2400" dirty="0"/>
              <a:t>a total power radiometer using low cost </a:t>
            </a:r>
            <a:r>
              <a:rPr lang="en-US" sz="2400" dirty="0" smtClean="0"/>
              <a:t>hardware and </a:t>
            </a:r>
            <a:r>
              <a:rPr lang="en-US" sz="2400" dirty="0"/>
              <a:t>software used in software defined radios.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10892"/>
            <a:ext cx="10058400" cy="24134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This thesis looks to explore the following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Can we use a SDR to recreate a radiometer in software?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so, what performance can we get from the system?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Can we create a low cost SDR Radiometer that is effective?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benefits do we obtain by using a SDR Radiometer?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0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561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The goal of this thesis is to explore a low cost method for implementing a total power radiometer using a software defined radio and to demonstrate the effectiveness and benefits of this system.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3891103"/>
            <a:ext cx="10058400" cy="17156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/>
              <a:t>Why a SDR?</a:t>
            </a:r>
          </a:p>
          <a:p>
            <a:r>
              <a:rPr lang="en-US" sz="2400" dirty="0" smtClean="0"/>
              <a:t>A software defined radio infrastructure provides a highly flexible system that is able to adapt to different scenarios more quickly and at a lower cost than traditional radiometers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Radio Astronomy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Radiometers are used in a variety of remote sensing applications such as soil moisture and ocean salinity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Radio Astronomy is one method of using radiometers for remote sensing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There are current stations using Software Defined Radios for Radio Astronomy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79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Shirleys</a:t>
            </a:r>
            <a:r>
              <a:rPr lang="en-US" sz="2400" dirty="0"/>
              <a:t> Bay Radio Astronomy Consortium (SBRAC) </a:t>
            </a:r>
            <a:r>
              <a:rPr lang="en-US" sz="2400" dirty="0" smtClean="0"/>
              <a:t>located in </a:t>
            </a:r>
            <a:r>
              <a:rPr lang="en-US" sz="2400" dirty="0"/>
              <a:t>Smiths </a:t>
            </a:r>
            <a:r>
              <a:rPr lang="en-US" sz="2400" dirty="0" smtClean="0"/>
              <a:t>Falls, Ontario </a:t>
            </a:r>
            <a:r>
              <a:rPr lang="en-US" sz="2400" dirty="0"/>
              <a:t>is currently using a USRP software </a:t>
            </a:r>
            <a:r>
              <a:rPr lang="en-US" sz="2400" dirty="0" smtClean="0"/>
              <a:t>defined radio </a:t>
            </a:r>
            <a:r>
              <a:rPr lang="en-US" sz="2400" dirty="0"/>
              <a:t>in conjunction with </a:t>
            </a:r>
            <a:r>
              <a:rPr lang="en-US" sz="2400" dirty="0" err="1"/>
              <a:t>GNURadio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87" y="3015915"/>
            <a:ext cx="2343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Students at the University of Illinois and Grand Valley </a:t>
            </a:r>
            <a:r>
              <a:rPr lang="en-US" sz="2400" dirty="0" smtClean="0"/>
              <a:t>State University </a:t>
            </a:r>
            <a:r>
              <a:rPr lang="en-US" sz="2400" dirty="0"/>
              <a:t>built a software defined radio to listen to emissions </a:t>
            </a:r>
            <a:r>
              <a:rPr lang="en-US" sz="2400" dirty="0" smtClean="0"/>
              <a:t>from Jupiter </a:t>
            </a:r>
            <a:r>
              <a:rPr lang="en-US" sz="2400" dirty="0"/>
              <a:t>by building their own RF section and </a:t>
            </a:r>
            <a:r>
              <a:rPr lang="en-US" sz="2400" dirty="0" smtClean="0"/>
              <a:t>using </a:t>
            </a:r>
            <a:r>
              <a:rPr lang="en-US" sz="2400" dirty="0" err="1" smtClean="0"/>
              <a:t>GNURadio</a:t>
            </a:r>
            <a:r>
              <a:rPr lang="en-US" sz="2400" dirty="0" smtClean="0"/>
              <a:t> </a:t>
            </a:r>
            <a:r>
              <a:rPr lang="en-US" sz="2400" dirty="0"/>
              <a:t>for the software. This software defined radio was </a:t>
            </a:r>
            <a:r>
              <a:rPr lang="en-US" sz="2400" dirty="0" smtClean="0"/>
              <a:t>built using </a:t>
            </a:r>
            <a:r>
              <a:rPr lang="en-US" sz="2400" dirty="0"/>
              <a:t>an Analog Devices AD9460 and a Xilinx </a:t>
            </a:r>
            <a:r>
              <a:rPr lang="en-US" sz="2400" dirty="0" smtClean="0"/>
              <a:t>Spartan-3E-500 FPGA </a:t>
            </a:r>
            <a:r>
              <a:rPr lang="en-US" sz="2400" dirty="0"/>
              <a:t>to build the SDR itself.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4" y="3352800"/>
            <a:ext cx="4222145" cy="29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Radiometer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primary goal of a radiometer is to measure power. While </a:t>
            </a:r>
            <a:r>
              <a:rPr lang="en-US" sz="2400" dirty="0" smtClean="0"/>
              <a:t>that statement </a:t>
            </a:r>
            <a:r>
              <a:rPr lang="en-US" sz="2400" dirty="0"/>
              <a:t>sounds easy, there are in fact many factors that go in </a:t>
            </a:r>
            <a:r>
              <a:rPr lang="en-US" sz="2400" dirty="0" smtClean="0"/>
              <a:t>to how </a:t>
            </a:r>
            <a:r>
              <a:rPr lang="en-US" sz="2400" dirty="0"/>
              <a:t>well a radiometer can measure the power it sees. In order </a:t>
            </a:r>
            <a:r>
              <a:rPr lang="en-US" sz="2400" dirty="0" smtClean="0"/>
              <a:t>to accurately </a:t>
            </a:r>
            <a:r>
              <a:rPr lang="en-US" sz="2400" dirty="0"/>
              <a:t>measure power, we need to keep the following in mind.</a:t>
            </a:r>
            <a:br>
              <a:rPr lang="en-US" sz="2400" dirty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Total System 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Bandwidth of the signal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Stability of the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3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558</Words>
  <Application>Microsoft Office PowerPoint</Application>
  <PresentationFormat>Widescreen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Implementation of a Total Power Radiometer in Software Defined Radios</vt:lpstr>
      <vt:lpstr>Acknowledgements</vt:lpstr>
      <vt:lpstr>Table of Contents</vt:lpstr>
      <vt:lpstr>Introduction</vt:lpstr>
      <vt:lpstr>About the thesis</vt:lpstr>
      <vt:lpstr>Related Works</vt:lpstr>
      <vt:lpstr>Related Works</vt:lpstr>
      <vt:lpstr>Related Works</vt:lpstr>
      <vt:lpstr>General Radiometer Theory</vt:lpstr>
      <vt:lpstr>General Radiometer Theory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Total Power Radiometer in Software Defined Radios</dc:title>
  <dc:creator>Matthew Nelson</dc:creator>
  <cp:lastModifiedBy>Matthew Nelson</cp:lastModifiedBy>
  <cp:revision>8</cp:revision>
  <dcterms:created xsi:type="dcterms:W3CDTF">2015-04-18T00:15:03Z</dcterms:created>
  <dcterms:modified xsi:type="dcterms:W3CDTF">2015-04-18T00:58:54Z</dcterms:modified>
</cp:coreProperties>
</file>