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501" y="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8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4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双曲幾何 </a:t>
            </a: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Section 2</a:t>
            </a:r>
            <a:b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</a:t>
            </a:r>
            <a:r>
              <a:rPr 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2</a:t>
            </a:r>
            <a:r>
              <a:rPr lang="en-US" alt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上半平面とポアンカレ計量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take.sei </a:t>
            </a:r>
            <a:endParaRPr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6E200A-E318-4267-B7F4-BF0AC0AA2D58}"/>
              </a:ext>
            </a:extLst>
          </p:cNvPr>
          <p:cNvGrpSpPr/>
          <p:nvPr/>
        </p:nvGrpSpPr>
        <p:grpSpPr>
          <a:xfrm>
            <a:off x="0" y="0"/>
            <a:ext cx="9144002" cy="5141575"/>
            <a:chOff x="0" y="0"/>
            <a:chExt cx="9144002" cy="5141575"/>
          </a:xfrm>
        </p:grpSpPr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B25D0B48-5531-4D10-9EFD-71D8EB9CA607}"/>
                </a:ext>
              </a:extLst>
            </p:cNvPr>
            <p:cNvSpPr/>
            <p:nvPr/>
          </p:nvSpPr>
          <p:spPr>
            <a:xfrm rot="16200000">
              <a:off x="4285650" y="-4285650"/>
              <a:ext cx="572701" cy="9144002"/>
            </a:xfrm>
            <a:prstGeom prst="triangle">
              <a:avLst>
                <a:gd name="adj" fmla="val 100000"/>
              </a:avLst>
            </a:prstGeom>
            <a:solidFill>
              <a:srgbClr val="FFF4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14F3DD-95C6-4B71-B1BA-D2F7B9CA92EA}"/>
                </a:ext>
              </a:extLst>
            </p:cNvPr>
            <p:cNvSpPr/>
            <p:nvPr/>
          </p:nvSpPr>
          <p:spPr>
            <a:xfrm>
              <a:off x="1" y="4568873"/>
              <a:ext cx="9143999" cy="572702"/>
            </a:xfrm>
            <a:prstGeom prst="rect">
              <a:avLst/>
            </a:prstGeom>
            <a:solidFill>
              <a:srgbClr val="FFF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リーマン球面とか群論の話で忘れがちだけど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一章は一次分数変換の性質のお話だよ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一章までの流れ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復習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一章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双曲幾何で扱う”コンパス”として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をひたすらいじった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ひたすら定義とか性質について確認した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確認してみよう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一次分数変換の集合は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写像の合成という演算に対して群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をなす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𝑆𝐿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)/±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は同型である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ℂ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∞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に作用するとき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広義円を広義円に移す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は角度を保ち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複比を保存する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でもそもそも”幾何学で扱うコンパス”ってどゆこと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構造を持った空間と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特定の操作の関係を扱うまで抽象化した幾何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扱える範囲がとても広くなったのは言うまでもない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エルランゲン大学のクラインさんの台詞でこんなものがある</a:t>
            </a: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幾何学とは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 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集合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に作用する群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との組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(X,G)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の事である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 </a:t>
            </a:r>
            <a:b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  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幾何学の目標は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の作用で変わらない性質を突き詰めることである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marL="0" lvl="0" indent="0">
              <a:buNone/>
            </a:pP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9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話変わるけど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生成文法は群論で説明されてて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幾何的対称性があるらしい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:thinking: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https://www.jstage.jst.go.jp/article/jssst/28/3/28_3_3_61/_pdf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エルランゲンプログラムからみた幾何学たち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ex.1)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線形代数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行列全体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_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への一般線形群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の作用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𝑀</m:t>
                        </m:r>
                      </m:e>
                      <m:sub>
                        <m:r>
                          <a:rPr lang="ja-JP" altLang="en-US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𝑛</m:t>
                        </m:r>
                      </m:sub>
                    </m:sSub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)∋(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)↦</m:t>
                    </m:r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𝑋</m:t>
                        </m:r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 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にて不変量を考えるのが線形代数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det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𝑡𝑟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ex.2)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位相幾何</a:t>
                </a: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(topology)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の同相写像全体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𝐻𝑜𝑚𝑒𝑜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との組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位相空間の同相写像で変わらない性質について論じる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開集合の個数 ⇔ 穴の数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ユークリッド幾何はどうなるだろう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1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その上で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からユークリッド幾何の公準を満たさない非ユークリッド幾何学を構築してみよう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双曲幾何で保持される性質はどういった物があるのだろうか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?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を確認してみよう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8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α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でユークリッド幾何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全五回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概要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Table of Contents</a:t>
            </a:r>
            <a:endParaRPr sz="12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DA3101D9-7ED4-4A60-8761-611DB2BBA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5099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§2.1 ポアンカレ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曲線の長さ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ポアンカレ計量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距離空間の公理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2.2 幾何学とそのモデル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円盤モデル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測地線の一意性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三角形の合同条件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幾何学が同じという事の意味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f)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</a:t>
            </a: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プログラム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5" name="Google Shape;69;p15">
            <a:extLst>
              <a:ext uri="{FF2B5EF4-FFF2-40B4-BE49-F238E27FC236}">
                <a16:creationId xmlns:a16="http://schemas.microsoft.com/office/drawing/2014/main" id="{CEC7D10F-0DCC-46A1-9983-C3D6CF3D867A}"/>
              </a:ext>
            </a:extLst>
          </p:cNvPr>
          <p:cNvSpPr txBox="1">
            <a:spLocks/>
          </p:cNvSpPr>
          <p:nvPr/>
        </p:nvSpPr>
        <p:spPr>
          <a:xfrm>
            <a:off x="4697450" y="1085099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§2.3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共形変換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/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等角写像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一次分数変換の共形性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複素関数論との関係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測地線の決定</a:t>
            </a:r>
          </a:p>
          <a:p>
            <a:pPr marL="152400" indent="0">
              <a:buSzPts val="1200"/>
              <a:buFont typeface="Arial"/>
              <a:buNone/>
            </a:pP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3.1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ローレンツ計量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ミンコフスキー計量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)</a:t>
            </a: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測地線の一意性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等長変換の推移性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双曲面モデルでの測地線</a:t>
            </a:r>
          </a:p>
        </p:txBody>
      </p:sp>
    </p:spTree>
    <p:extLst>
      <p:ext uri="{BB962C8B-B14F-4D97-AF65-F5344CB8AC3E}">
        <p14:creationId xmlns:p14="http://schemas.microsoft.com/office/powerpoint/2010/main" val="1119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3626</TotalTime>
  <Words>727</Words>
  <Application>Microsoft Office PowerPoint</Application>
  <PresentationFormat>画面に合わせる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M+ 1p</vt:lpstr>
      <vt:lpstr>M+ 1p light</vt:lpstr>
      <vt:lpstr>M+ 1p medium</vt:lpstr>
      <vt:lpstr>Arial</vt:lpstr>
      <vt:lpstr>Cambria Math</vt:lpstr>
      <vt:lpstr>Simple Light</vt:lpstr>
      <vt:lpstr>双曲幾何 Section 2 §2 上半平面とポアンカレ計量</vt:lpstr>
      <vt:lpstr>一章までの流れ(復習)</vt:lpstr>
      <vt:lpstr>エルランゲンプログラム</vt:lpstr>
      <vt:lpstr>エルランゲンプログラムからみた幾何学たち</vt:lpstr>
      <vt:lpstr>今回の目標</vt:lpstr>
      <vt:lpstr>今回の目標</vt:lpstr>
      <vt:lpstr>ToC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双曲幾何 Section2 上半平面とポアンカレ計量</dc:title>
  <cp:lastModifiedBy>聖 竹田</cp:lastModifiedBy>
  <cp:revision>29</cp:revision>
  <dcterms:modified xsi:type="dcterms:W3CDTF">2019-10-02T19:05:11Z</dcterms:modified>
</cp:coreProperties>
</file>