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539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68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3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84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9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66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5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双曲幾何 </a:t>
            </a: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Section 2</a:t>
            </a:r>
            <a:b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</a:b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</a:t>
            </a:r>
            <a:r>
              <a:rPr lang="j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2</a:t>
            </a:r>
            <a:r>
              <a:rPr lang="en-US" altLang="j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上半平面とポアンカレ計量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take.sei </a:t>
            </a:r>
            <a:endParaRPr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6E200A-E318-4267-B7F4-BF0AC0AA2D58}"/>
              </a:ext>
            </a:extLst>
          </p:cNvPr>
          <p:cNvGrpSpPr/>
          <p:nvPr/>
        </p:nvGrpSpPr>
        <p:grpSpPr>
          <a:xfrm>
            <a:off x="0" y="0"/>
            <a:ext cx="9144002" cy="5141575"/>
            <a:chOff x="0" y="0"/>
            <a:chExt cx="9144002" cy="5141575"/>
          </a:xfrm>
        </p:grpSpPr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B25D0B48-5531-4D10-9EFD-71D8EB9CA607}"/>
                </a:ext>
              </a:extLst>
            </p:cNvPr>
            <p:cNvSpPr/>
            <p:nvPr/>
          </p:nvSpPr>
          <p:spPr>
            <a:xfrm rot="16200000">
              <a:off x="4285650" y="-4285650"/>
              <a:ext cx="572701" cy="9144002"/>
            </a:xfrm>
            <a:prstGeom prst="triangle">
              <a:avLst>
                <a:gd name="adj" fmla="val 100000"/>
              </a:avLst>
            </a:prstGeom>
            <a:solidFill>
              <a:srgbClr val="FFF4E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14F3DD-95C6-4B71-B1BA-D2F7B9CA92EA}"/>
                </a:ext>
              </a:extLst>
            </p:cNvPr>
            <p:cNvSpPr/>
            <p:nvPr/>
          </p:nvSpPr>
          <p:spPr>
            <a:xfrm>
              <a:off x="1" y="4568873"/>
              <a:ext cx="9143999" cy="572702"/>
            </a:xfrm>
            <a:prstGeom prst="rect">
              <a:avLst/>
            </a:prstGeom>
            <a:solidFill>
              <a:srgbClr val="FFF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リーマン球面とか群論の話で忘れがちだけど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一章は一次分数変換の性質のお話だよ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一章までの流れ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(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復習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一章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: 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双曲幾何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で扱う”コンパス”として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をひたすらいじった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ひたすら定義とか性質について確認した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…</a:t>
                </a: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確認してみよう</a:t>
                </a:r>
                <a:endParaRPr lang="ja-JP" altLang="en-US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eriod"/>
                </a:pP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一次分数変換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の集合は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写像の合成という演算に対して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群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)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をなす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)/±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は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同型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である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ℂ</m:t>
                        </m:r>
                      </m:e>
                      <m:sub>
                        <m:r>
                          <a:rPr lang="en-US" altLang="ja-JP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∞</m:t>
                        </m:r>
                      </m:sub>
                    </m:sSub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作用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するとき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広義円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広義円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に移す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342900" lvl="0"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は角度を保ち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複比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を保存する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でもそもそも”幾何学で扱うコンパス”ってどゆこと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?</a:t>
                </a:r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構造を持った空間と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特定の操作の関係を扱うまで抽象化した幾何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扱える範囲がとても広くなったのは言うまでもない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エルランゲンプログラム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エルランゲン大学のクラインさんの台詞でこんなものがある</a:t>
            </a:r>
            <a:endParaRPr lang="en-US" altLang="ja-JP" sz="20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Q. 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幾何学とは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? 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A. 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集合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X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と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X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に作用する群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G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との組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(X,G)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の事である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 </a:t>
            </a:r>
            <a:b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</a:b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    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幾何学の目標は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G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の作用で変わらない性質を突き詰めることである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</a:t>
            </a:r>
          </a:p>
          <a:p>
            <a:pPr marL="0" lvl="0" indent="0">
              <a:buNone/>
            </a:pPr>
            <a:endParaRPr lang="en-US" altLang="ja-JP" sz="20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endParaRPr lang="en-US" altLang="ja-JP"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59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話変わるけど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生成文法は群論で説明されてて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幾何的対称性があるらしい 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:thinking:</a:t>
            </a:r>
          </a:p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https://www.jstage.jst.go.jp/article/jssst/28/3/28_3_3_61/_pdf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エルランゲンプログラムからみた幾何学たち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altLang="ja-JP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ex.1) </a:t>
                </a:r>
                <a:r>
                  <a:rPr lang="ja-JP" altLang="en-US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線形代数 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×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行列全体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𝑀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_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への一般線形群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𝐺𝐿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の作用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bPr>
                      <m:e>
                        <m:r>
                          <a:rPr lang="ja-JP" altLang="en-US" i="1" dirty="0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𝑀</m:t>
                        </m:r>
                      </m:e>
                      <m:sub>
                        <m:r>
                          <a:rPr lang="ja-JP" altLang="en-US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𝑛</m:t>
                        </m:r>
                      </m:sub>
                    </m:sSub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)×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𝐺𝐿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)∋(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𝑀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)↦</m:t>
                    </m:r>
                    <m:sSup>
                      <m:sSup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𝑋</m:t>
                        </m:r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−1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𝑀𝑋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  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にて不変量を考えるのが線形代数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det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𝑡𝑟</m:t>
                    </m:r>
                  </m:oMath>
                </a14:m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…)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en-US" altLang="ja-JP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ex.2) </a:t>
                </a:r>
                <a:r>
                  <a:rPr lang="ja-JP" altLang="en-US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位相幾何</a:t>
                </a:r>
                <a:r>
                  <a:rPr lang="en-US" altLang="ja-JP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(topology)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位相空間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の同相写像全体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𝐻𝑜𝑚𝑒𝑜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との組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𝐻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の事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位相空間の同相写像で変わらない性質について論じる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開集合の個数 ⇔ 穴の数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)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ユークリッド幾何はどうなるだろう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?</a:t>
                </a:r>
                <a:endParaRPr lang="ja-JP" altLang="en-US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endParaRPr lang="ja-JP" altLang="en-US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11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非ユークリッド幾何を理解するためには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まずユークリッド幾何を理解しないとね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今回の目標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エルランゲンプログラムの視点からユークリッド幾何を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集合と群の組みとして改めて見てみよう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.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保存される性質はどんなものだろうか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その上で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ユークリッド幾何のアナロジー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(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類推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)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からユークリッド幾何の公準を満たさない非ユークリッド幾何学を構築してみよう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双曲幾何で保持される性質はどういった物があるのだろうか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?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を確認してみよう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9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非ユークリッド幾何を理解するためには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まずユークリッド幾何を理解しないとね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今回の目標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-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エルランゲンプログラムの視点からユークリッド幾何を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集合と群の組みとして改めて見てみよう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.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保存される性質はどんなものだろうか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-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ユークリッド幾何のアナロジー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(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類推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)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から非ユークリッド幾何学を構築してみよう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-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双曲幾何で保持される性質はどういった物があるのか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確認してみよう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87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＋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α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でユークリッド幾何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全五回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?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ToC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概要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Table of Contents</a:t>
            </a:r>
            <a:endParaRPr sz="12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14" name="Google Shape;68;p15">
            <a:extLst>
              <a:ext uri="{FF2B5EF4-FFF2-40B4-BE49-F238E27FC236}">
                <a16:creationId xmlns:a16="http://schemas.microsoft.com/office/drawing/2014/main" id="{DA3101D9-7ED4-4A60-8761-611DB2BBA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85099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§2.1 ポアンカレ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計量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曲線の長さ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ポアンカレ計量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距離空間の公理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d) 等長変換群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 2.2 幾何学とそのモデル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円盤モデル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測地線の一意性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三角形の合同条件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d) 等長変換群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e) 幾何学が同じという事の意味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f)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エルランゲン</a:t>
            </a: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プログラム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15" name="Google Shape;69;p15">
            <a:extLst>
              <a:ext uri="{FF2B5EF4-FFF2-40B4-BE49-F238E27FC236}">
                <a16:creationId xmlns:a16="http://schemas.microsoft.com/office/drawing/2014/main" id="{CEC7D10F-0DCC-46A1-9983-C3D6CF3D867A}"/>
              </a:ext>
            </a:extLst>
          </p:cNvPr>
          <p:cNvSpPr txBox="1">
            <a:spLocks/>
          </p:cNvSpPr>
          <p:nvPr/>
        </p:nvSpPr>
        <p:spPr>
          <a:xfrm>
            <a:off x="4697450" y="1085099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§2.3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共形変換</a:t>
            </a: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/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等角写像</a:t>
            </a:r>
          </a:p>
          <a:p>
            <a:pPr indent="-304800">
              <a:spcBef>
                <a:spcPts val="1600"/>
              </a:spcBef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一次分数変換の共形性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複素関数論との関係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測地線の決定</a:t>
            </a:r>
          </a:p>
          <a:p>
            <a:pPr marL="152400" indent="0">
              <a:buSzPts val="1200"/>
              <a:buFont typeface="Arial"/>
              <a:buNone/>
            </a:pPr>
            <a:endParaRPr lang="ja-JP" altLang="en-US"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indent="0">
              <a:spcBef>
                <a:spcPts val="1600"/>
              </a:spcBef>
              <a:buFont typeface="Arial"/>
              <a:buNone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 3.1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双曲面モデル</a:t>
            </a:r>
          </a:p>
          <a:p>
            <a:pPr indent="-304800">
              <a:spcBef>
                <a:spcPts val="1600"/>
              </a:spcBef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ローレンツ計量</a:t>
            </a: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(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ミンコフスキー計量</a:t>
            </a: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)</a:t>
            </a:r>
            <a:endParaRPr lang="ja-JP" altLang="en-US"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測地線の一意性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等長変換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d)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等長変換の推移性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e)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双曲面モデルでの測地線</a:t>
            </a:r>
          </a:p>
        </p:txBody>
      </p:sp>
    </p:spTree>
    <p:extLst>
      <p:ext uri="{BB962C8B-B14F-4D97-AF65-F5344CB8AC3E}">
        <p14:creationId xmlns:p14="http://schemas.microsoft.com/office/powerpoint/2010/main" val="11196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ちなみに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クライン幾何は等質空間の性質を調べる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ともいえるよ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クライン幾何は現代幾何の中心概念の一つだけど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リーマン幾何など成立してない分野もある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一回目の復習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第一回の内容は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ユークリッド幾何学を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現代幾何の根底概念の一つである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クライン流のとらえ方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(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クライン幾何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)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から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表現してみようという物でした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</a:t>
            </a:r>
          </a:p>
          <a:p>
            <a:pPr marL="0" lvl="0" indent="0">
              <a:buNone/>
            </a:pP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Q.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クライン幾何とは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?</a:t>
            </a:r>
          </a:p>
          <a:p>
            <a:pPr marL="0" lvl="0" indent="0">
              <a:buNone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幾何学を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ある集合とある群の作用を考えた時に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不変の性質について考える学問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Q2.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この観点から見てみると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ユークリッド幾何は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長さが変化しない性質を用いて証明や値を求める学問なので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空間と変換は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285750" lvl="0" indent="-285750">
              <a:buFontTx/>
              <a:buChar char="-"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空間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距離が存在する空間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285750" lvl="0" indent="-285750">
              <a:buFontTx/>
              <a:buChar char="-"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変換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長さの変化しない変換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復習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5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距離は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4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つの公理さえ満たせば全部距離になる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</a:t>
            </a:r>
          </a:p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ユークリッド以外には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マンハッタン距離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マハラノビス距離とか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距離が存在する空間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距離が定義されている空間の事を距離空間といいます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Q. Def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距離空間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距離関数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: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𝐴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が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4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つの条件を満たすとき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この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𝐴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の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距離という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342900" lvl="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𝑏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≥0</m:t>
                    </m:r>
                  </m:oMath>
                </a14:m>
                <a:endParaRPr lang="en-US" altLang="ja-JP" sz="12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𝑎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=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𝑏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⇔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𝑏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=0</m:t>
                    </m:r>
                  </m:oMath>
                </a14:m>
                <a:endParaRPr lang="en-US" altLang="ja-JP" sz="12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𝑏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=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𝑏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𝑎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endParaRPr lang="en-US" altLang="ja-JP" sz="12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𝑏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+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𝑐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≥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𝑎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𝑐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)(</m:t>
                    </m:r>
                    <m:r>
                      <a:rPr lang="ja-JP" altLang="en-US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三角不等式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距離空間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の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組み合わせの事を距離空間という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よってユークリッド距離の定義されたユークリッド空間は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M+ 1p light" panose="020B0402020203020204" pitchFamily="50" charset="-128"/>
                                  <a:cs typeface="M+ 1p light" panose="020B0402020203020204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M+ 1p light" panose="020B0402020203020204" pitchFamily="50" charset="-128"/>
                                  <a:cs typeface="M+ 1p light" panose="020B0402020203020204" pitchFamily="50" charset="-128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M+ 1p light" panose="020B0402020203020204" pitchFamily="50" charset="-128"/>
                                  <a:cs typeface="M+ 1p light" panose="020B040202020302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,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𝑑</m:t>
                          </m:r>
                        </m:e>
                      </m:d>
                      <m:r>
                        <a:rPr lang="ja-JP" altLang="en-US" sz="14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ただし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𝑑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𝕩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𝕪</m:t>
                          </m: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+ 1p light" panose="020B0402020203020204" pitchFamily="50" charset="-128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+ 1p light" panose="020B040202020302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+ 1p light" panose="020B0402020203020204" pitchFamily="50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+ 1p light" panose="020B0402020203020204" pitchFamily="50" charset="-12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+ 1p light" panose="020B040202020302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+ 1p light" panose="020B0402020203020204" pitchFamily="50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+ 1p light" panose="020B040202020302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+ 1p light" panose="020B0402020203020204" pitchFamily="50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+ 1p light" panose="020B0402020203020204" pitchFamily="50" charset="-12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+ 1p light" panose="020B040202020302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=|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𝕩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−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𝕪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|</m:t>
                      </m:r>
                    </m:oMath>
                  </m:oMathPara>
                </a14:m>
                <a:endParaRPr lang="en-US" altLang="ja-JP" sz="14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572" b="-2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復習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2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3644</TotalTime>
  <Words>1033</Words>
  <Application>Microsoft Office PowerPoint</Application>
  <PresentationFormat>画面に合わせる (16:9)</PresentationFormat>
  <Paragraphs>106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M+ 1p</vt:lpstr>
      <vt:lpstr>M+ 1p light</vt:lpstr>
      <vt:lpstr>M+ 1p medium</vt:lpstr>
      <vt:lpstr>Arial</vt:lpstr>
      <vt:lpstr>Cambria Math</vt:lpstr>
      <vt:lpstr>Simple Light</vt:lpstr>
      <vt:lpstr>双曲幾何 Section 2 §2 上半平面とポアンカレ計量</vt:lpstr>
      <vt:lpstr>一章までの流れ(復習)</vt:lpstr>
      <vt:lpstr>エルランゲンプログラム</vt:lpstr>
      <vt:lpstr>エルランゲンプログラムからみた幾何学たち</vt:lpstr>
      <vt:lpstr>今回の目標</vt:lpstr>
      <vt:lpstr>今回の目標</vt:lpstr>
      <vt:lpstr>ToC</vt:lpstr>
      <vt:lpstr>一回目の復習</vt:lpstr>
      <vt:lpstr>距離が存在する空間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双曲幾何 Section2 上半平面とポアンカレ計量</dc:title>
  <cp:lastModifiedBy>聖 竹田</cp:lastModifiedBy>
  <cp:revision>41</cp:revision>
  <dcterms:modified xsi:type="dcterms:W3CDTF">2019-10-05T17:53:52Z</dcterms:modified>
</cp:coreProperties>
</file>