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8" r:id="rId5"/>
    <p:sldId id="261" r:id="rId6"/>
    <p:sldId id="260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36CBE7-7DB3-C941-92F6-26D9A200E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7E69F8F-2E05-9043-B7FE-07902E6A2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BC9290-1349-9842-9352-6435FEC6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84F2F5-F76A-F54D-A8B6-41D00A71B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908B7C-F74D-9B48-BF01-1660B59C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122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925A07-B039-724F-903C-F8C79124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2740B0B-6FF4-CC42-98EB-751DEDA90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D95F88-F535-6547-85A7-069357A01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B42ACC-D085-1C41-8AF5-1ABA1F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9A8FE4-9E72-EF45-8039-7BEDD1BC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40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704A8F3-8D9D-A04E-8425-8D66F3B80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FB5837-3EE3-004B-8EC0-C412C1B62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18CDF0-3729-FC4D-9C2B-1902BCD70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D31BAD-949C-7244-80C5-A6140C26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060AA6-2EF3-914D-803C-BFFD3196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77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E59614-704F-5C45-BD12-0B97DC342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64B078-03C7-B043-A8D5-6C566FC47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D930A7-AB2D-274B-9BA9-639F570F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0AAD98-F343-F24E-BB72-BB53ACD9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77BE3C-DBC5-1541-9991-8D6B5347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94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540A1B-2365-1D43-9CC7-CC6C44287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4841C8-31D8-2E4D-8D8B-69433D73F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A7F048-AE52-7E48-B445-4E5B7654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FC8C8F-5E8F-3F44-B896-748F5746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DA4A09-81E5-BC42-875B-B6845862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247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4C933F-9797-9B4A-AD8D-0FE0064B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65DD56-0368-4B41-BA3F-DB96578A1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38D7E0-2DC3-4A42-8596-72D01D081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0982B2-7224-2743-BBE8-993E8081A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7F5444-6AF9-A046-8995-41AADF79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C50036-8D99-E947-8AF6-E6F22D50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386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1785B0-998C-F942-A7E3-8E732F061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70EA5E-9866-5944-8DD9-FB50D3C74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B967E5-5904-8B4D-A751-474CAF3A6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D9ED9F0-22D4-1244-85FB-878796201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900F902-9F0F-6542-BE29-ABF861630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CF6518F-527E-D54B-9021-D778C7A5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5B9FCB1-F76B-5845-8C4C-064DA868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A00B4F0-34CE-DE49-B15D-8885C3150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55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C3AA57-6442-AA40-A012-6F4E35D3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854F38E-70AC-0244-99ED-18D12BBC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F19CD51-3138-EE4C-AA49-2A8E0F1F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6A4BFC0-BD30-D441-8E0A-641A06B3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50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0015F60-C01C-1B48-AE76-CEF6AAC7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31EACD9-A655-284E-BB20-BCB9C373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8BF107-C009-A048-BBEE-C556FDE2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19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BA9EC1-2567-D34A-84D0-FAA2E5816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5A7D04-3605-274D-93F5-6A99463C7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696ADE-EF94-0640-8668-E4ACD65D9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9F4BF9-7338-754E-B515-54F8A4581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3A959C-BFF1-A14C-A757-437DE677E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45E3B4-7434-234B-A847-A6614407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208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BD864B-322D-8B4A-B60E-0F8B6922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D8D6F99-A5B3-554F-B263-77BEAD6FC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23A09F0-AF89-F441-A268-21249440F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169BAD-C5D8-E946-95F7-0B1DE905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F963D2-513D-4047-92FE-9A34D466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8D72EE-D21B-1942-9519-A48BE89B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22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69DC23F-508F-D04D-BEA8-9B7F4834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24640E-BA40-0347-9837-1D05E2D0D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04D738-7D1C-9B43-94E5-C42A978C8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8F3F-1D5C-2A4F-ADEE-40EA5537BF3E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C84CC2-73A9-0649-AF73-8329E10B6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20A0BB-49EC-804F-9A28-FDE873865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05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8B3BAA-A143-CF44-A5C9-BB252C2589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群論</a:t>
            </a:r>
            <a:r>
              <a:rPr lang="ja-JP" altLang="en-US"/>
              <a:t>の気持ち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5CC8142-7B49-884C-A144-2A5F040A76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Group theory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603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180D45-8569-5B47-A695-6613BB57A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群の例１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6E2E08-8691-A74B-AD2F-866BD30C4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GL(n)</a:t>
            </a:r>
            <a:r>
              <a:rPr kumimoji="1" lang="ja-JP" altLang="en-US"/>
              <a:t>：</a:t>
            </a:r>
            <a:r>
              <a:rPr kumimoji="1" lang="en-US" altLang="ja-JP" dirty="0"/>
              <a:t>n</a:t>
            </a:r>
            <a:r>
              <a:rPr kumimoji="1" lang="ja-JP" altLang="en-US"/>
              <a:t>次正則行列全体の群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047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941913-0D9B-2C41-8172-8A6C878A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群の例２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779A27-F4BD-6745-95A9-803705D2D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O(n)</a:t>
            </a:r>
            <a:r>
              <a:rPr kumimoji="1" lang="ja-JP" altLang="en-US"/>
              <a:t>：</a:t>
            </a:r>
            <a:r>
              <a:rPr kumimoji="1" lang="en-US" altLang="ja-JP" dirty="0"/>
              <a:t>n</a:t>
            </a:r>
            <a:r>
              <a:rPr kumimoji="1" lang="ja-JP" altLang="en-US"/>
              <a:t>次直交行列全体の群</a:t>
            </a:r>
          </a:p>
        </p:txBody>
      </p:sp>
    </p:spTree>
    <p:extLst>
      <p:ext uri="{BB962C8B-B14F-4D97-AF65-F5344CB8AC3E}">
        <p14:creationId xmlns:p14="http://schemas.microsoft.com/office/powerpoint/2010/main" val="3587660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296A9-FEA3-C347-9C29-4D1D9D40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一般的な人の数学に対するイメージ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893A0D-7CA2-AC47-BB59-CC8504926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足し算とか掛け算とかの計算で数字をいじるんでしょう？</a:t>
            </a:r>
            <a:endParaRPr kumimoji="1" lang="en-US" altLang="ja-JP" dirty="0"/>
          </a:p>
          <a:p>
            <a:r>
              <a:rPr kumimoji="1" lang="ja-JP" altLang="en-US"/>
              <a:t>とりあえず微分・積分してイイ気分になるんでしょう？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これらは「数字自体に着目して演算」しているだけ．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ちなみに，ここでの演算は式変形や方程式を解くことを指す．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8012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4F0E3F-DB91-034F-8CAB-1C1E6838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新しい方向</a:t>
            </a:r>
            <a:r>
              <a:rPr kumimoji="1" lang="ja-JP" altLang="en-US"/>
              <a:t>から見てみる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437B64-F072-9D4D-98A5-1CF929DCB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「数字自体に着目して演算」する方針から「数字に対する演算に着目」する方針に転換してみよう．</a:t>
            </a:r>
            <a:endParaRPr lang="en-US" altLang="ja-JP" dirty="0"/>
          </a:p>
          <a:p>
            <a:r>
              <a:rPr kumimoji="1" lang="ja-JP" altLang="en-US"/>
              <a:t>演算自体の関係を考えるので，対象物は数字である必要はなくな</a:t>
            </a:r>
            <a:r>
              <a:rPr lang="ja-JP" altLang="en-US"/>
              <a:t>る．</a:t>
            </a:r>
            <a:br>
              <a:rPr lang="en-US" altLang="ja-JP" dirty="0"/>
            </a:br>
            <a:r>
              <a:rPr lang="en-US" altLang="ja-JP" dirty="0"/>
              <a:t>→</a:t>
            </a:r>
            <a:r>
              <a:rPr lang="ja-JP" altLang="en-US"/>
              <a:t>さらに</a:t>
            </a:r>
            <a:r>
              <a:rPr kumimoji="1" lang="ja-JP" altLang="en-US"/>
              <a:t>抽象的な思考ができる．</a:t>
            </a:r>
            <a:endParaRPr kumimoji="1" lang="en-US" altLang="ja-JP" dirty="0"/>
          </a:p>
          <a:p>
            <a:r>
              <a:rPr lang="ja-JP" altLang="en-US"/>
              <a:t>演算自体の関係とはなんぞや？</a:t>
            </a:r>
            <a:br>
              <a:rPr lang="en-US" altLang="ja-JP" dirty="0"/>
            </a:br>
            <a:r>
              <a:rPr lang="en-US" altLang="ja-JP" dirty="0"/>
              <a:t>→</a:t>
            </a:r>
            <a:r>
              <a:rPr lang="ja-JP" altLang="en-US"/>
              <a:t>演算がどのような構造をしているか．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演算の</a:t>
            </a:r>
            <a:r>
              <a:rPr lang="en-US" altLang="ja-JP" dirty="0"/>
              <a:t>(</a:t>
            </a:r>
            <a:r>
              <a:rPr lang="ja-JP" altLang="en-US"/>
              <a:t>代数的</a:t>
            </a:r>
            <a:r>
              <a:rPr kumimoji="1" lang="en-US" altLang="ja-JP" dirty="0"/>
              <a:t>)</a:t>
            </a:r>
            <a:r>
              <a:rPr kumimoji="1" lang="ja-JP" altLang="en-US"/>
              <a:t>構造を「群（もしくは抽象群）」という</a:t>
            </a:r>
          </a:p>
        </p:txBody>
      </p:sp>
    </p:spTree>
    <p:extLst>
      <p:ext uri="{BB962C8B-B14F-4D97-AF65-F5344CB8AC3E}">
        <p14:creationId xmlns:p14="http://schemas.microsoft.com/office/powerpoint/2010/main" val="30426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25BD28-3D2C-5249-8CD5-5E16197E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群を考えるにあたって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DFFAC3-1268-3441-AD89-EE3FCFC01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２つのものを用意する</a:t>
            </a:r>
            <a:endParaRPr lang="en-US" altLang="ja-JP" dirty="0"/>
          </a:p>
          <a:p>
            <a:pPr lvl="1"/>
            <a:r>
              <a:rPr kumimoji="1" lang="ja-JP" altLang="en-US"/>
              <a:t>集合</a:t>
            </a:r>
            <a:br>
              <a:rPr kumimoji="1" lang="en-US" altLang="ja-JP" dirty="0"/>
            </a:br>
            <a:r>
              <a:rPr kumimoji="1" lang="en-US" altLang="ja-JP" dirty="0"/>
              <a:t>→</a:t>
            </a:r>
          </a:p>
          <a:p>
            <a:pPr lvl="1"/>
            <a:r>
              <a:rPr lang="ja-JP" altLang="en-US"/>
              <a:t>演算</a:t>
            </a:r>
            <a:br>
              <a:rPr lang="en-US" altLang="ja-JP" dirty="0"/>
            </a:br>
            <a:r>
              <a:rPr lang="en-US" altLang="ja-JP" dirty="0"/>
              <a:t>→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193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09AC4-AB0D-1A4D-BB86-33333490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空間？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C3D8E3-5F95-9044-BB58-105CB2FC4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空間とは？</a:t>
            </a:r>
            <a:endParaRPr kumimoji="1" lang="en-US" altLang="ja-JP" dirty="0"/>
          </a:p>
          <a:p>
            <a:pPr lvl="1"/>
            <a:r>
              <a:rPr lang="ja-JP" altLang="en-US"/>
              <a:t>演算する場所のこと</a:t>
            </a:r>
            <a:endParaRPr lang="en-US" altLang="ja-JP" dirty="0"/>
          </a:p>
          <a:p>
            <a:pPr lvl="1"/>
            <a:r>
              <a:rPr lang="ja-JP" altLang="en-US"/>
              <a:t>共通の性質を持てる元が定義できる集合であればなんでもいい．</a:t>
            </a:r>
            <a:endParaRPr lang="en-US" altLang="ja-JP" dirty="0"/>
          </a:p>
          <a:p>
            <a:pPr lvl="1"/>
            <a:r>
              <a:rPr kumimoji="1" lang="ja-JP" altLang="en-US"/>
              <a:t>（例）二次元平面（</a:t>
            </a:r>
            <a:r>
              <a:rPr kumimoji="1" lang="en-US" altLang="ja-JP" dirty="0"/>
              <a:t>2</a:t>
            </a:r>
            <a:r>
              <a:rPr kumimoji="1" lang="ja-JP" altLang="en-US"/>
              <a:t>次元ユークリッド空間という）</a:t>
            </a:r>
            <a:endParaRPr kumimoji="1" lang="en-US" altLang="ja-JP" dirty="0"/>
          </a:p>
          <a:p>
            <a:pPr lvl="1"/>
            <a:r>
              <a:rPr lang="ja-JP" altLang="en-US"/>
              <a:t>（例）</a:t>
            </a:r>
            <a:r>
              <a:rPr lang="en-US" altLang="ja-JP" dirty="0"/>
              <a:t>2</a:t>
            </a:r>
            <a:r>
              <a:rPr lang="ja-JP" altLang="en-US"/>
              <a:t>次平方行列全体の集合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9633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5E68C2-D2F1-A54B-B2FC-6CB1D301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演算？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436F57-96C2-564D-AD77-F66D03B05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演算とは？</a:t>
            </a:r>
            <a:endParaRPr lang="en-US" altLang="ja-JP" dirty="0"/>
          </a:p>
          <a:p>
            <a:pPr lvl="1"/>
            <a:r>
              <a:rPr lang="ja-JP" altLang="en-US"/>
              <a:t>前後で性質が変わらないようにモノをいじること．（不変量）</a:t>
            </a:r>
            <a:endParaRPr kumimoji="1" lang="en-US" altLang="ja-JP" dirty="0"/>
          </a:p>
          <a:p>
            <a:pPr lvl="1"/>
            <a:r>
              <a:rPr kumimoji="1" lang="ja-JP" altLang="en-US"/>
              <a:t>（例）</a:t>
            </a:r>
            <a:r>
              <a:rPr kumimoji="1" lang="en-US" altLang="ja-JP" dirty="0"/>
              <a:t>π/4</a:t>
            </a:r>
            <a:r>
              <a:rPr lang="ja-JP" altLang="en-US"/>
              <a:t>回転しても</a:t>
            </a:r>
            <a:r>
              <a:rPr lang="en-US" altLang="ja-JP" dirty="0"/>
              <a:t>4</a:t>
            </a:r>
            <a:r>
              <a:rPr lang="ja-JP" altLang="en-US"/>
              <a:t>辺の長さや頂点数は不変</a:t>
            </a:r>
            <a:endParaRPr lang="en-US" altLang="ja-JP" dirty="0"/>
          </a:p>
          <a:p>
            <a:pPr lvl="1"/>
            <a:r>
              <a:rPr kumimoji="1" lang="ja-JP" altLang="en-US"/>
              <a:t>（例）</a:t>
            </a:r>
            <a:r>
              <a:rPr kumimoji="1" lang="en-US" altLang="ja-JP" dirty="0"/>
              <a:t>2</a:t>
            </a:r>
            <a:r>
              <a:rPr kumimoji="1" lang="ja-JP" altLang="en-US"/>
              <a:t>次行列の</a:t>
            </a:r>
            <a:r>
              <a:rPr lang="en-US" altLang="ja-JP" dirty="0"/>
              <a:t>{</a:t>
            </a:r>
            <a:r>
              <a:rPr kumimoji="1" lang="ja-JP" altLang="en-US"/>
              <a:t>和</a:t>
            </a:r>
            <a:r>
              <a:rPr kumimoji="1" lang="en-US" altLang="ja-JP" dirty="0"/>
              <a:t>,</a:t>
            </a:r>
            <a:r>
              <a:rPr kumimoji="1" lang="ja-JP" altLang="en-US"/>
              <a:t>積</a:t>
            </a:r>
            <a:r>
              <a:rPr kumimoji="1" lang="en-US" altLang="ja-JP" dirty="0"/>
              <a:t>}</a:t>
            </a:r>
            <a:r>
              <a:rPr kumimoji="1" lang="ja-JP" altLang="en-US"/>
              <a:t>は</a:t>
            </a:r>
            <a:r>
              <a:rPr kumimoji="1" lang="en-US" altLang="ja-JP" dirty="0"/>
              <a:t>2</a:t>
            </a:r>
            <a:r>
              <a:rPr lang="ja-JP" altLang="en-US"/>
              <a:t>次</a:t>
            </a:r>
            <a:r>
              <a:rPr kumimoji="1" lang="ja-JP" altLang="en-US"/>
              <a:t>行列になる．</a:t>
            </a:r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184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ADE1B3-2A00-6944-8C45-6FCF6E23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作用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71A807-CA15-154A-B850-00A7C062A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群の元</a:t>
            </a:r>
            <a:endParaRPr kumimoji="1" lang="en-US" altLang="ja-JP" dirty="0"/>
          </a:p>
          <a:p>
            <a:r>
              <a:rPr lang="ja-JP" altLang="en-US"/>
              <a:t>集合に作用する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24779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A80DD3-7B55-5E4C-BC50-93BA664A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群の定義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C394E8-B340-1042-958B-08B9A4280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１</a:t>
            </a:r>
            <a:endParaRPr kumimoji="1" lang="en-US" altLang="ja-JP" dirty="0"/>
          </a:p>
          <a:p>
            <a:r>
              <a:rPr lang="ja-JP" altLang="en-US"/>
              <a:t>２</a:t>
            </a:r>
            <a:endParaRPr lang="en-US" altLang="ja-JP" dirty="0"/>
          </a:p>
          <a:p>
            <a:r>
              <a:rPr kumimoji="1" lang="ja-JP" altLang="en-US"/>
              <a:t>３</a:t>
            </a:r>
            <a:endParaRPr kumimoji="1" lang="en-US" altLang="ja-JP" dirty="0"/>
          </a:p>
          <a:p>
            <a:r>
              <a:rPr lang="ja-JP" altLang="en-US"/>
              <a:t>４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800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BA5FD9-9B4F-4D47-9C0F-FF8B36B5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強さ別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1F3F6B-8243-714A-8D67-7B135CA53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（閉包・結合則）半群</a:t>
            </a:r>
            <a:endParaRPr lang="en-US" altLang="ja-JP" dirty="0"/>
          </a:p>
          <a:p>
            <a:r>
              <a:rPr kumimoji="1" lang="ja-JP" altLang="en-US"/>
              <a:t>（＋単位元）モノイド</a:t>
            </a:r>
            <a:endParaRPr kumimoji="1" lang="en-US" altLang="ja-JP" dirty="0"/>
          </a:p>
          <a:p>
            <a:r>
              <a:rPr lang="ja-JP" altLang="en-US"/>
              <a:t>（＋逆元）群</a:t>
            </a:r>
            <a:endParaRPr lang="en-US" altLang="ja-JP" dirty="0"/>
          </a:p>
          <a:p>
            <a:r>
              <a:rPr kumimoji="1" lang="ja-JP" altLang="en-US"/>
              <a:t>（＋可換）アーベル群</a:t>
            </a: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9722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309</Words>
  <Application>Microsoft Macintosh PowerPoint</Application>
  <PresentationFormat>ワイド画面</PresentationFormat>
  <Paragraphs>46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群論の気持ち</vt:lpstr>
      <vt:lpstr>一般的な人の数学に対するイメージ</vt:lpstr>
      <vt:lpstr>新しい方向から見てみる</vt:lpstr>
      <vt:lpstr>群を考えるにあたって</vt:lpstr>
      <vt:lpstr>空間？</vt:lpstr>
      <vt:lpstr>演算？</vt:lpstr>
      <vt:lpstr>作用</vt:lpstr>
      <vt:lpstr>群の定義</vt:lpstr>
      <vt:lpstr>強さ別</vt:lpstr>
      <vt:lpstr>群の例１</vt:lpstr>
      <vt:lpstr>群の例２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群論の気持ち</dc:title>
  <dc:creator>高原 照太郎</dc:creator>
  <cp:lastModifiedBy>高原 照太郎</cp:lastModifiedBy>
  <cp:revision>30</cp:revision>
  <dcterms:created xsi:type="dcterms:W3CDTF">2019-09-10T16:10:43Z</dcterms:created>
  <dcterms:modified xsi:type="dcterms:W3CDTF">2019-09-10T20:03:07Z</dcterms:modified>
</cp:coreProperties>
</file>