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6" r:id="rId7"/>
    <p:sldId id="268" r:id="rId8"/>
    <p:sldId id="267" r:id="rId9"/>
    <p:sldId id="270" r:id="rId10"/>
    <p:sldId id="27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7D7D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4D9A-047E-4D9B-8DEC-5053692DF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10261"/>
            <a:ext cx="8791575" cy="2387600"/>
          </a:xfrm>
        </p:spPr>
        <p:txBody>
          <a:bodyPr/>
          <a:lstStyle/>
          <a:p>
            <a:r>
              <a:rPr lang="pt-BR" dirty="0"/>
              <a:t>CHECAGEM DE PRESENÇA por reconhecimento facial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603F-403F-4A9D-BDF8-1BF9BE99FC12}"/>
              </a:ext>
            </a:extLst>
          </p:cNvPr>
          <p:cNvSpPr txBox="1"/>
          <p:nvPr/>
        </p:nvSpPr>
        <p:spPr>
          <a:xfrm>
            <a:off x="9157809" y="4893232"/>
            <a:ext cx="314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Requisitos: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Sensor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SW de tempo real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Microcontrolador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I.A.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9E980-96E8-4B06-A065-471056DCB9A0}"/>
              </a:ext>
            </a:extLst>
          </p:cNvPr>
          <p:cNvSpPr txBox="1"/>
          <p:nvPr/>
        </p:nvSpPr>
        <p:spPr>
          <a:xfrm>
            <a:off x="9157809" y="456884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Curso: Ciência da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7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B9029F9F-4F56-4D69-8254-6006F5409DE4}"/>
              </a:ext>
            </a:extLst>
          </p:cNvPr>
          <p:cNvSpPr/>
          <p:nvPr/>
        </p:nvSpPr>
        <p:spPr>
          <a:xfrm>
            <a:off x="1524001" y="1124123"/>
            <a:ext cx="9420837" cy="5125676"/>
          </a:xfrm>
          <a:prstGeom prst="round2Diag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glow rad="38100">
              <a:schemeClr val="bg2">
                <a:alpha val="41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w="635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F9409D-695D-4F1E-91FB-1665AE88E23E}"/>
              </a:ext>
            </a:extLst>
          </p:cNvPr>
          <p:cNvSpPr txBox="1"/>
          <p:nvPr/>
        </p:nvSpPr>
        <p:spPr>
          <a:xfrm>
            <a:off x="3305616" y="2145002"/>
            <a:ext cx="1956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0,79</a:t>
            </a:r>
            <a:r>
              <a:rPr lang="pt-BR" sz="4400" dirty="0"/>
              <a:t>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E5476E-ED54-4DEF-B747-1A26FD0E6589}"/>
              </a:ext>
            </a:extLst>
          </p:cNvPr>
          <p:cNvSpPr txBox="1"/>
          <p:nvPr/>
        </p:nvSpPr>
        <p:spPr>
          <a:xfrm>
            <a:off x="2333538" y="1658224"/>
            <a:ext cx="390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 médio para 1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270D6-7E2E-43DE-8487-9001EC2AB89C}"/>
              </a:ext>
            </a:extLst>
          </p:cNvPr>
          <p:cNvCxnSpPr>
            <a:cxnSpLocks/>
          </p:cNvCxnSpPr>
          <p:nvPr/>
        </p:nvCxnSpPr>
        <p:spPr>
          <a:xfrm>
            <a:off x="6350466" y="1526797"/>
            <a:ext cx="0" cy="1921079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6BA64F-C688-4616-999A-A9D0A0D85579}"/>
              </a:ext>
            </a:extLst>
          </p:cNvPr>
          <p:cNvSpPr txBox="1"/>
          <p:nvPr/>
        </p:nvSpPr>
        <p:spPr>
          <a:xfrm>
            <a:off x="6466513" y="1658224"/>
            <a:ext cx="390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 médio para 500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0F0D47-3C03-4D28-8FAA-FD22802B8774}"/>
              </a:ext>
            </a:extLst>
          </p:cNvPr>
          <p:cNvSpPr txBox="1"/>
          <p:nvPr/>
        </p:nvSpPr>
        <p:spPr>
          <a:xfrm>
            <a:off x="7392932" y="2145002"/>
            <a:ext cx="2048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6,7</a:t>
            </a:r>
            <a:r>
              <a:rPr lang="pt-BR" sz="4400" dirty="0"/>
              <a:t>min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69C986C-60D7-45E5-947B-658A01B9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560" y="334505"/>
            <a:ext cx="9524998" cy="54739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Processamento do reconhecimento facial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D0A7325-27D7-4B59-94B4-FB5FC8B4873F}"/>
              </a:ext>
            </a:extLst>
          </p:cNvPr>
          <p:cNvCxnSpPr>
            <a:cxnSpLocks/>
          </p:cNvCxnSpPr>
          <p:nvPr/>
        </p:nvCxnSpPr>
        <p:spPr>
          <a:xfrm>
            <a:off x="2196169" y="3787629"/>
            <a:ext cx="8076501" cy="0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DD8222D-B900-4D25-A7A3-8ED48340CB34}"/>
              </a:ext>
            </a:extLst>
          </p:cNvPr>
          <p:cNvSpPr txBox="1"/>
          <p:nvPr/>
        </p:nvSpPr>
        <p:spPr>
          <a:xfrm>
            <a:off x="1524001" y="6240115"/>
            <a:ext cx="487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*Indicadores baseados nos testes documentados em monografia.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2415E7-38C6-469E-83CE-2FD20493B6E3}"/>
              </a:ext>
            </a:extLst>
          </p:cNvPr>
          <p:cNvSpPr txBox="1"/>
          <p:nvPr/>
        </p:nvSpPr>
        <p:spPr>
          <a:xfrm>
            <a:off x="2444432" y="4475985"/>
            <a:ext cx="1947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41,2</a:t>
            </a:r>
            <a:r>
              <a:rPr lang="pt-BR" sz="4400" dirty="0"/>
              <a:t>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C0C0B0-2906-4C7F-926F-5A726CE4246B}"/>
              </a:ext>
            </a:extLst>
          </p:cNvPr>
          <p:cNvSpPr txBox="1"/>
          <p:nvPr/>
        </p:nvSpPr>
        <p:spPr>
          <a:xfrm>
            <a:off x="2188133" y="4153980"/>
            <a:ext cx="24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Tempo médio por sala**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8CC8F58-FAFE-4E9E-A2A7-71D186FD275E}"/>
              </a:ext>
            </a:extLst>
          </p:cNvPr>
          <p:cNvCxnSpPr>
            <a:cxnSpLocks/>
          </p:cNvCxnSpPr>
          <p:nvPr/>
        </p:nvCxnSpPr>
        <p:spPr>
          <a:xfrm>
            <a:off x="4956483" y="4155684"/>
            <a:ext cx="0" cy="163419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D35FB12-4C77-47C7-AE6A-8455AA742AD5}"/>
              </a:ext>
            </a:extLst>
          </p:cNvPr>
          <p:cNvSpPr txBox="1"/>
          <p:nvPr/>
        </p:nvSpPr>
        <p:spPr>
          <a:xfrm>
            <a:off x="2315012" y="5486320"/>
            <a:ext cx="2137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i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**Sala com 60 alunos.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8ADDC5B-D5F9-4F75-AB94-2747476F9D09}"/>
              </a:ext>
            </a:extLst>
          </p:cNvPr>
          <p:cNvSpPr txBox="1"/>
          <p:nvPr/>
        </p:nvSpPr>
        <p:spPr>
          <a:xfrm>
            <a:off x="6096000" y="4153980"/>
            <a:ext cx="31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Especificação do hardware***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5720F6-E122-4833-8FBE-940EA51580EC}"/>
              </a:ext>
            </a:extLst>
          </p:cNvPr>
          <p:cNvSpPr txBox="1"/>
          <p:nvPr/>
        </p:nvSpPr>
        <p:spPr>
          <a:xfrm>
            <a:off x="5262341" y="4446165"/>
            <a:ext cx="4863168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Processador Intel i5 6200U (2.3 GHz – 2 núcleos e 4 Threads);</a:t>
            </a:r>
          </a:p>
          <a:p>
            <a:pPr marL="252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8 GB de Memória RAM;</a:t>
            </a:r>
          </a:p>
          <a:p>
            <a:pPr marL="252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1 TB de armazenamento (HDD – Disco Rígido);</a:t>
            </a:r>
          </a:p>
          <a:p>
            <a:pPr marL="252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4 GB de Memória RAM dedicada para processamento gráfico (VRAM).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DC130BB-8801-4070-B98E-8F88116A216F}"/>
              </a:ext>
            </a:extLst>
          </p:cNvPr>
          <p:cNvSpPr txBox="1"/>
          <p:nvPr/>
        </p:nvSpPr>
        <p:spPr>
          <a:xfrm>
            <a:off x="7315371" y="5528265"/>
            <a:ext cx="2566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i="1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***Um dos computadores documentados.</a:t>
            </a:r>
          </a:p>
        </p:txBody>
      </p:sp>
    </p:spTree>
    <p:extLst>
      <p:ext uri="{BB962C8B-B14F-4D97-AF65-F5344CB8AC3E}">
        <p14:creationId xmlns:p14="http://schemas.microsoft.com/office/powerpoint/2010/main" val="143494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7402-EC73-43EA-AF7A-4316E58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 e apontamentos?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FEB4C-BA93-4389-BA89-AAC8C17B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633"/>
            <a:ext cx="9905999" cy="2154733"/>
          </a:xfrm>
        </p:spPr>
        <p:txBody>
          <a:bodyPr/>
          <a:lstStyle/>
          <a:p>
            <a:pPr marL="0" indent="0">
              <a:buNone/>
            </a:pPr>
            <a:r>
              <a:rPr lang="pt-BR" sz="7200" dirty="0"/>
              <a:t>“</a:t>
            </a:r>
            <a:r>
              <a:rPr lang="pt-BR" sz="3200" i="1" dirty="0"/>
              <a:t>Todos precisamos de pessoas que nos </a:t>
            </a:r>
            <a:r>
              <a:rPr lang="pt-BR" sz="3200" i="1" dirty="0" err="1"/>
              <a:t>dêem</a:t>
            </a:r>
            <a:r>
              <a:rPr lang="pt-BR" sz="3200" i="1" dirty="0"/>
              <a:t> feedback. É assim que melhoramos.</a:t>
            </a:r>
            <a:r>
              <a:rPr lang="pt-BR" sz="3200" dirty="0"/>
              <a:t>” </a:t>
            </a:r>
            <a:r>
              <a:rPr lang="pt-BR" sz="2800" dirty="0"/>
              <a:t>- Bill Gates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87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0" name="Rectangle 189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05" y="2083675"/>
            <a:ext cx="9956989" cy="24368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Obrigado</a:t>
            </a:r>
            <a:r>
              <a:rPr lang="en-US" sz="6600" dirty="0"/>
              <a:t> pela </a:t>
            </a:r>
            <a:r>
              <a:rPr lang="en-US" sz="6600" dirty="0" err="1"/>
              <a:t>atenção</a:t>
            </a:r>
            <a:r>
              <a:rPr lang="en-US" sz="6600" dirty="0"/>
              <a:t>!   									;d</a:t>
            </a:r>
          </a:p>
        </p:txBody>
      </p:sp>
    </p:spTree>
    <p:extLst>
      <p:ext uri="{BB962C8B-B14F-4D97-AF65-F5344CB8AC3E}">
        <p14:creationId xmlns:p14="http://schemas.microsoft.com/office/powerpoint/2010/main" val="30660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B794-7A3C-45D1-AC7A-A49BCF20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Grupo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8E916-8452-441E-9DA6-FFC54457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74" y="2472344"/>
            <a:ext cx="5972452" cy="2511426"/>
          </a:xfrm>
        </p:spPr>
        <p:txBody>
          <a:bodyPr/>
          <a:lstStyle/>
          <a:p>
            <a:pPr algn="just"/>
            <a:r>
              <a:rPr lang="pt-BR" dirty="0"/>
              <a:t>Gabriel Soares Araújo – RA: N1645C0</a:t>
            </a:r>
          </a:p>
          <a:p>
            <a:pPr algn="just"/>
            <a:r>
              <a:rPr lang="pt-BR" dirty="0"/>
              <a:t>Lucas Amorim – RA: N164AB9</a:t>
            </a:r>
          </a:p>
          <a:p>
            <a:pPr algn="just"/>
            <a:r>
              <a:rPr lang="pt-BR" dirty="0" err="1"/>
              <a:t>Lucca</a:t>
            </a:r>
            <a:r>
              <a:rPr lang="pt-BR" dirty="0"/>
              <a:t> </a:t>
            </a:r>
            <a:r>
              <a:rPr lang="pt-BR" dirty="0" err="1"/>
              <a:t>Kazlauskas</a:t>
            </a:r>
            <a:r>
              <a:rPr lang="pt-BR" dirty="0"/>
              <a:t> </a:t>
            </a:r>
            <a:r>
              <a:rPr lang="pt-BR" dirty="0" err="1"/>
              <a:t>Zaccaria</a:t>
            </a:r>
            <a:r>
              <a:rPr lang="pt-BR" dirty="0"/>
              <a:t> – RA: D508AB7</a:t>
            </a:r>
          </a:p>
          <a:p>
            <a:pPr algn="just"/>
            <a:r>
              <a:rPr lang="pt-BR" dirty="0"/>
              <a:t>Matheus Lopes de Jesus – RA: N145986</a:t>
            </a:r>
          </a:p>
        </p:txBody>
      </p:sp>
    </p:spTree>
    <p:extLst>
      <p:ext uri="{BB962C8B-B14F-4D97-AF65-F5344CB8AC3E}">
        <p14:creationId xmlns:p14="http://schemas.microsoft.com/office/powerpoint/2010/main" val="38994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CC7B-5463-4BDB-A7C0-D3A853F6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 </a:t>
            </a:r>
            <a:r>
              <a:rPr lang="pt-BR" dirty="0" err="1"/>
              <a:t>dA</a:t>
            </a:r>
            <a:r>
              <a:rPr lang="pt-BR" dirty="0"/>
              <a:t>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C4357-9F29-4217-A4AA-4D2994E9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38" y="2164200"/>
            <a:ext cx="9419948" cy="37358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200" dirty="0"/>
              <a:t>Automatizar o processo de checagem de presença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Uso de Reconhecimento Facial.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Não exigir a interação humana nem pausa da aula para a execução da checagem.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Uso de microcontrolador (ESP32-CAM).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Viabilizar a solução para qualquer escala, independente do tamanho da instituição de ensino.</a:t>
            </a:r>
          </a:p>
        </p:txBody>
      </p:sp>
    </p:spTree>
    <p:extLst>
      <p:ext uri="{BB962C8B-B14F-4D97-AF65-F5344CB8AC3E}">
        <p14:creationId xmlns:p14="http://schemas.microsoft.com/office/powerpoint/2010/main" val="218596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574-CCD2-4D17-9096-17ED1B55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237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03225-9B7A-4F69-A658-44338857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13" y="1944947"/>
            <a:ext cx="2992261" cy="541432"/>
          </a:xfrm>
        </p:spPr>
        <p:txBody>
          <a:bodyPr>
            <a:normAutofit/>
          </a:bodyPr>
          <a:lstStyle/>
          <a:p>
            <a:r>
              <a:rPr lang="pt-BR" dirty="0"/>
              <a:t>Aplicação e Módulo.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DF5EF8-3EC3-460D-8441-50A6834FB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r="3930" b="4216"/>
          <a:stretch/>
        </p:blipFill>
        <p:spPr bwMode="auto">
          <a:xfrm>
            <a:off x="6811860" y="1765578"/>
            <a:ext cx="3743355" cy="253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EE9DA5-84CC-4FC1-9F82-CE5534BA61FC}"/>
              </a:ext>
            </a:extLst>
          </p:cNvPr>
          <p:cNvSpPr txBox="1">
            <a:spLocks/>
          </p:cNvSpPr>
          <p:nvPr/>
        </p:nvSpPr>
        <p:spPr>
          <a:xfrm>
            <a:off x="1164513" y="2957736"/>
            <a:ext cx="2793025" cy="46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Cadastro do Aluno.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CC3219-5446-4C88-8C2A-E6061E46B4EA}"/>
              </a:ext>
            </a:extLst>
          </p:cNvPr>
          <p:cNvSpPr txBox="1"/>
          <p:nvPr/>
        </p:nvSpPr>
        <p:spPr>
          <a:xfrm>
            <a:off x="5905955" y="4928876"/>
            <a:ext cx="4880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Checagem de presença com captura de imagem recorrente.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41BCE5-C6C7-4F9F-8BEE-CA039912D976}"/>
              </a:ext>
            </a:extLst>
          </p:cNvPr>
          <p:cNvSpPr txBox="1"/>
          <p:nvPr/>
        </p:nvSpPr>
        <p:spPr>
          <a:xfrm>
            <a:off x="1164513" y="2500346"/>
            <a:ext cx="4957384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Usuários e Interações com o Sistema.</a:t>
            </a:r>
          </a:p>
          <a:p>
            <a:endParaRPr lang="pt-BR" dirty="0"/>
          </a:p>
        </p:txBody>
      </p:sp>
      <p:pic>
        <p:nvPicPr>
          <p:cNvPr id="1026" name="Picture 2" descr="ESP32-CAM - ESP32 com Câmera - WiFi - RoboCore">
            <a:extLst>
              <a:ext uri="{FF2B5EF4-FFF2-40B4-BE49-F238E27FC236}">
                <a16:creationId xmlns:a16="http://schemas.microsoft.com/office/drawing/2014/main" id="{29B5AA3C-A453-4897-AC9C-282CA44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89" y="3586133"/>
            <a:ext cx="2834656" cy="28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776" y="2043688"/>
            <a:ext cx="7420850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6000" b="1" dirty="0"/>
              <a:t>Aplicação web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54664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18E3C0-BE79-433F-97A7-2D8687C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DESENHO DA SOLUÇÃO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A6B60CE0-D9BF-411C-93D4-0427A981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617" y="910432"/>
            <a:ext cx="1279849" cy="12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Node.js – Wikipédia, a enciclopédia livre">
            <a:extLst>
              <a:ext uri="{FF2B5EF4-FFF2-40B4-BE49-F238E27FC236}">
                <a16:creationId xmlns:a16="http://schemas.microsoft.com/office/drawing/2014/main" id="{85CFC995-78D0-4016-BE29-72E88B59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1713"/>
            <a:ext cx="1556929" cy="9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ocker Logo transparent PNG - StickPNG">
            <a:extLst>
              <a:ext uri="{FF2B5EF4-FFF2-40B4-BE49-F238E27FC236}">
                <a16:creationId xmlns:a16="http://schemas.microsoft.com/office/drawing/2014/main" id="{2895BE9F-A71C-43CD-BBE9-23BEF08D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24" y="3947905"/>
            <a:ext cx="1434582" cy="125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Adesivo MySQL para programadores e desenvolvedores web">
            <a:extLst>
              <a:ext uri="{FF2B5EF4-FFF2-40B4-BE49-F238E27FC236}">
                <a16:creationId xmlns:a16="http://schemas.microsoft.com/office/drawing/2014/main" id="{6AE36AEA-E1EE-4E58-8DAA-86B05B85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85" y="2062694"/>
            <a:ext cx="1761713" cy="176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Arduino 101 – Conceitos básicos para a utilização de um Arduino">
            <a:extLst>
              <a:ext uri="{FF2B5EF4-FFF2-40B4-BE49-F238E27FC236}">
                <a16:creationId xmlns:a16="http://schemas.microsoft.com/office/drawing/2014/main" id="{54FDBA0A-764C-4E03-933E-71688C0C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710" y="4316043"/>
            <a:ext cx="1025895" cy="102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2D07-C294-4F8A-8785-6C69CC8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9588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A9A3D-6250-46DB-843A-FA331975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746394"/>
            <a:ext cx="9078686" cy="5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79E6-89F1-484C-97DA-37498238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DEMONSTRAÇÃO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7A9A2-1889-4BAD-A3B8-3E6D148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863" y="1895222"/>
            <a:ext cx="9905999" cy="434426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7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7034-7092-401B-B6AC-FC7EB8E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776" y="2043688"/>
            <a:ext cx="7420850" cy="2761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RESULTADOS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418978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365</TotalTime>
  <Words>265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Circuito</vt:lpstr>
      <vt:lpstr>CHECAGEM DE PRESENÇA por reconhecimento facial</vt:lpstr>
      <vt:lpstr>Grupo de trabalho</vt:lpstr>
      <vt:lpstr>Objetivo dA solução</vt:lpstr>
      <vt:lpstr>funcionamento</vt:lpstr>
      <vt:lpstr>Aplicação web</vt:lpstr>
      <vt:lpstr>DESENHO DA SOLUÇÃO</vt:lpstr>
      <vt:lpstr>arquitetura</vt:lpstr>
      <vt:lpstr>DEMONSTRAÇÃO Do SISTEMA</vt:lpstr>
      <vt:lpstr>RESULTADOS</vt:lpstr>
      <vt:lpstr>Processamento do reconhecimento facial</vt:lpstr>
      <vt:lpstr>Dúvidas e apontamentos?</vt:lpstr>
      <vt:lpstr>Obrigado pela atenção!            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por reconhecimento facial</dc:title>
  <dc:creator>Gabriel Soares</dc:creator>
  <cp:lastModifiedBy>Lucca Kazlauskas Zaccaria</cp:lastModifiedBy>
  <cp:revision>40</cp:revision>
  <dcterms:created xsi:type="dcterms:W3CDTF">2020-09-25T23:51:28Z</dcterms:created>
  <dcterms:modified xsi:type="dcterms:W3CDTF">2021-03-28T16:59:57Z</dcterms:modified>
</cp:coreProperties>
</file>