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6" r:id="rId8"/>
    <p:sldId id="267" r:id="rId9"/>
    <p:sldId id="268" r:id="rId10"/>
    <p:sldId id="263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C4D9A-047E-4D9B-8DEC-5053692DF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10261"/>
            <a:ext cx="8791575" cy="2387600"/>
          </a:xfrm>
        </p:spPr>
        <p:txBody>
          <a:bodyPr/>
          <a:lstStyle/>
          <a:p>
            <a:r>
              <a:rPr lang="pt-BR" dirty="0"/>
              <a:t>CHECAGEM DE PRESENÇA por reconhecimento facial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603F-403F-4A9D-BDF8-1BF9BE99FC12}"/>
              </a:ext>
            </a:extLst>
          </p:cNvPr>
          <p:cNvSpPr txBox="1"/>
          <p:nvPr/>
        </p:nvSpPr>
        <p:spPr>
          <a:xfrm>
            <a:off x="9157809" y="4893232"/>
            <a:ext cx="3148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Requisitos: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Sensor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SW de tempo real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Microcontrolador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I.A.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9E980-96E8-4B06-A065-471056DCB9A0}"/>
              </a:ext>
            </a:extLst>
          </p:cNvPr>
          <p:cNvSpPr txBox="1"/>
          <p:nvPr/>
        </p:nvSpPr>
        <p:spPr>
          <a:xfrm>
            <a:off x="9157809" y="4568842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Curso: Ciência da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78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64" y="2043688"/>
            <a:ext cx="6013703" cy="2761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/>
              <a:t>Demonstração</a:t>
            </a:r>
            <a:br>
              <a:rPr lang="en-US" sz="6000" dirty="0"/>
            </a:br>
            <a:r>
              <a:rPr lang="en-US" sz="6000" b="1" u="sng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28698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776" y="2043688"/>
            <a:ext cx="7420850" cy="2761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/>
              <a:t>Demonstração</a:t>
            </a:r>
            <a:br>
              <a:rPr lang="en-US" sz="6000" dirty="0"/>
            </a:br>
            <a:r>
              <a:rPr lang="en-US" sz="6000" b="1" u="sng" dirty="0" err="1"/>
              <a:t>solução</a:t>
            </a:r>
            <a:r>
              <a:rPr lang="en-US" sz="6000" b="1" u="sng" dirty="0"/>
              <a:t> </a:t>
            </a:r>
            <a:r>
              <a:rPr lang="en-US" sz="6000" b="1" u="sng" dirty="0" err="1"/>
              <a:t>completa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418978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7402-EC73-43EA-AF7A-4316E58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Dúvidas e apontamentos?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FEB4C-BA93-4389-BA89-AAC8C17B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51633"/>
            <a:ext cx="9905999" cy="2154733"/>
          </a:xfrm>
        </p:spPr>
        <p:txBody>
          <a:bodyPr/>
          <a:lstStyle/>
          <a:p>
            <a:pPr marL="0" indent="0">
              <a:buNone/>
            </a:pPr>
            <a:r>
              <a:rPr lang="pt-B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pt-BR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Todos precisamos de pessoas que nos </a:t>
            </a:r>
            <a:r>
              <a:rPr lang="pt-BR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dêem</a:t>
            </a:r>
            <a:r>
              <a:rPr lang="pt-BR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feedback. É assim que melhoramos.</a:t>
            </a:r>
            <a:r>
              <a:rPr lang="pt-B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</a:t>
            </a:r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Bill Gates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0" name="Rectangle 189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1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05" y="2083675"/>
            <a:ext cx="9956989" cy="24368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Obrigado</a:t>
            </a:r>
            <a:r>
              <a:rPr lang="en-US" sz="6600" dirty="0"/>
              <a:t> pela </a:t>
            </a:r>
            <a:r>
              <a:rPr lang="en-US" sz="6600" dirty="0" err="1"/>
              <a:t>atenção</a:t>
            </a:r>
            <a:r>
              <a:rPr lang="en-US" sz="6600" dirty="0"/>
              <a:t>!   									;d</a:t>
            </a:r>
          </a:p>
        </p:txBody>
      </p:sp>
    </p:spTree>
    <p:extLst>
      <p:ext uri="{BB962C8B-B14F-4D97-AF65-F5344CB8AC3E}">
        <p14:creationId xmlns:p14="http://schemas.microsoft.com/office/powerpoint/2010/main" val="30660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7B794-7A3C-45D1-AC7A-A49BCF20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E916-8452-441E-9DA6-FFC54457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74" y="2472344"/>
            <a:ext cx="5972452" cy="2511426"/>
          </a:xfrm>
        </p:spPr>
        <p:txBody>
          <a:bodyPr/>
          <a:lstStyle/>
          <a:p>
            <a:pPr algn="just"/>
            <a:r>
              <a:rPr lang="pt-BR" dirty="0"/>
              <a:t>Gabriel Soares Araújo – RA: N1645C0</a:t>
            </a:r>
          </a:p>
          <a:p>
            <a:pPr algn="just"/>
            <a:r>
              <a:rPr lang="pt-BR" dirty="0"/>
              <a:t>Lucas Amorim – RA: N164AB9</a:t>
            </a:r>
          </a:p>
          <a:p>
            <a:pPr algn="just"/>
            <a:r>
              <a:rPr lang="pt-BR" dirty="0" err="1"/>
              <a:t>Lucca</a:t>
            </a:r>
            <a:r>
              <a:rPr lang="pt-BR" dirty="0"/>
              <a:t> </a:t>
            </a:r>
            <a:r>
              <a:rPr lang="pt-BR" dirty="0" err="1"/>
              <a:t>Kazlauskas</a:t>
            </a:r>
            <a:r>
              <a:rPr lang="pt-BR" dirty="0"/>
              <a:t> </a:t>
            </a:r>
            <a:r>
              <a:rPr lang="pt-BR" dirty="0" err="1"/>
              <a:t>Zaccaria</a:t>
            </a:r>
            <a:r>
              <a:rPr lang="pt-BR" dirty="0"/>
              <a:t> – RA: D508AB7</a:t>
            </a:r>
          </a:p>
          <a:p>
            <a:pPr algn="just"/>
            <a:r>
              <a:rPr lang="pt-BR" dirty="0"/>
              <a:t>Matheus Lopes de Jesus – RA: N145986</a:t>
            </a:r>
          </a:p>
        </p:txBody>
      </p:sp>
    </p:spTree>
    <p:extLst>
      <p:ext uri="{BB962C8B-B14F-4D97-AF65-F5344CB8AC3E}">
        <p14:creationId xmlns:p14="http://schemas.microsoft.com/office/powerpoint/2010/main" val="38994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E377-4E49-4688-B8DD-324408E7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Hora-aula = hora-conhecimento?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6875E-7C20-487F-8381-BC743833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9468"/>
            <a:ext cx="9905999" cy="4310014"/>
          </a:xfrm>
        </p:spPr>
        <p:txBody>
          <a:bodyPr>
            <a:normAutofit/>
          </a:bodyPr>
          <a:lstStyle/>
          <a:p>
            <a:r>
              <a:rPr lang="pt-BR" dirty="0"/>
              <a:t>34% de tempo em atividades burocráticas (Brasil);</a:t>
            </a:r>
          </a:p>
          <a:p>
            <a:r>
              <a:rPr lang="pt-BR" dirty="0"/>
              <a:t>Checagem de presença ocupa de 5 até 20 minutos por aula, além da perda de foco da turma;</a:t>
            </a:r>
          </a:p>
          <a:p>
            <a:r>
              <a:rPr lang="pt-BR" dirty="0"/>
              <a:t>15% nos Países da OCDE (Organização para Cooperação e Desenvolvimento Econômico);</a:t>
            </a:r>
          </a:p>
          <a:p>
            <a:r>
              <a:rPr lang="pt-BR" dirty="0"/>
              <a:t>Brasil 33min x 42min Países OCDE (50 min. Hora-aula);</a:t>
            </a:r>
          </a:p>
          <a:p>
            <a:r>
              <a:rPr lang="pt-BR" dirty="0"/>
              <a:t>Em 200 dias letivos, 5 aulas por dia, perdemos 283 horas e 20 minutos de tempo produtivo em aula no Brasil.</a:t>
            </a:r>
          </a:p>
        </p:txBody>
      </p:sp>
    </p:spTree>
    <p:extLst>
      <p:ext uri="{BB962C8B-B14F-4D97-AF65-F5344CB8AC3E}">
        <p14:creationId xmlns:p14="http://schemas.microsoft.com/office/powerpoint/2010/main" val="416317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CCC7B-5463-4BDB-A7C0-D3A853F6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C4357-9F29-4217-A4AA-4D2994E9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9802"/>
            <a:ext cx="9905999" cy="373589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Automatizar o processo de checagem de presença;</a:t>
            </a:r>
          </a:p>
          <a:p>
            <a:pPr lvl="1"/>
            <a:r>
              <a:rPr lang="pt-BR" dirty="0"/>
              <a:t>Não exigindo a pausa na aula para o processo.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Uso de Reconhecimento Facial;</a:t>
            </a:r>
          </a:p>
          <a:p>
            <a:pPr lvl="1"/>
            <a:r>
              <a:rPr lang="pt-BR" dirty="0"/>
              <a:t>Não exigir a interação humana para a execução da checagem.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Escalar a solução com o uso de microcontrolador </a:t>
            </a:r>
            <a:r>
              <a:rPr lang="pt-BR" dirty="0" err="1"/>
              <a:t>SoC</a:t>
            </a:r>
            <a:r>
              <a:rPr lang="pt-BR" dirty="0"/>
              <a:t> (ESP32-CAM).</a:t>
            </a:r>
          </a:p>
          <a:p>
            <a:pPr lvl="1"/>
            <a:r>
              <a:rPr lang="pt-BR" dirty="0"/>
              <a:t>Viabilizar a solução para instituições de ensino de qualquer tamanho.</a:t>
            </a:r>
          </a:p>
        </p:txBody>
      </p:sp>
    </p:spTree>
    <p:extLst>
      <p:ext uri="{BB962C8B-B14F-4D97-AF65-F5344CB8AC3E}">
        <p14:creationId xmlns:p14="http://schemas.microsoft.com/office/powerpoint/2010/main" val="218596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574-CCD2-4D17-9096-17ED1B55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03225-9B7A-4F69-A658-44338857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959" y="1826372"/>
            <a:ext cx="2988906" cy="541432"/>
          </a:xfrm>
        </p:spPr>
        <p:txBody>
          <a:bodyPr/>
          <a:lstStyle/>
          <a:p>
            <a:r>
              <a:rPr lang="pt-BR" dirty="0"/>
              <a:t>Aplicação e Módulo;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FD8D5B-80D4-4D12-BEEB-F9B30590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257" y="2948474"/>
            <a:ext cx="3488154" cy="30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DF5EF8-3EC3-460D-8441-50A6834FB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" r="3930" b="4216"/>
          <a:stretch/>
        </p:blipFill>
        <p:spPr bwMode="auto">
          <a:xfrm>
            <a:off x="1455575" y="2642852"/>
            <a:ext cx="5384575" cy="36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6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574-CCD2-4D17-9096-17ED1B55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INTERAÇÕES COM A APLICAÇÃO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03225-9B7A-4F69-A658-44338857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97190"/>
            <a:ext cx="3208396" cy="705933"/>
          </a:xfrm>
        </p:spPr>
        <p:txBody>
          <a:bodyPr>
            <a:normAutofit/>
          </a:bodyPr>
          <a:lstStyle/>
          <a:p>
            <a:r>
              <a:rPr lang="pt-BR" dirty="0"/>
              <a:t>Cadastro do aluno.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9704F3-91A6-4C61-A5BF-4EF3E2BF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30470" r="7015" b="3415"/>
          <a:stretch/>
        </p:blipFill>
        <p:spPr bwMode="auto">
          <a:xfrm>
            <a:off x="1732819" y="3199157"/>
            <a:ext cx="7696315" cy="338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C31A1E2-12D9-43B1-B47E-44CF5C1A9005}"/>
              </a:ext>
            </a:extLst>
          </p:cNvPr>
          <p:cNvSpPr txBox="1"/>
          <p:nvPr/>
        </p:nvSpPr>
        <p:spPr>
          <a:xfrm>
            <a:off x="6094412" y="1825795"/>
            <a:ext cx="4880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Checagem de Presença com captura de imagem recorrente (75% do tempo de aula).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A1CE5D-852D-4D62-B7CE-66E74D494CAC}"/>
              </a:ext>
            </a:extLst>
          </p:cNvPr>
          <p:cNvSpPr txBox="1"/>
          <p:nvPr/>
        </p:nvSpPr>
        <p:spPr>
          <a:xfrm>
            <a:off x="1141413" y="1825795"/>
            <a:ext cx="4080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Usuários e Interações com 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8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18E3C0-BE79-433F-97A7-2D8687C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b="1" dirty="0"/>
              <a:t>DESENHO DA SOLUÇÃO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E92B4-4B0A-4866-8775-B4E76D35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041" y="1801814"/>
            <a:ext cx="5831944" cy="3910600"/>
          </a:xfrm>
        </p:spPr>
        <p:txBody>
          <a:bodyPr>
            <a:normAutofit/>
          </a:bodyPr>
          <a:lstStyle/>
          <a:p>
            <a:r>
              <a:rPr lang="pt-BR" dirty="0"/>
              <a:t>Definições técnicas.</a:t>
            </a:r>
          </a:p>
          <a:p>
            <a:endParaRPr lang="pt-BR" dirty="0"/>
          </a:p>
          <a:p>
            <a:r>
              <a:rPr lang="pt-BR" dirty="0"/>
              <a:t>Viabilidade.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Arquitetura da Solução Distribuída e 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332737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879E6-89F1-484C-97DA-37498238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Definições técnicas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7A9A2-1889-4BAD-A3B8-3E6D148D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863" y="1895222"/>
            <a:ext cx="9905999" cy="4344260"/>
          </a:xfrm>
        </p:spPr>
        <p:txBody>
          <a:bodyPr/>
          <a:lstStyle/>
          <a:p>
            <a:r>
              <a:rPr lang="pt-BR" dirty="0"/>
              <a:t>Softwares gratuitos e/ou de código aberto.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Módulo: hardware e custo.</a:t>
            </a:r>
          </a:p>
          <a:p>
            <a:endParaRPr lang="pt-BR" dirty="0"/>
          </a:p>
          <a:p>
            <a:r>
              <a:rPr lang="pt-BR" dirty="0"/>
              <a:t>Aplicação WEB e funcionalidades.</a:t>
            </a:r>
          </a:p>
          <a:p>
            <a:endParaRPr lang="pt-BR" dirty="0"/>
          </a:p>
          <a:p>
            <a:r>
              <a:rPr lang="pt-BR" dirty="0"/>
              <a:t>Servidor e Conteinerização.</a:t>
            </a: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41E0B1-EB95-4C49-AD03-E28C40A07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809" y="1661886"/>
            <a:ext cx="1279849" cy="127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de.js – Wikipédia, a enciclopédia livre">
            <a:extLst>
              <a:ext uri="{FF2B5EF4-FFF2-40B4-BE49-F238E27FC236}">
                <a16:creationId xmlns:a16="http://schemas.microsoft.com/office/drawing/2014/main" id="{30BD1705-2EB5-4FB2-B157-C9ED1F268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96" y="2739869"/>
            <a:ext cx="1556929" cy="95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cker Logo transparent PNG - StickPNG">
            <a:extLst>
              <a:ext uri="{FF2B5EF4-FFF2-40B4-BE49-F238E27FC236}">
                <a16:creationId xmlns:a16="http://schemas.microsoft.com/office/drawing/2014/main" id="{D2962B15-97A9-4809-A374-C13D58CC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00" y="4339992"/>
            <a:ext cx="1434582" cy="125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desivo MySQL para programadores e desenvolvedores web">
            <a:extLst>
              <a:ext uri="{FF2B5EF4-FFF2-40B4-BE49-F238E27FC236}">
                <a16:creationId xmlns:a16="http://schemas.microsoft.com/office/drawing/2014/main" id="{C8476C62-C302-4D70-891D-593826828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79" y="2739869"/>
            <a:ext cx="1761713" cy="176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rduino 101 – Conceitos básicos para a utilização de um Arduino">
            <a:extLst>
              <a:ext uri="{FF2B5EF4-FFF2-40B4-BE49-F238E27FC236}">
                <a16:creationId xmlns:a16="http://schemas.microsoft.com/office/drawing/2014/main" id="{01CA3F0A-D228-47FD-ACA8-3DD358E2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242" y="4734918"/>
            <a:ext cx="1025895" cy="102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72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32D07-C294-4F8A-8785-6C69CC83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9588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arquitetura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7A9A3D-6250-46DB-843A-FA331975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7" y="746394"/>
            <a:ext cx="9078686" cy="58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CHECAGEM DE PRESENÇA por reconhecimento facial</vt:lpstr>
      <vt:lpstr>Grupo de trabalho</vt:lpstr>
      <vt:lpstr>Hora-aula = hora-conhecimento?</vt:lpstr>
      <vt:lpstr>Objetivo de solução</vt:lpstr>
      <vt:lpstr>funcionamento</vt:lpstr>
      <vt:lpstr>INTERAÇÕES COM A APLICAÇÃO WEB</vt:lpstr>
      <vt:lpstr>DESENHO DA SOLUÇÃO</vt:lpstr>
      <vt:lpstr>Definições técnicas</vt:lpstr>
      <vt:lpstr>arquitetura</vt:lpstr>
      <vt:lpstr>Demonstração core</vt:lpstr>
      <vt:lpstr>Demonstração solução completa</vt:lpstr>
      <vt:lpstr>Dúvidas e apontamentos?</vt:lpstr>
      <vt:lpstr>Obrigado pela atenção!            ;d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Chamada por reconhecimento facial</dc:title>
  <dc:creator>Gabriel Soares</dc:creator>
  <cp:lastModifiedBy>Gabriel Soares</cp:lastModifiedBy>
  <cp:revision>17</cp:revision>
  <dcterms:created xsi:type="dcterms:W3CDTF">2020-09-25T23:51:28Z</dcterms:created>
  <dcterms:modified xsi:type="dcterms:W3CDTF">2020-11-24T01:16:35Z</dcterms:modified>
</cp:coreProperties>
</file>