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B0CA-9C47-4331-A4F0-92246BC47BB9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DE1D-3FFC-4E2F-A0CA-9BB0A294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4A98-5F0A-4DB3-9E05-1E3AEF77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73020-7C16-4BAB-B96B-7DEB1ECB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4C04C-5B7E-42DF-96C0-85E18B9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DEE55-4800-4279-9411-FB0E971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B5181-ACD2-4613-8C80-5D606C5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3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8ADC-D33C-401C-80D9-33F67567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D40450-B487-462F-BAF6-1A7BD5D6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75D7E-205A-4C17-BFF3-72791D6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7BBC6-CA46-402F-A4F0-928930E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E8AE9-6BA2-4207-AEF3-D65D9C0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830975-C88D-456D-B561-86E1A74B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F0EE2D-224F-4C60-BBCE-2380A5B3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AF973-0DF8-490E-8C24-35404433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E3126-5EF2-477B-A53E-93C08BC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BC2BE-3488-430C-8480-E59313BE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8109-8DBC-4843-89D4-CAF2E8B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0B4B8-9AC5-4E23-BF74-00A2BD20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AFF30-7805-4F51-8BFC-34D6AB92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D0801-B58E-4F77-8BD7-F7F8FED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C3789-3777-4DDC-8F28-CE639B91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C8CE-3CD6-470B-84E2-1AA9EF8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AADDB-55D2-4DA3-AD7E-83166AA0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68866-50B1-4D38-A46A-A1060C13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A2BA-A20E-4AFD-B630-F754B24A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540E0-DCEC-45FD-AF4B-82984CD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FE3C-A763-41E4-9C15-07B394D8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61EC6-5D78-46F4-97DD-41EB6A99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461F0-2D3F-4529-A755-805AF382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535F47-2415-4224-8ECE-D7E6BDD0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CDA88-BEC6-4FB1-A2B4-6D2A8AC9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40CBC-877B-441E-9774-03545A13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7E91-FCD4-4725-A50A-340828C8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0399E-7E14-4A11-871C-47B7A53C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AE1669-85E9-4A84-9EDB-95054026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8ACBA9-A262-44FE-93F7-F20AF5FB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39C528-CAA4-4A45-B2BA-D07E248C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B4F8F5-6068-41AE-8050-4A68497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299600-373A-4675-AAEF-CE42366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AEE99D-3C20-4E64-9686-23D88A9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9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2F6D-BEDF-488B-BA79-B2D6D6F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238A8E-6D92-44AE-83F4-DF44AF8B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0DEB26-861C-48C1-ACEA-2F61A701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35478C-6C4A-45AA-93A8-59B313C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9F091-631D-42F0-8E03-CC18EFD2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4A72B-F821-4C4C-8F5A-5A35C92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8F825-56F5-4009-8A27-EC49A714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8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1BAC9-408B-4614-BB86-E0CBFAF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45F60-1F0B-42F0-8743-71B79652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926670-94F9-421D-BB4E-E19A279B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45001-EDF1-454A-9262-939C1B7B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A1484-2790-4ABE-A8C5-7CA8CA18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7E312-02F5-4BC1-8FD1-57522797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87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FCB09-847D-40C0-B8D5-0C64235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8756C4-C921-428C-BA48-6BCF4241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9DD2A-41DD-43C7-9B2E-AA65AC86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CC422-DD92-4EDF-98A1-92AB6FF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597005-F4C7-4C71-A1AE-9149573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DCB4C-9E4A-4D19-A892-B253DF5C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F30D2A-91A8-453D-AD2F-5F92D1C1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4DC-4FF3-4FBE-90C4-26E56EF6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F86FD-6D7D-4AB0-B3DD-35FDF8CF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548BA-9970-4004-BA79-4D1996FD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53AEA-A1E9-491A-9E05-75D1A710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A5039CA-B709-4B0F-9BB8-3D6AD7B0D4CA}"/>
              </a:ext>
            </a:extLst>
          </p:cNvPr>
          <p:cNvSpPr/>
          <p:nvPr/>
        </p:nvSpPr>
        <p:spPr>
          <a:xfrm>
            <a:off x="0" y="0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836C3-AB87-4358-8336-A023C591B121}"/>
              </a:ext>
            </a:extLst>
          </p:cNvPr>
          <p:cNvSpPr/>
          <p:nvPr/>
        </p:nvSpPr>
        <p:spPr>
          <a:xfrm>
            <a:off x="2483427" y="0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40430A-B2B3-4B61-B4F7-9CF9B83B08E8}"/>
              </a:ext>
            </a:extLst>
          </p:cNvPr>
          <p:cNvSpPr/>
          <p:nvPr/>
        </p:nvSpPr>
        <p:spPr>
          <a:xfrm>
            <a:off x="4966854" y="-1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23600D-01B0-47BD-BCBD-22DDA2B2AEF3}"/>
              </a:ext>
            </a:extLst>
          </p:cNvPr>
          <p:cNvSpPr/>
          <p:nvPr/>
        </p:nvSpPr>
        <p:spPr>
          <a:xfrm>
            <a:off x="7450281" y="-2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6AAAA64-3F86-4975-A386-C55870027EA3}"/>
              </a:ext>
            </a:extLst>
          </p:cNvPr>
          <p:cNvSpPr/>
          <p:nvPr/>
        </p:nvSpPr>
        <p:spPr>
          <a:xfrm>
            <a:off x="9933709" y="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CFADA-049E-4644-8622-803291F35B20}"/>
              </a:ext>
            </a:extLst>
          </p:cNvPr>
          <p:cNvSpPr/>
          <p:nvPr/>
        </p:nvSpPr>
        <p:spPr>
          <a:xfrm>
            <a:off x="-1" y="5590309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A9397F-E2A0-44C9-B398-DC1BF61FB90B}"/>
              </a:ext>
            </a:extLst>
          </p:cNvPr>
          <p:cNvSpPr/>
          <p:nvPr/>
        </p:nvSpPr>
        <p:spPr>
          <a:xfrm>
            <a:off x="2483426" y="5590309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D4F55D8-D3E4-435C-A01E-2045F9949F6B}"/>
              </a:ext>
            </a:extLst>
          </p:cNvPr>
          <p:cNvSpPr/>
          <p:nvPr/>
        </p:nvSpPr>
        <p:spPr>
          <a:xfrm>
            <a:off x="4966853" y="5590308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24C768E-2140-4F59-9D73-399ED223EAF5}"/>
              </a:ext>
            </a:extLst>
          </p:cNvPr>
          <p:cNvSpPr/>
          <p:nvPr/>
        </p:nvSpPr>
        <p:spPr>
          <a:xfrm>
            <a:off x="0" y="1267689"/>
            <a:ext cx="12192000" cy="432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BB2B2DA-01B0-4B79-BB38-680CBB16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8" y="1844210"/>
            <a:ext cx="2847110" cy="284711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3448D-BBB6-4E66-965F-5EBAC385142C}"/>
              </a:ext>
            </a:extLst>
          </p:cNvPr>
          <p:cNvSpPr txBox="1"/>
          <p:nvPr/>
        </p:nvSpPr>
        <p:spPr>
          <a:xfrm>
            <a:off x="4395350" y="2075178"/>
            <a:ext cx="66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</a:t>
            </a:r>
          </a:p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RECONHECIMENTO FACIAL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EE21A6-2F36-4209-9AB0-E798DB738E21}"/>
              </a:ext>
            </a:extLst>
          </p:cNvPr>
          <p:cNvSpPr txBox="1"/>
          <p:nvPr/>
        </p:nvSpPr>
        <p:spPr>
          <a:xfrm>
            <a:off x="4966853" y="3887292"/>
            <a:ext cx="617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0D5F373-A215-465F-B576-9B3CFFE02F86}"/>
              </a:ext>
            </a:extLst>
          </p:cNvPr>
          <p:cNvSpPr/>
          <p:nvPr/>
        </p:nvSpPr>
        <p:spPr>
          <a:xfrm>
            <a:off x="7450280" y="5564448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D06004D-4620-49B8-B065-44C402B4DA99}"/>
              </a:ext>
            </a:extLst>
          </p:cNvPr>
          <p:cNvSpPr/>
          <p:nvPr/>
        </p:nvSpPr>
        <p:spPr>
          <a:xfrm>
            <a:off x="9933708" y="556445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7295A52-CED5-4505-836C-CDE74BFC6922}"/>
              </a:ext>
            </a:extLst>
          </p:cNvPr>
          <p:cNvCxnSpPr/>
          <p:nvPr/>
        </p:nvCxnSpPr>
        <p:spPr>
          <a:xfrm>
            <a:off x="3839440" y="2197757"/>
            <a:ext cx="0" cy="22743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0C2E1E5C-DD30-41ED-86B3-2EF73AE3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27" y="4270040"/>
            <a:ext cx="8169860" cy="25243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348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Visualizar informações 	das aulas. Clicando nas 	informações, abre para 	modificar presenças 	manualmente.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4687578"/>
            <a:ext cx="342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iniciar a aula.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3786389" y="5325713"/>
            <a:ext cx="79591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8E0D0C5-A22D-42D8-88F3-7E352679BB74}"/>
              </a:ext>
            </a:extLst>
          </p:cNvPr>
          <p:cNvSpPr txBox="1"/>
          <p:nvPr/>
        </p:nvSpPr>
        <p:spPr>
          <a:xfrm>
            <a:off x="3446643" y="5154183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1D00D60-8E31-4C87-96DA-ABF692210EE8}"/>
              </a:ext>
            </a:extLst>
          </p:cNvPr>
          <p:cNvSpPr/>
          <p:nvPr/>
        </p:nvSpPr>
        <p:spPr>
          <a:xfrm>
            <a:off x="10573535" y="5803076"/>
            <a:ext cx="450683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1C720-1BDC-4CB4-903B-CFF25B9EDD42}"/>
              </a:ext>
            </a:extLst>
          </p:cNvPr>
          <p:cNvSpPr txBox="1"/>
          <p:nvPr/>
        </p:nvSpPr>
        <p:spPr>
          <a:xfrm>
            <a:off x="3336340" y="1997221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640564-0B7B-4C0C-928A-5C6405CBE23B}"/>
              </a:ext>
            </a:extLst>
          </p:cNvPr>
          <p:cNvSpPr txBox="1"/>
          <p:nvPr/>
        </p:nvSpPr>
        <p:spPr>
          <a:xfrm>
            <a:off x="10342351" y="5771177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9639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AB45AB2-9A47-449B-BD02-1623195D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89" y="3901138"/>
            <a:ext cx="8108592" cy="287542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348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Visualiza presenças de 	todos os alunos 	matriculados na aula.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4180211"/>
            <a:ext cx="314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modificar 	o status da presença.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3786389" y="5325713"/>
            <a:ext cx="79591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8E0D0C5-A22D-42D8-88F3-7E352679BB74}"/>
              </a:ext>
            </a:extLst>
          </p:cNvPr>
          <p:cNvSpPr txBox="1"/>
          <p:nvPr/>
        </p:nvSpPr>
        <p:spPr>
          <a:xfrm>
            <a:off x="3446643" y="5154183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1D00D60-8E31-4C87-96DA-ABF692210EE8}"/>
              </a:ext>
            </a:extLst>
          </p:cNvPr>
          <p:cNvSpPr/>
          <p:nvPr/>
        </p:nvSpPr>
        <p:spPr>
          <a:xfrm>
            <a:off x="9040949" y="5770992"/>
            <a:ext cx="373507" cy="342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1C720-1BDC-4CB4-903B-CFF25B9EDD42}"/>
              </a:ext>
            </a:extLst>
          </p:cNvPr>
          <p:cNvSpPr txBox="1"/>
          <p:nvPr/>
        </p:nvSpPr>
        <p:spPr>
          <a:xfrm>
            <a:off x="3336340" y="1997221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640564-0B7B-4C0C-928A-5C6405CBE23B}"/>
              </a:ext>
            </a:extLst>
          </p:cNvPr>
          <p:cNvSpPr txBox="1"/>
          <p:nvPr/>
        </p:nvSpPr>
        <p:spPr>
          <a:xfrm>
            <a:off x="8809765" y="5739093"/>
            <a:ext cx="1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4507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</a:t>
            </a:r>
            <a:r>
              <a:rPr lang="pt-BR" sz="2000" b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Visão Aluno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2" y="3244334"/>
            <a:ext cx="397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sobre a presença.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F2C6C3-1E3A-444E-9AC1-BB9960C2E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" t="5461" r="1092" b="8258"/>
          <a:stretch/>
        </p:blipFill>
        <p:spPr>
          <a:xfrm>
            <a:off x="4797257" y="1940035"/>
            <a:ext cx="7292559" cy="18582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94D4AE-3C13-46D2-96B1-B22543A84301}"/>
              </a:ext>
            </a:extLst>
          </p:cNvPr>
          <p:cNvSpPr txBox="1"/>
          <p:nvPr/>
        </p:nvSpPr>
        <p:spPr>
          <a:xfrm>
            <a:off x="4486885" y="2786946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D14B689-A7E5-4BC9-A410-77E65D717132}"/>
              </a:ext>
            </a:extLst>
          </p:cNvPr>
          <p:cNvSpPr/>
          <p:nvPr/>
        </p:nvSpPr>
        <p:spPr>
          <a:xfrm>
            <a:off x="4797256" y="2894515"/>
            <a:ext cx="7292559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5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Tela de acesso - Login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601578" y="2683043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Para acessar o sistema: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601578" y="324433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Digite seu usuário e senha.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601578" y="3613666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entrar.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28E120-DF9A-4EE1-8DC1-E28A246E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20" y="1761648"/>
            <a:ext cx="6722199" cy="42696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EC88F9-1FC9-4BFD-B648-FDE3869DB436}"/>
              </a:ext>
            </a:extLst>
          </p:cNvPr>
          <p:cNvSpPr txBox="1"/>
          <p:nvPr/>
        </p:nvSpPr>
        <p:spPr>
          <a:xfrm>
            <a:off x="6002420" y="38412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0704A4-BC0A-437E-8C57-051B9CB39F60}"/>
              </a:ext>
            </a:extLst>
          </p:cNvPr>
          <p:cNvSpPr/>
          <p:nvPr/>
        </p:nvSpPr>
        <p:spPr>
          <a:xfrm>
            <a:off x="6340453" y="3858374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8A534D-27F2-47BD-94C6-35BAB9880A24}"/>
              </a:ext>
            </a:extLst>
          </p:cNvPr>
          <p:cNvSpPr txBox="1"/>
          <p:nvPr/>
        </p:nvSpPr>
        <p:spPr>
          <a:xfrm>
            <a:off x="6014147" y="294249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A223191-A512-41EC-916E-8BFF04BAE48E}"/>
              </a:ext>
            </a:extLst>
          </p:cNvPr>
          <p:cNvSpPr/>
          <p:nvPr/>
        </p:nvSpPr>
        <p:spPr>
          <a:xfrm>
            <a:off x="6352180" y="2959658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FEB56C-3237-4415-807C-BE6A307F08A5}"/>
              </a:ext>
            </a:extLst>
          </p:cNvPr>
          <p:cNvSpPr txBox="1"/>
          <p:nvPr/>
        </p:nvSpPr>
        <p:spPr>
          <a:xfrm>
            <a:off x="8348998" y="451020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4DB6E5-EEB4-43FE-BDAC-D26BD9AC6F85}"/>
              </a:ext>
            </a:extLst>
          </p:cNvPr>
          <p:cNvSpPr/>
          <p:nvPr/>
        </p:nvSpPr>
        <p:spPr>
          <a:xfrm>
            <a:off x="8734317" y="4539704"/>
            <a:ext cx="2035519" cy="5206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0" y="3244334"/>
            <a:ext cx="430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Logo e botão para sair do sistema.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0" y="3613666"/>
            <a:ext cx="428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Menu de navegação e informação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 nome do usuário logado.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3F3AA0-6946-408B-B1A0-A07927BB6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11"/>
          <a:stretch/>
        </p:blipFill>
        <p:spPr>
          <a:xfrm>
            <a:off x="5339208" y="1301416"/>
            <a:ext cx="6705573" cy="12268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D1A051-6F05-4ADB-8C54-C29A0B3259B0}"/>
              </a:ext>
            </a:extLst>
          </p:cNvPr>
          <p:cNvSpPr txBox="1"/>
          <p:nvPr/>
        </p:nvSpPr>
        <p:spPr>
          <a:xfrm>
            <a:off x="4897555" y="1258444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B042F45-621C-4E9F-A9E4-169305E79A60}"/>
              </a:ext>
            </a:extLst>
          </p:cNvPr>
          <p:cNvSpPr/>
          <p:nvPr/>
        </p:nvSpPr>
        <p:spPr>
          <a:xfrm>
            <a:off x="5235589" y="1275604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37F5C0-71BE-4A92-AA53-3D3E85182D23}"/>
              </a:ext>
            </a:extLst>
          </p:cNvPr>
          <p:cNvSpPr txBox="1"/>
          <p:nvPr/>
        </p:nvSpPr>
        <p:spPr>
          <a:xfrm>
            <a:off x="4897554" y="1908536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B6679C8-1569-4E8D-8A76-6C606C5B45A5}"/>
              </a:ext>
            </a:extLst>
          </p:cNvPr>
          <p:cNvSpPr/>
          <p:nvPr/>
        </p:nvSpPr>
        <p:spPr>
          <a:xfrm>
            <a:off x="5235588" y="1925696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08B12C-11FE-493D-A4D7-EAF0AD548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4" t="31379" r="1698" b="1721"/>
          <a:stretch/>
        </p:blipFill>
        <p:spPr>
          <a:xfrm>
            <a:off x="5183428" y="2683043"/>
            <a:ext cx="6861352" cy="405697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44AE5E0-F22C-4D93-A684-9EA0C2DAA6B4}"/>
              </a:ext>
            </a:extLst>
          </p:cNvPr>
          <p:cNvSpPr txBox="1"/>
          <p:nvPr/>
        </p:nvSpPr>
        <p:spPr>
          <a:xfrm>
            <a:off x="247620" y="4185405"/>
            <a:ext cx="428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criação de novos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usuários.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43762B8-CBCE-468E-9DB9-B617F73F4B16}"/>
              </a:ext>
            </a:extLst>
          </p:cNvPr>
          <p:cNvSpPr txBox="1"/>
          <p:nvPr/>
        </p:nvSpPr>
        <p:spPr>
          <a:xfrm>
            <a:off x="247620" y="4797674"/>
            <a:ext cx="436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finalizar o cadastro,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caso o usuário seja do tipo aluno,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o botão fica desabilitado até a foto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do usuário ser tirada.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211C5A3-DEFE-4B2A-A1FB-CF090941B70B}"/>
              </a:ext>
            </a:extLst>
          </p:cNvPr>
          <p:cNvSpPr txBox="1"/>
          <p:nvPr/>
        </p:nvSpPr>
        <p:spPr>
          <a:xfrm>
            <a:off x="247620" y="5990700"/>
            <a:ext cx="41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tirar foto do usuário.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A7D337-CF3A-4F4F-BC89-41D3E24591CA}"/>
              </a:ext>
            </a:extLst>
          </p:cNvPr>
          <p:cNvSpPr txBox="1"/>
          <p:nvPr/>
        </p:nvSpPr>
        <p:spPr>
          <a:xfrm>
            <a:off x="4838946" y="3570373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7786E81-8C01-4DEF-9ED3-AE528D98938B}"/>
              </a:ext>
            </a:extLst>
          </p:cNvPr>
          <p:cNvSpPr/>
          <p:nvPr/>
        </p:nvSpPr>
        <p:spPr>
          <a:xfrm>
            <a:off x="5176980" y="3587532"/>
            <a:ext cx="6809192" cy="22970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E23175-622F-47CD-B37F-E0479A029BF6}"/>
              </a:ext>
            </a:extLst>
          </p:cNvPr>
          <p:cNvSpPr txBox="1"/>
          <p:nvPr/>
        </p:nvSpPr>
        <p:spPr>
          <a:xfrm>
            <a:off x="10184428" y="580920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C229CFA-5E0F-4556-9FE6-F63D1F57183C}"/>
              </a:ext>
            </a:extLst>
          </p:cNvPr>
          <p:cNvSpPr/>
          <p:nvPr/>
        </p:nvSpPr>
        <p:spPr>
          <a:xfrm>
            <a:off x="10392459" y="6031263"/>
            <a:ext cx="706659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B2DBA4-6284-4FC3-8245-7D65763ECE65}"/>
              </a:ext>
            </a:extLst>
          </p:cNvPr>
          <p:cNvSpPr txBox="1"/>
          <p:nvPr/>
        </p:nvSpPr>
        <p:spPr>
          <a:xfrm>
            <a:off x="10990584" y="580573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FCD14D3-D1CC-41A5-82E7-A9ABD3217B27}"/>
              </a:ext>
            </a:extLst>
          </p:cNvPr>
          <p:cNvSpPr/>
          <p:nvPr/>
        </p:nvSpPr>
        <p:spPr>
          <a:xfrm>
            <a:off x="11163792" y="6033738"/>
            <a:ext cx="786818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editar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1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1" y="3244334"/>
            <a:ext cx="3499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dos usuários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cadastrados. Para editar,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basta clicar no usuário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desejado.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1" y="4380581"/>
            <a:ext cx="25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usuário.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14AC8C-6737-4014-B761-EBD02972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75" y="2689435"/>
            <a:ext cx="7844145" cy="399158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27143B-F0B5-460A-93B9-148CAB6B7B11}"/>
              </a:ext>
            </a:extLst>
          </p:cNvPr>
          <p:cNvSpPr txBox="1"/>
          <p:nvPr/>
        </p:nvSpPr>
        <p:spPr>
          <a:xfrm>
            <a:off x="3989299" y="3668018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57C72B-7879-4EE8-AFC1-8700D8DA968F}"/>
              </a:ext>
            </a:extLst>
          </p:cNvPr>
          <p:cNvSpPr/>
          <p:nvPr/>
        </p:nvSpPr>
        <p:spPr>
          <a:xfrm>
            <a:off x="4327332" y="3775587"/>
            <a:ext cx="7692600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73BABE-F6C4-4A6F-B9C4-1AE664B52412}"/>
              </a:ext>
            </a:extLst>
          </p:cNvPr>
          <p:cNvSpPr txBox="1"/>
          <p:nvPr/>
        </p:nvSpPr>
        <p:spPr>
          <a:xfrm>
            <a:off x="9317781" y="4522246"/>
            <a:ext cx="38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735C2F9-8292-4AA6-A269-2FF7E54A6F53}"/>
              </a:ext>
            </a:extLst>
          </p:cNvPr>
          <p:cNvSpPr/>
          <p:nvPr/>
        </p:nvSpPr>
        <p:spPr>
          <a:xfrm>
            <a:off x="9630418" y="4627894"/>
            <a:ext cx="386653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256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alteração de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62366" y="3244334"/>
            <a:ext cx="391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Voltar para tela de onde lista 	todos os usuários.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62366" y="3805404"/>
            <a:ext cx="38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alteração 	de informações.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26A7F-B726-4C93-8327-50C10C7F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43" y="2008235"/>
            <a:ext cx="7855457" cy="321086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3567E3-CBAA-41E5-91D9-0A82AE5ED5BA}"/>
              </a:ext>
            </a:extLst>
          </p:cNvPr>
          <p:cNvSpPr txBox="1"/>
          <p:nvPr/>
        </p:nvSpPr>
        <p:spPr>
          <a:xfrm>
            <a:off x="255811" y="4366474"/>
            <a:ext cx="380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salvar alterações.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7250BB-D286-4D16-B063-66C3007EDF45}"/>
              </a:ext>
            </a:extLst>
          </p:cNvPr>
          <p:cNvSpPr txBox="1"/>
          <p:nvPr/>
        </p:nvSpPr>
        <p:spPr>
          <a:xfrm>
            <a:off x="4006183" y="2092122"/>
            <a:ext cx="3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393EF80-308F-4B08-BB6F-9A61C56A0DC7}"/>
              </a:ext>
            </a:extLst>
          </p:cNvPr>
          <p:cNvSpPr/>
          <p:nvPr/>
        </p:nvSpPr>
        <p:spPr>
          <a:xfrm>
            <a:off x="4314720" y="2199691"/>
            <a:ext cx="566994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05E093-A13B-47AF-B227-CEE5694103C7}"/>
              </a:ext>
            </a:extLst>
          </p:cNvPr>
          <p:cNvSpPr txBox="1"/>
          <p:nvPr/>
        </p:nvSpPr>
        <p:spPr>
          <a:xfrm>
            <a:off x="4032230" y="2852501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50B11CC-3339-4579-BB5C-FBF183F3D2B9}"/>
              </a:ext>
            </a:extLst>
          </p:cNvPr>
          <p:cNvSpPr/>
          <p:nvPr/>
        </p:nvSpPr>
        <p:spPr>
          <a:xfrm>
            <a:off x="4370263" y="2960070"/>
            <a:ext cx="7692600" cy="129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A610BC-7024-470B-9E1C-E635DBC83532}"/>
              </a:ext>
            </a:extLst>
          </p:cNvPr>
          <p:cNvSpPr txBox="1"/>
          <p:nvPr/>
        </p:nvSpPr>
        <p:spPr>
          <a:xfrm>
            <a:off x="10928553" y="4436312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1C6ED8-EB3D-4616-9AE5-BB06F2D2F65C}"/>
              </a:ext>
            </a:extLst>
          </p:cNvPr>
          <p:cNvSpPr/>
          <p:nvPr/>
        </p:nvSpPr>
        <p:spPr>
          <a:xfrm>
            <a:off x="11253019" y="4543881"/>
            <a:ext cx="71603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salas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29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Informação da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Adicionar sala.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E2A61F-B39A-4378-9B21-6AAD017B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0" y="3613666"/>
            <a:ext cx="6392089" cy="237204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Editar sala.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5193751" y="4476397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5525446" y="4583966"/>
            <a:ext cx="6258515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18D502-50FE-4172-A143-9687ECC9D437}"/>
              </a:ext>
            </a:extLst>
          </p:cNvPr>
          <p:cNvSpPr txBox="1"/>
          <p:nvPr/>
        </p:nvSpPr>
        <p:spPr>
          <a:xfrm>
            <a:off x="11174911" y="3445882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C236809-02DE-4F28-B90D-533939D6908F}"/>
              </a:ext>
            </a:extLst>
          </p:cNvPr>
          <p:cNvSpPr/>
          <p:nvPr/>
        </p:nvSpPr>
        <p:spPr>
          <a:xfrm>
            <a:off x="11488998" y="3553451"/>
            <a:ext cx="40627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0044203" y="4511595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314046" y="462153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11096256" y="4531263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10746661" y="462645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E674D34-5497-46BC-B7A1-82A75BA8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2365" b="1546"/>
          <a:stretch/>
        </p:blipFill>
        <p:spPr>
          <a:xfrm>
            <a:off x="8111314" y="777514"/>
            <a:ext cx="3902312" cy="35748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6011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Páginas adicionar sala e editar sala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40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7943381" y="1599720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8170606" y="1754890"/>
            <a:ext cx="3510117" cy="148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36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editar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1238816" y="3434959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181311" y="3574391"/>
            <a:ext cx="1101205" cy="477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8864664" y="3412814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9110349" y="3561252"/>
            <a:ext cx="992295" cy="49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F493C5-E20E-41D9-9966-24A055BEF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0" t="4436" r="2802" b="3042"/>
          <a:stretch/>
        </p:blipFill>
        <p:spPr>
          <a:xfrm>
            <a:off x="4567713" y="3588517"/>
            <a:ext cx="3543601" cy="30328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17F20197-A4C1-426B-B910-ED3C0066D1A6}"/>
              </a:ext>
            </a:extLst>
          </p:cNvPr>
          <p:cNvSpPr txBox="1"/>
          <p:nvPr/>
        </p:nvSpPr>
        <p:spPr>
          <a:xfrm>
            <a:off x="4298217" y="4072998"/>
            <a:ext cx="4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71B7915-611A-4E4A-B431-16DBBC92F365}"/>
              </a:ext>
            </a:extLst>
          </p:cNvPr>
          <p:cNvSpPr/>
          <p:nvPr/>
        </p:nvSpPr>
        <p:spPr>
          <a:xfrm>
            <a:off x="4585821" y="4191887"/>
            <a:ext cx="3503946" cy="1596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C4EF18-EA88-4A11-AEA0-1EE28F089032}"/>
              </a:ext>
            </a:extLst>
          </p:cNvPr>
          <p:cNvSpPr txBox="1"/>
          <p:nvPr/>
        </p:nvSpPr>
        <p:spPr>
          <a:xfrm>
            <a:off x="293987" y="4721662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B6875B9-0235-4D84-94D6-246BA4DAAC2D}"/>
              </a:ext>
            </a:extLst>
          </p:cNvPr>
          <p:cNvSpPr txBox="1"/>
          <p:nvPr/>
        </p:nvSpPr>
        <p:spPr>
          <a:xfrm>
            <a:off x="306084" y="5090994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B219CFA-644A-4172-9A8A-054038166C1A}"/>
              </a:ext>
            </a:extLst>
          </p:cNvPr>
          <p:cNvSpPr txBox="1"/>
          <p:nvPr/>
        </p:nvSpPr>
        <p:spPr>
          <a:xfrm>
            <a:off x="7395773" y="5831993"/>
            <a:ext cx="4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200EC6D-316E-4532-A0DE-96540D1CF208}"/>
              </a:ext>
            </a:extLst>
          </p:cNvPr>
          <p:cNvSpPr/>
          <p:nvPr/>
        </p:nvSpPr>
        <p:spPr>
          <a:xfrm>
            <a:off x="6530000" y="5953426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269ABE5-35F3-4FC0-9491-03CABFA564C9}"/>
              </a:ext>
            </a:extLst>
          </p:cNvPr>
          <p:cNvSpPr txBox="1"/>
          <p:nvPr/>
        </p:nvSpPr>
        <p:spPr>
          <a:xfrm>
            <a:off x="5290796" y="5842190"/>
            <a:ext cx="2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1894599-B717-4944-9BCC-6A38165456A7}"/>
              </a:ext>
            </a:extLst>
          </p:cNvPr>
          <p:cNvSpPr/>
          <p:nvPr/>
        </p:nvSpPr>
        <p:spPr>
          <a:xfrm>
            <a:off x="5557266" y="5947488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B12AD0C-223C-4A04-AB37-F507A031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05" y="1795029"/>
            <a:ext cx="6488202" cy="2514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606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gerenciamento de aulas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5384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53846" y="3244334"/>
            <a:ext cx="453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uma aula nova.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53846" y="3613666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da aula.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3DAE86-DDEE-4130-8A1D-FD463CFE5E13}"/>
              </a:ext>
            </a:extLst>
          </p:cNvPr>
          <p:cNvSpPr txBox="1"/>
          <p:nvPr/>
        </p:nvSpPr>
        <p:spPr>
          <a:xfrm>
            <a:off x="11394919" y="1535953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2869C9-7CA6-4BF3-86E9-9AC8B68FAF05}"/>
              </a:ext>
            </a:extLst>
          </p:cNvPr>
          <p:cNvSpPr/>
          <p:nvPr/>
        </p:nvSpPr>
        <p:spPr>
          <a:xfrm>
            <a:off x="11668257" y="1754890"/>
            <a:ext cx="476103" cy="300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2C6EDE-EBB5-4272-BA22-34430F11BFEE}"/>
              </a:ext>
            </a:extLst>
          </p:cNvPr>
          <p:cNvSpPr txBox="1"/>
          <p:nvPr/>
        </p:nvSpPr>
        <p:spPr>
          <a:xfrm>
            <a:off x="5412062" y="2546109"/>
            <a:ext cx="6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35D104B-2424-45D1-AB68-2DF378B64D18}"/>
              </a:ext>
            </a:extLst>
          </p:cNvPr>
          <p:cNvSpPr/>
          <p:nvPr/>
        </p:nvSpPr>
        <p:spPr>
          <a:xfrm>
            <a:off x="5694795" y="2676749"/>
            <a:ext cx="6281996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64BB5B-DBE0-4ACC-9981-AC551197DCED}"/>
              </a:ext>
            </a:extLst>
          </p:cNvPr>
          <p:cNvSpPr txBox="1"/>
          <p:nvPr/>
        </p:nvSpPr>
        <p:spPr>
          <a:xfrm>
            <a:off x="253845" y="3982998"/>
            <a:ext cx="47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editar informações da aula.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05868E-0212-43FB-9E93-B09F3ECF5408}"/>
              </a:ext>
            </a:extLst>
          </p:cNvPr>
          <p:cNvSpPr txBox="1"/>
          <p:nvPr/>
        </p:nvSpPr>
        <p:spPr>
          <a:xfrm>
            <a:off x="253844" y="4407247"/>
            <a:ext cx="33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excluir aula.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664BC8-B502-4A44-94FE-60F7CDB1A0FB}"/>
              </a:ext>
            </a:extLst>
          </p:cNvPr>
          <p:cNvSpPr txBox="1"/>
          <p:nvPr/>
        </p:nvSpPr>
        <p:spPr>
          <a:xfrm>
            <a:off x="10388222" y="3033574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D31B6C-6DA9-431D-9EE5-586FA0D9FB0A}"/>
              </a:ext>
            </a:extLst>
          </p:cNvPr>
          <p:cNvSpPr/>
          <p:nvPr/>
        </p:nvSpPr>
        <p:spPr>
          <a:xfrm>
            <a:off x="10627689" y="3110843"/>
            <a:ext cx="316789" cy="29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0A30513-4D08-47F5-A282-973C9508334B}"/>
              </a:ext>
            </a:extLst>
          </p:cNvPr>
          <p:cNvSpPr txBox="1"/>
          <p:nvPr/>
        </p:nvSpPr>
        <p:spPr>
          <a:xfrm>
            <a:off x="11297390" y="3033573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2A21F3F-0EC8-40BB-9BD7-9F065BC7422D}"/>
              </a:ext>
            </a:extLst>
          </p:cNvPr>
          <p:cNvSpPr/>
          <p:nvPr/>
        </p:nvSpPr>
        <p:spPr>
          <a:xfrm>
            <a:off x="11008825" y="3110842"/>
            <a:ext cx="316789" cy="29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45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uma aula.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3613666"/>
            <a:ext cx="356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aula.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4FAA1-80EC-4332-BA18-EB8024C6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5" y="1127312"/>
            <a:ext cx="5145209" cy="31114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53456C-17AD-4431-900B-387125C0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15" y="3669484"/>
            <a:ext cx="3596268" cy="293737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79925C-BE44-4498-8C70-B1C926BCD1A3}"/>
              </a:ext>
            </a:extLst>
          </p:cNvPr>
          <p:cNvSpPr txBox="1"/>
          <p:nvPr/>
        </p:nvSpPr>
        <p:spPr>
          <a:xfrm>
            <a:off x="6715572" y="1495594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8B8C13C-68BF-496C-8D15-7BE6C4F17D7B}"/>
              </a:ext>
            </a:extLst>
          </p:cNvPr>
          <p:cNvSpPr/>
          <p:nvPr/>
        </p:nvSpPr>
        <p:spPr>
          <a:xfrm>
            <a:off x="6958853" y="1519705"/>
            <a:ext cx="5145209" cy="1947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54514C-D05C-40AD-9135-F456456F82B4}"/>
              </a:ext>
            </a:extLst>
          </p:cNvPr>
          <p:cNvSpPr txBox="1"/>
          <p:nvPr/>
        </p:nvSpPr>
        <p:spPr>
          <a:xfrm>
            <a:off x="4459529" y="4018674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2A108A4-4227-49B0-953F-5C25A2054F3E}"/>
              </a:ext>
            </a:extLst>
          </p:cNvPr>
          <p:cNvSpPr/>
          <p:nvPr/>
        </p:nvSpPr>
        <p:spPr>
          <a:xfrm>
            <a:off x="4690714" y="4017028"/>
            <a:ext cx="3596269" cy="1893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E98ED3-FFB8-4128-8529-DDEFEC42577A}"/>
              </a:ext>
            </a:extLst>
          </p:cNvPr>
          <p:cNvSpPr txBox="1"/>
          <p:nvPr/>
        </p:nvSpPr>
        <p:spPr>
          <a:xfrm>
            <a:off x="189453" y="3982998"/>
            <a:ext cx="352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cancelar ação.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55C9F2-11A1-484B-AFB6-F585C0D02AF7}"/>
              </a:ext>
            </a:extLst>
          </p:cNvPr>
          <p:cNvSpPr txBox="1"/>
          <p:nvPr/>
        </p:nvSpPr>
        <p:spPr>
          <a:xfrm>
            <a:off x="189453" y="4352330"/>
            <a:ext cx="396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atualizar aula.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A7B178-B6BA-4F41-87F2-3981A336B77F}"/>
              </a:ext>
            </a:extLst>
          </p:cNvPr>
          <p:cNvSpPr txBox="1"/>
          <p:nvPr/>
        </p:nvSpPr>
        <p:spPr>
          <a:xfrm>
            <a:off x="189453" y="4746484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confirmar alteração.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054AD2-16C5-41D3-9CBD-15DA73F2E758}"/>
              </a:ext>
            </a:extLst>
          </p:cNvPr>
          <p:cNvSpPr txBox="1"/>
          <p:nvPr/>
        </p:nvSpPr>
        <p:spPr>
          <a:xfrm>
            <a:off x="189453" y="5115816"/>
            <a:ext cx="352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cancelar ação.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3C2C341-87F9-4CEC-BD1B-0EC1AC894434}"/>
              </a:ext>
            </a:extLst>
          </p:cNvPr>
          <p:cNvSpPr txBox="1"/>
          <p:nvPr/>
        </p:nvSpPr>
        <p:spPr>
          <a:xfrm>
            <a:off x="9962530" y="3647696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C8CAFB1-FB64-4515-9AA0-FAD309E3C7EC}"/>
              </a:ext>
            </a:extLst>
          </p:cNvPr>
          <p:cNvSpPr/>
          <p:nvPr/>
        </p:nvSpPr>
        <p:spPr>
          <a:xfrm>
            <a:off x="10237175" y="3729519"/>
            <a:ext cx="1014802" cy="390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11282559" y="3719972"/>
            <a:ext cx="80305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BDA11EC-23DF-42C5-82C0-943528181F97}"/>
              </a:ext>
            </a:extLst>
          </p:cNvPr>
          <p:cNvSpPr/>
          <p:nvPr/>
        </p:nvSpPr>
        <p:spPr>
          <a:xfrm>
            <a:off x="6039694" y="6195445"/>
            <a:ext cx="1014802" cy="390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9F789F0-AA73-4B1F-AF58-F65252AC2DF8}"/>
              </a:ext>
            </a:extLst>
          </p:cNvPr>
          <p:cNvSpPr txBox="1"/>
          <p:nvPr/>
        </p:nvSpPr>
        <p:spPr>
          <a:xfrm>
            <a:off x="8216462" y="6112121"/>
            <a:ext cx="3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15FA95F-1985-4A22-AE3B-F67B7C0EE88F}"/>
              </a:ext>
            </a:extLst>
          </p:cNvPr>
          <p:cNvSpPr/>
          <p:nvPr/>
        </p:nvSpPr>
        <p:spPr>
          <a:xfrm>
            <a:off x="7139541" y="6173018"/>
            <a:ext cx="11474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Lopes</dc:creator>
  <cp:lastModifiedBy>Matheus Lopes</cp:lastModifiedBy>
  <cp:revision>9</cp:revision>
  <dcterms:created xsi:type="dcterms:W3CDTF">2021-01-28T18:12:49Z</dcterms:created>
  <dcterms:modified xsi:type="dcterms:W3CDTF">2021-01-31T09:05:33Z</dcterms:modified>
</cp:coreProperties>
</file>