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8" r:id="rId7"/>
    <p:sldId id="267" r:id="rId8"/>
    <p:sldId id="270" r:id="rId9"/>
    <p:sldId id="27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C4D9A-047E-4D9B-8DEC-5053692DF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10261"/>
            <a:ext cx="8791575" cy="2387600"/>
          </a:xfrm>
        </p:spPr>
        <p:txBody>
          <a:bodyPr/>
          <a:lstStyle/>
          <a:p>
            <a:r>
              <a:rPr lang="pt-BR" dirty="0"/>
              <a:t>CHECAGEM DE PRESENÇA por reconhecimento facial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603F-403F-4A9D-BDF8-1BF9BE99FC12}"/>
              </a:ext>
            </a:extLst>
          </p:cNvPr>
          <p:cNvSpPr txBox="1"/>
          <p:nvPr/>
        </p:nvSpPr>
        <p:spPr>
          <a:xfrm>
            <a:off x="9157809" y="4893232"/>
            <a:ext cx="3148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Requisitos: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Sensor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SW de tempo real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Microcontrolador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I.A.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9E980-96E8-4B06-A065-471056DCB9A0}"/>
              </a:ext>
            </a:extLst>
          </p:cNvPr>
          <p:cNvSpPr txBox="1"/>
          <p:nvPr/>
        </p:nvSpPr>
        <p:spPr>
          <a:xfrm>
            <a:off x="9157809" y="4568842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Curso: Ciência da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78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7402-EC73-43EA-AF7A-4316E58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Dúvidas e apontamentos?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FEB4C-BA93-4389-BA89-AAC8C17B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51633"/>
            <a:ext cx="9905999" cy="2154733"/>
          </a:xfrm>
        </p:spPr>
        <p:txBody>
          <a:bodyPr/>
          <a:lstStyle/>
          <a:p>
            <a:pPr marL="0" indent="0">
              <a:buNone/>
            </a:pPr>
            <a:r>
              <a:rPr lang="pt-BR" sz="7200" dirty="0"/>
              <a:t>“</a:t>
            </a:r>
            <a:r>
              <a:rPr lang="pt-BR" sz="3200" i="1" dirty="0"/>
              <a:t>Todos precisamos de pessoas que nos </a:t>
            </a:r>
            <a:r>
              <a:rPr lang="pt-BR" sz="3200" i="1" dirty="0" err="1"/>
              <a:t>dêem</a:t>
            </a:r>
            <a:r>
              <a:rPr lang="pt-BR" sz="3200" i="1" dirty="0"/>
              <a:t> feedback. É assim que melhoramos.</a:t>
            </a:r>
            <a:r>
              <a:rPr lang="pt-BR" sz="3200" dirty="0"/>
              <a:t>” </a:t>
            </a:r>
            <a:r>
              <a:rPr lang="pt-BR" sz="2800" dirty="0"/>
              <a:t>- Bill Gates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87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0" name="Rectangle 189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1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05" y="2083675"/>
            <a:ext cx="9956989" cy="24368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Obrigado</a:t>
            </a:r>
            <a:r>
              <a:rPr lang="en-US" sz="6600" dirty="0"/>
              <a:t> pela </a:t>
            </a:r>
            <a:r>
              <a:rPr lang="en-US" sz="6600" dirty="0" err="1"/>
              <a:t>atenção</a:t>
            </a:r>
            <a:r>
              <a:rPr lang="en-US" sz="6600" dirty="0"/>
              <a:t>!   									;d</a:t>
            </a:r>
          </a:p>
        </p:txBody>
      </p:sp>
    </p:spTree>
    <p:extLst>
      <p:ext uri="{BB962C8B-B14F-4D97-AF65-F5344CB8AC3E}">
        <p14:creationId xmlns:p14="http://schemas.microsoft.com/office/powerpoint/2010/main" val="30660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7B794-7A3C-45D1-AC7A-A49BCF20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E916-8452-441E-9DA6-FFC54457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74" y="2472344"/>
            <a:ext cx="5972452" cy="2511426"/>
          </a:xfrm>
        </p:spPr>
        <p:txBody>
          <a:bodyPr/>
          <a:lstStyle/>
          <a:p>
            <a:pPr algn="just"/>
            <a:r>
              <a:rPr lang="pt-BR" dirty="0"/>
              <a:t>Gabriel Soares Araújo – RA: N1645C0</a:t>
            </a:r>
          </a:p>
          <a:p>
            <a:pPr algn="just"/>
            <a:r>
              <a:rPr lang="pt-BR" dirty="0"/>
              <a:t>Lucas Amorim – RA: N164AB9</a:t>
            </a:r>
          </a:p>
          <a:p>
            <a:pPr algn="just"/>
            <a:r>
              <a:rPr lang="pt-BR" dirty="0" err="1"/>
              <a:t>Lucca</a:t>
            </a:r>
            <a:r>
              <a:rPr lang="pt-BR" dirty="0"/>
              <a:t> </a:t>
            </a:r>
            <a:r>
              <a:rPr lang="pt-BR" dirty="0" err="1"/>
              <a:t>Kazlauskas</a:t>
            </a:r>
            <a:r>
              <a:rPr lang="pt-BR" dirty="0"/>
              <a:t> </a:t>
            </a:r>
            <a:r>
              <a:rPr lang="pt-BR" dirty="0" err="1"/>
              <a:t>Zaccaria</a:t>
            </a:r>
            <a:r>
              <a:rPr lang="pt-BR" dirty="0"/>
              <a:t> – RA: D508AB7</a:t>
            </a:r>
          </a:p>
          <a:p>
            <a:pPr algn="just"/>
            <a:r>
              <a:rPr lang="pt-BR" dirty="0"/>
              <a:t>Matheus Lopes de Jesus – RA: N145986</a:t>
            </a:r>
          </a:p>
        </p:txBody>
      </p:sp>
    </p:spTree>
    <p:extLst>
      <p:ext uri="{BB962C8B-B14F-4D97-AF65-F5344CB8AC3E}">
        <p14:creationId xmlns:p14="http://schemas.microsoft.com/office/powerpoint/2010/main" val="38994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CCC7B-5463-4BDB-A7C0-D3A853F6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C4357-9F29-4217-A4AA-4D2994E9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9802"/>
            <a:ext cx="9905999" cy="373589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Automatizar o processo de checagem de presença;</a:t>
            </a:r>
          </a:p>
          <a:p>
            <a:pPr lvl="1"/>
            <a:r>
              <a:rPr lang="pt-BR" dirty="0"/>
              <a:t>Não exigindo a pausa na aula para o processo.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Uso de Reconhecimento Facial;</a:t>
            </a:r>
          </a:p>
          <a:p>
            <a:pPr lvl="1"/>
            <a:r>
              <a:rPr lang="pt-BR" dirty="0"/>
              <a:t>Não exigir a interação humana para a execução da checagem.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Escalar a solução com o uso de microcontrolador </a:t>
            </a:r>
            <a:r>
              <a:rPr lang="pt-BR" dirty="0" err="1"/>
              <a:t>SoC</a:t>
            </a:r>
            <a:r>
              <a:rPr lang="pt-BR" dirty="0"/>
              <a:t> (ESP32-CAM).</a:t>
            </a:r>
          </a:p>
          <a:p>
            <a:pPr lvl="1"/>
            <a:r>
              <a:rPr lang="pt-BR" dirty="0"/>
              <a:t>Viabilizar a solução para instituições de ensino de qualquer tamanho.</a:t>
            </a:r>
          </a:p>
        </p:txBody>
      </p:sp>
    </p:spTree>
    <p:extLst>
      <p:ext uri="{BB962C8B-B14F-4D97-AF65-F5344CB8AC3E}">
        <p14:creationId xmlns:p14="http://schemas.microsoft.com/office/powerpoint/2010/main" val="218596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574-CCD2-4D17-9096-17ED1B55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03225-9B7A-4F69-A658-44338857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335" y="1826372"/>
            <a:ext cx="2988906" cy="541432"/>
          </a:xfrm>
        </p:spPr>
        <p:txBody>
          <a:bodyPr/>
          <a:lstStyle/>
          <a:p>
            <a:r>
              <a:rPr lang="pt-BR" dirty="0"/>
              <a:t>Aplicação e Módulo;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FD8D5B-80D4-4D12-BEEB-F9B30590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97" y="4019078"/>
            <a:ext cx="2688092" cy="23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DF5EF8-3EC3-460D-8441-50A6834FB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" r="3930" b="4216"/>
          <a:stretch/>
        </p:blipFill>
        <p:spPr bwMode="auto">
          <a:xfrm>
            <a:off x="4090332" y="4174288"/>
            <a:ext cx="3224868" cy="218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EE9DA5-84CC-4FC1-9F82-CE5534BA61FC}"/>
              </a:ext>
            </a:extLst>
          </p:cNvPr>
          <p:cNvSpPr txBox="1">
            <a:spLocks/>
          </p:cNvSpPr>
          <p:nvPr/>
        </p:nvSpPr>
        <p:spPr>
          <a:xfrm>
            <a:off x="1141413" y="3304442"/>
            <a:ext cx="3208396" cy="705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Cadastro do aluno.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CC3219-5446-4C88-8C2A-E6061E46B4EA}"/>
              </a:ext>
            </a:extLst>
          </p:cNvPr>
          <p:cNvSpPr txBox="1"/>
          <p:nvPr/>
        </p:nvSpPr>
        <p:spPr>
          <a:xfrm>
            <a:off x="6094412" y="1825795"/>
            <a:ext cx="4880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Checagem de Presença com captura de imagem recorrente (75% do tempo de aula).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41BCE5-C6C7-4F9F-8BEE-CA039912D976}"/>
              </a:ext>
            </a:extLst>
          </p:cNvPr>
          <p:cNvSpPr txBox="1"/>
          <p:nvPr/>
        </p:nvSpPr>
        <p:spPr>
          <a:xfrm>
            <a:off x="1141413" y="2522999"/>
            <a:ext cx="4080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Usuários e Interações com 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64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18E3C0-BE79-433F-97A7-2D8687C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b="1" dirty="0"/>
              <a:t>DESENHO DA SOLUÇÃO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A6B60CE0-D9BF-411C-93D4-0427A981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617" y="910432"/>
            <a:ext cx="1279849" cy="127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Node.js – Wikipédia, a enciclopédia livre">
            <a:extLst>
              <a:ext uri="{FF2B5EF4-FFF2-40B4-BE49-F238E27FC236}">
                <a16:creationId xmlns:a16="http://schemas.microsoft.com/office/drawing/2014/main" id="{85CFC995-78D0-4016-BE29-72E88B59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1713"/>
            <a:ext cx="1556929" cy="95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Docker Logo transparent PNG - StickPNG">
            <a:extLst>
              <a:ext uri="{FF2B5EF4-FFF2-40B4-BE49-F238E27FC236}">
                <a16:creationId xmlns:a16="http://schemas.microsoft.com/office/drawing/2014/main" id="{2895BE9F-A71C-43CD-BBE9-23BEF08DB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24" y="3947905"/>
            <a:ext cx="1434582" cy="125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Adesivo MySQL para programadores e desenvolvedores web">
            <a:extLst>
              <a:ext uri="{FF2B5EF4-FFF2-40B4-BE49-F238E27FC236}">
                <a16:creationId xmlns:a16="http://schemas.microsoft.com/office/drawing/2014/main" id="{6AE36AEA-E1EE-4E58-8DAA-86B05B85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85" y="2062694"/>
            <a:ext cx="1761713" cy="176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Arduino 101 – Conceitos básicos para a utilização de um Arduino">
            <a:extLst>
              <a:ext uri="{FF2B5EF4-FFF2-40B4-BE49-F238E27FC236}">
                <a16:creationId xmlns:a16="http://schemas.microsoft.com/office/drawing/2014/main" id="{54FDBA0A-764C-4E03-933E-71688C0C1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710" y="4316043"/>
            <a:ext cx="1025895" cy="102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7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32D07-C294-4F8A-8785-6C69CC83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9588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arquitetura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7A9A3D-6250-46DB-843A-FA331975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7" y="746394"/>
            <a:ext cx="9078686" cy="58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879E6-89F1-484C-97DA-37498238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DEMONSTRAÇÃO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7A9A2-1889-4BAD-A3B8-3E6D148D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863" y="1895222"/>
            <a:ext cx="9905999" cy="434426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9972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776" y="2043688"/>
            <a:ext cx="7420850" cy="2761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RESULTADOS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418978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44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198</TotalTime>
  <Words>193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CHECAGEM DE PRESENÇA por reconhecimento facial</vt:lpstr>
      <vt:lpstr>Grupo de trabalho</vt:lpstr>
      <vt:lpstr>Objetivo de solução</vt:lpstr>
      <vt:lpstr>funcionamento</vt:lpstr>
      <vt:lpstr>DESENHO DA SOLUÇÃO</vt:lpstr>
      <vt:lpstr>arquitetura</vt:lpstr>
      <vt:lpstr>DEMONSTRAÇÃO Do SISTEMA</vt:lpstr>
      <vt:lpstr>RESULTADOS</vt:lpstr>
      <vt:lpstr>Apresentação do PowerPoint</vt:lpstr>
      <vt:lpstr>Dúvidas e apontamentos?</vt:lpstr>
      <vt:lpstr>Obrigado pela atenção!            ;d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Chamada por reconhecimento facial</dc:title>
  <dc:creator>Gabriel Soares</dc:creator>
  <cp:lastModifiedBy>Matheus Lopes</cp:lastModifiedBy>
  <cp:revision>25</cp:revision>
  <dcterms:created xsi:type="dcterms:W3CDTF">2020-09-25T23:51:28Z</dcterms:created>
  <dcterms:modified xsi:type="dcterms:W3CDTF">2021-01-31T00:42:05Z</dcterms:modified>
</cp:coreProperties>
</file>