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C4D9A-047E-4D9B-8DEC-5053692DF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92147"/>
            <a:ext cx="8791575" cy="2387600"/>
          </a:xfrm>
        </p:spPr>
        <p:txBody>
          <a:bodyPr/>
          <a:lstStyle/>
          <a:p>
            <a:r>
              <a:rPr lang="pt-BR" dirty="0"/>
              <a:t>Chamada por reconhecimento facial</a:t>
            </a:r>
          </a:p>
        </p:txBody>
      </p:sp>
    </p:spTree>
    <p:extLst>
      <p:ext uri="{BB962C8B-B14F-4D97-AF65-F5344CB8AC3E}">
        <p14:creationId xmlns:p14="http://schemas.microsoft.com/office/powerpoint/2010/main" val="35527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2D07-C294-4F8A-8785-6C69CC8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588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A9A3D-6250-46DB-843A-FA331975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7" y="746394"/>
            <a:ext cx="9078686" cy="58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64" y="2043688"/>
            <a:ext cx="6013703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Demonstração</a:t>
            </a:r>
            <a:r>
              <a:rPr lang="en-US" sz="6000" dirty="0"/>
              <a:t> </a:t>
            </a:r>
            <a:r>
              <a:rPr lang="en-US" sz="6000" dirty="0" err="1"/>
              <a:t>modelo</a:t>
            </a:r>
            <a:r>
              <a:rPr lang="en-US" sz="6000" dirty="0"/>
              <a:t> novo</a:t>
            </a:r>
          </a:p>
        </p:txBody>
      </p:sp>
    </p:spTree>
    <p:extLst>
      <p:ext uri="{BB962C8B-B14F-4D97-AF65-F5344CB8AC3E}">
        <p14:creationId xmlns:p14="http://schemas.microsoft.com/office/powerpoint/2010/main" val="128698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7402-EC73-43EA-AF7A-4316E58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 e apontamentos?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FEB4C-BA93-4389-BA89-AAC8C17B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1633"/>
            <a:ext cx="9905999" cy="2154733"/>
          </a:xfrm>
        </p:spPr>
        <p:txBody>
          <a:bodyPr/>
          <a:lstStyle/>
          <a:p>
            <a:pPr marL="0" indent="0">
              <a:buNone/>
            </a:pPr>
            <a:r>
              <a:rPr lang="pt-B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pt-BR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Todos precisamos de pessoas que nos </a:t>
            </a:r>
            <a:r>
              <a:rPr lang="pt-BR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dêem</a:t>
            </a:r>
            <a:r>
              <a:rPr lang="pt-BR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feedback. É assim que melhoramos.</a:t>
            </a:r>
            <a:r>
              <a:rPr lang="pt-B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</a:t>
            </a:r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Bill Gates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0" name="Rectangle 189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05" y="2083675"/>
            <a:ext cx="9956989" cy="24368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Obrigado</a:t>
            </a:r>
            <a:r>
              <a:rPr lang="en-US" sz="6600" dirty="0"/>
              <a:t> pela </a:t>
            </a:r>
            <a:r>
              <a:rPr lang="en-US" sz="6600" dirty="0" err="1"/>
              <a:t>atenção</a:t>
            </a:r>
            <a:r>
              <a:rPr lang="en-US" sz="6600" dirty="0"/>
              <a:t>!   									;d</a:t>
            </a:r>
          </a:p>
        </p:txBody>
      </p:sp>
    </p:spTree>
    <p:extLst>
      <p:ext uri="{BB962C8B-B14F-4D97-AF65-F5344CB8AC3E}">
        <p14:creationId xmlns:p14="http://schemas.microsoft.com/office/powerpoint/2010/main" val="30660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B794-7A3C-45D1-AC7A-A49BCF20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E916-8452-441E-9DA6-FFC54457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74" y="2472344"/>
            <a:ext cx="5972452" cy="2511426"/>
          </a:xfrm>
        </p:spPr>
        <p:txBody>
          <a:bodyPr/>
          <a:lstStyle/>
          <a:p>
            <a:pPr algn="just"/>
            <a:r>
              <a:rPr lang="pt-BR" dirty="0"/>
              <a:t>Gabriel Soares Araújo – RA: N1645C0</a:t>
            </a:r>
          </a:p>
          <a:p>
            <a:pPr algn="just"/>
            <a:r>
              <a:rPr lang="pt-BR" dirty="0"/>
              <a:t>Lucas Amorim – RA: N164AB9</a:t>
            </a:r>
          </a:p>
          <a:p>
            <a:pPr algn="just"/>
            <a:r>
              <a:rPr lang="pt-BR" dirty="0" err="1"/>
              <a:t>Lucca</a:t>
            </a:r>
            <a:r>
              <a:rPr lang="pt-BR" dirty="0"/>
              <a:t> </a:t>
            </a:r>
            <a:r>
              <a:rPr lang="pt-BR" dirty="0" err="1"/>
              <a:t>Kazlauskas</a:t>
            </a:r>
            <a:r>
              <a:rPr lang="pt-BR" dirty="0"/>
              <a:t> </a:t>
            </a:r>
            <a:r>
              <a:rPr lang="pt-BR" dirty="0" err="1"/>
              <a:t>Zaccaria</a:t>
            </a:r>
            <a:r>
              <a:rPr lang="pt-BR" dirty="0"/>
              <a:t> – RA: D508AB7</a:t>
            </a:r>
          </a:p>
          <a:p>
            <a:pPr algn="just"/>
            <a:r>
              <a:rPr lang="pt-BR" dirty="0"/>
              <a:t>Matheus Lopes de Jesus – RA: N145986</a:t>
            </a:r>
          </a:p>
        </p:txBody>
      </p:sp>
    </p:spTree>
    <p:extLst>
      <p:ext uri="{BB962C8B-B14F-4D97-AF65-F5344CB8AC3E}">
        <p14:creationId xmlns:p14="http://schemas.microsoft.com/office/powerpoint/2010/main" val="38994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E377-4E49-4688-B8DD-324408E7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Hora-aula = hora-conhecimento?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6875E-7C20-487F-8381-BC743833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9468"/>
            <a:ext cx="9905999" cy="4310014"/>
          </a:xfrm>
        </p:spPr>
        <p:txBody>
          <a:bodyPr>
            <a:normAutofit/>
          </a:bodyPr>
          <a:lstStyle/>
          <a:p>
            <a:r>
              <a:rPr lang="pt-BR" dirty="0"/>
              <a:t>Checagem de presença ocupa de 5 até 20 minutos por aula, além da perda de foco da turma;</a:t>
            </a:r>
          </a:p>
          <a:p>
            <a:r>
              <a:rPr lang="pt-BR" dirty="0"/>
              <a:t>34% de tempo em atividades burocráticas;</a:t>
            </a:r>
          </a:p>
          <a:p>
            <a:r>
              <a:rPr lang="pt-BR" dirty="0"/>
              <a:t>15% nos Países da OCDE (Organização para Cooperação e Desenvolvimento Econômico);</a:t>
            </a:r>
          </a:p>
          <a:p>
            <a:r>
              <a:rPr lang="pt-BR" dirty="0"/>
              <a:t>Brasil 33 x 42 Países OCDE (50 min. Hora-aula);</a:t>
            </a:r>
          </a:p>
          <a:p>
            <a:r>
              <a:rPr lang="pt-BR" dirty="0"/>
              <a:t>Em 200 dias letivos, 5 aulas por dia, perdemos 283 horas e 20 minutos de tempo produtivo em aula no Brasil.</a:t>
            </a:r>
          </a:p>
        </p:txBody>
      </p:sp>
    </p:spTree>
    <p:extLst>
      <p:ext uri="{BB962C8B-B14F-4D97-AF65-F5344CB8AC3E}">
        <p14:creationId xmlns:p14="http://schemas.microsoft.com/office/powerpoint/2010/main" val="41631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CC7B-5463-4BDB-A7C0-D3A853F6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C4357-9F29-4217-A4AA-4D2994E9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398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Automatizar o processo de checagem de presença;</a:t>
            </a:r>
          </a:p>
          <a:p>
            <a:pPr lvl="1"/>
            <a:r>
              <a:rPr lang="pt-BR" dirty="0"/>
              <a:t>Não exigir a pausa na aula para o processo de checagem de presença.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Uso de Reconhecimento Facial;</a:t>
            </a:r>
          </a:p>
          <a:p>
            <a:pPr lvl="1"/>
            <a:r>
              <a:rPr lang="pt-BR" dirty="0"/>
              <a:t>Não exigir a interação humana para a execução da checagem de presença.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Escalar a solução com o uso de microcontrolador </a:t>
            </a:r>
            <a:r>
              <a:rPr lang="pt-BR" dirty="0" err="1"/>
              <a:t>SoC</a:t>
            </a:r>
            <a:r>
              <a:rPr lang="pt-BR" dirty="0"/>
              <a:t> (ESP32-CAM).</a:t>
            </a:r>
          </a:p>
          <a:p>
            <a:pPr lvl="1"/>
            <a:r>
              <a:rPr lang="pt-BR" dirty="0"/>
              <a:t>Viabilizar a solução para grandes instituições de ensino.</a:t>
            </a:r>
          </a:p>
        </p:txBody>
      </p:sp>
    </p:spTree>
    <p:extLst>
      <p:ext uri="{BB962C8B-B14F-4D97-AF65-F5344CB8AC3E}">
        <p14:creationId xmlns:p14="http://schemas.microsoft.com/office/powerpoint/2010/main" val="218596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574-CCD2-4D17-9096-17ED1B55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03225-9B7A-4F69-A658-4433885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396" y="2288705"/>
            <a:ext cx="8749207" cy="3035577"/>
          </a:xfrm>
        </p:spPr>
        <p:txBody>
          <a:bodyPr/>
          <a:lstStyle/>
          <a:p>
            <a:r>
              <a:rPr lang="pt-BR" dirty="0"/>
              <a:t>Aplicação e Módulo;</a:t>
            </a:r>
          </a:p>
          <a:p>
            <a:r>
              <a:rPr lang="pt-BR" dirty="0"/>
              <a:t>Cadastro do aluno;</a:t>
            </a:r>
          </a:p>
          <a:p>
            <a:r>
              <a:rPr lang="pt-BR" dirty="0"/>
              <a:t>Checagem de Presença com captura de imagem recorrente (75% do tempo de aula);</a:t>
            </a:r>
          </a:p>
          <a:p>
            <a:r>
              <a:rPr lang="pt-BR" dirty="0"/>
              <a:t>Usuários e Interações com o Sistema.</a:t>
            </a:r>
          </a:p>
        </p:txBody>
      </p:sp>
    </p:spTree>
    <p:extLst>
      <p:ext uri="{BB962C8B-B14F-4D97-AF65-F5344CB8AC3E}">
        <p14:creationId xmlns:p14="http://schemas.microsoft.com/office/powerpoint/2010/main" val="32126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18E3C0-BE79-433F-97A7-2D8687C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Observação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E92B4-4B0A-4866-8775-B4E76D35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2068308"/>
            <a:ext cx="5831944" cy="274837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Arquitetura da Solução alterada.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Falta de Escalabilidade.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Falta de capacidade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0866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64" y="2043688"/>
            <a:ext cx="6013703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Demonstração</a:t>
            </a:r>
            <a:r>
              <a:rPr lang="en-US" sz="6000" dirty="0"/>
              <a:t> </a:t>
            </a:r>
            <a:r>
              <a:rPr lang="en-US" sz="6000" dirty="0" err="1"/>
              <a:t>modelo</a:t>
            </a:r>
            <a:r>
              <a:rPr lang="en-US" sz="6000" dirty="0"/>
              <a:t> </a:t>
            </a:r>
            <a:r>
              <a:rPr lang="en-US" sz="6000" dirty="0" err="1"/>
              <a:t>antigo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883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18E3C0-BE79-433F-97A7-2D8687C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Novo modelo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E92B4-4B0A-4866-8775-B4E76D35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172572"/>
            <a:ext cx="5831944" cy="4539841"/>
          </a:xfrm>
        </p:spPr>
        <p:txBody>
          <a:bodyPr>
            <a:normAutofit/>
          </a:bodyPr>
          <a:lstStyle/>
          <a:p>
            <a:r>
              <a:rPr lang="pt-BR" dirty="0"/>
              <a:t>Arquitetura da Solução Distribuída.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Modelo Escalável.</a:t>
            </a:r>
          </a:p>
          <a:p>
            <a:endParaRPr lang="pt-BR" dirty="0"/>
          </a:p>
          <a:p>
            <a:r>
              <a:rPr lang="pt-BR" dirty="0"/>
              <a:t>Tecnicamente e Financeiramente Viável.</a:t>
            </a:r>
          </a:p>
          <a:p>
            <a:endParaRPr lang="pt-BR" dirty="0"/>
          </a:p>
          <a:p>
            <a:r>
              <a:rPr lang="pt-BR" dirty="0"/>
              <a:t>Solução aplicável para diversas instituições, grandes ou pequenas.</a:t>
            </a:r>
          </a:p>
        </p:txBody>
      </p:sp>
    </p:spTree>
    <p:extLst>
      <p:ext uri="{BB962C8B-B14F-4D97-AF65-F5344CB8AC3E}">
        <p14:creationId xmlns:p14="http://schemas.microsoft.com/office/powerpoint/2010/main" val="332737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79E6-89F1-484C-97DA-37498238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Definições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7A9A2-1889-4BAD-A3B8-3E6D148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863" y="1895222"/>
            <a:ext cx="9905999" cy="4344260"/>
          </a:xfrm>
        </p:spPr>
        <p:txBody>
          <a:bodyPr/>
          <a:lstStyle/>
          <a:p>
            <a:r>
              <a:rPr lang="pt-BR" dirty="0"/>
              <a:t>Softwares gratuitos e/ou de código aberto.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Módulo: hardware e custo.</a:t>
            </a:r>
          </a:p>
          <a:p>
            <a:endParaRPr lang="pt-BR" dirty="0"/>
          </a:p>
          <a:p>
            <a:r>
              <a:rPr lang="pt-BR" dirty="0"/>
              <a:t>Aplicação WEB e funcionalidades.</a:t>
            </a:r>
          </a:p>
          <a:p>
            <a:endParaRPr lang="pt-BR" dirty="0"/>
          </a:p>
          <a:p>
            <a:r>
              <a:rPr lang="pt-BR" dirty="0"/>
              <a:t>Servidor e Conteinerização.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72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Chamada por reconhecimento facial</vt:lpstr>
      <vt:lpstr>Grupo de trabalho</vt:lpstr>
      <vt:lpstr>Hora-aula = hora-conhecimento?</vt:lpstr>
      <vt:lpstr>Objetivo de solução</vt:lpstr>
      <vt:lpstr>funcionamento</vt:lpstr>
      <vt:lpstr>Observação</vt:lpstr>
      <vt:lpstr>Demonstração modelo antigo</vt:lpstr>
      <vt:lpstr>Novo modelo</vt:lpstr>
      <vt:lpstr>Definições técnicas</vt:lpstr>
      <vt:lpstr>arquitetura</vt:lpstr>
      <vt:lpstr>Demonstração modelo novo</vt:lpstr>
      <vt:lpstr>Dúvidas e apontamentos?</vt:lpstr>
      <vt:lpstr>Obrigado pela atenção!            ;d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por reconhecimento facial</dc:title>
  <dc:creator>Gabriel Soares</dc:creator>
  <cp:lastModifiedBy>Gabriel Soares</cp:lastModifiedBy>
  <cp:revision>5</cp:revision>
  <dcterms:created xsi:type="dcterms:W3CDTF">2020-09-25T23:51:28Z</dcterms:created>
  <dcterms:modified xsi:type="dcterms:W3CDTF">2020-09-26T00:53:28Z</dcterms:modified>
</cp:coreProperties>
</file>