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77" r:id="rId7"/>
    <p:sldId id="278" r:id="rId8"/>
    <p:sldId id="290" r:id="rId9"/>
    <p:sldId id="279" r:id="rId10"/>
    <p:sldId id="292" r:id="rId11"/>
    <p:sldId id="291" r:id="rId12"/>
    <p:sldId id="289" r:id="rId13"/>
    <p:sldId id="28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\Term%205\BDM%20Project\descriptive%20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tin\AppData\Roaming\Microsoft\Excel\descriptive%20statistics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Yatin\AppData\Roaming\Microsoft\Excel\descriptive%20statistics%20(version%201).xlsb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tin\AppData\Roaming\Microsoft\Excel\descriptive%20statistics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\Term%205\BDM%20Project\descriptive%20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\Term%205\BDM%20Project\descriptive%20statistics%20endter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Figure 4:</a:t>
            </a:r>
            <a:r>
              <a:rPr lang="en-US" baseline="0" dirty="0" smtClean="0"/>
              <a:t> </a:t>
            </a:r>
            <a:r>
              <a:rPr lang="en-US" dirty="0" smtClean="0"/>
              <a:t>Revenue </a:t>
            </a:r>
            <a:r>
              <a:rPr lang="en-US" dirty="0"/>
              <a:t>trend</a:t>
            </a:r>
            <a:r>
              <a:rPr lang="en-US" baseline="0" dirty="0"/>
              <a:t> over </a:t>
            </a:r>
            <a:r>
              <a:rPr lang="en-US" baseline="0" dirty="0" smtClean="0"/>
              <a:t>the month</a:t>
            </a:r>
            <a:endParaRPr lang="en-US" baseline="0" dirty="0"/>
          </a:p>
        </c:rich>
      </c:tx>
      <c:layout>
        <c:manualLayout>
          <c:xMode val="edge"/>
          <c:yMode val="edge"/>
          <c:x val="0.29139876718824081"/>
          <c:y val="0.890459363957597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772919210134291E-2"/>
          <c:y val="5.9458186101295642E-2"/>
          <c:w val="0.90536411255847637"/>
          <c:h val="0.547168229413019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'Daily Revenue and Profit'!$B$76</c:f>
              <c:strCache>
                <c:ptCount val="1"/>
                <c:pt idx="0">
                  <c:v>Sum of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'Daily Revenue and Profit'!$A$77:$A$106</c:f>
              <c:strCache>
                <c:ptCount val="30"/>
                <c:pt idx="0">
                  <c:v>2024-09-01</c:v>
                </c:pt>
                <c:pt idx="1">
                  <c:v>2024-09-02</c:v>
                </c:pt>
                <c:pt idx="2">
                  <c:v>2024-09-03</c:v>
                </c:pt>
                <c:pt idx="3">
                  <c:v>2024-09-04</c:v>
                </c:pt>
                <c:pt idx="4">
                  <c:v>2024-09-05</c:v>
                </c:pt>
                <c:pt idx="5">
                  <c:v>2024-09-06</c:v>
                </c:pt>
                <c:pt idx="6">
                  <c:v>2024-09-07</c:v>
                </c:pt>
                <c:pt idx="7">
                  <c:v>2024-09-08</c:v>
                </c:pt>
                <c:pt idx="8">
                  <c:v>2024-09-09</c:v>
                </c:pt>
                <c:pt idx="9">
                  <c:v>2024-09-10</c:v>
                </c:pt>
                <c:pt idx="10">
                  <c:v>2024-09-11</c:v>
                </c:pt>
                <c:pt idx="11">
                  <c:v>2024-09-12</c:v>
                </c:pt>
                <c:pt idx="12">
                  <c:v>2024-09-13</c:v>
                </c:pt>
                <c:pt idx="13">
                  <c:v>2024-09-14</c:v>
                </c:pt>
                <c:pt idx="14">
                  <c:v>2024-09-15</c:v>
                </c:pt>
                <c:pt idx="15">
                  <c:v>2024-09-16</c:v>
                </c:pt>
                <c:pt idx="16">
                  <c:v>2024-09-17</c:v>
                </c:pt>
                <c:pt idx="17">
                  <c:v>2024-09-18</c:v>
                </c:pt>
                <c:pt idx="18">
                  <c:v>2024-09-19</c:v>
                </c:pt>
                <c:pt idx="19">
                  <c:v>2024-09-20</c:v>
                </c:pt>
                <c:pt idx="20">
                  <c:v>2024-09-21</c:v>
                </c:pt>
                <c:pt idx="21">
                  <c:v>2024-09-22</c:v>
                </c:pt>
                <c:pt idx="22">
                  <c:v>2024-09-23</c:v>
                </c:pt>
                <c:pt idx="23">
                  <c:v>2024-09-24</c:v>
                </c:pt>
                <c:pt idx="24">
                  <c:v>2024-09-25</c:v>
                </c:pt>
                <c:pt idx="25">
                  <c:v>2024-09-26</c:v>
                </c:pt>
                <c:pt idx="26">
                  <c:v>2024-09-27</c:v>
                </c:pt>
                <c:pt idx="27">
                  <c:v>2024-09-28</c:v>
                </c:pt>
                <c:pt idx="28">
                  <c:v>2024-09-29</c:v>
                </c:pt>
                <c:pt idx="29">
                  <c:v>2024-09-30</c:v>
                </c:pt>
              </c:strCache>
            </c:strRef>
          </c:cat>
          <c:val>
            <c:numRef>
              <c:f>'Daily Revenue and Profit'!$B$77:$B$106</c:f>
              <c:numCache>
                <c:formatCode>General</c:formatCode>
                <c:ptCount val="30"/>
                <c:pt idx="0">
                  <c:v>62195.494500000052</c:v>
                </c:pt>
                <c:pt idx="1">
                  <c:v>55397.840500000006</c:v>
                </c:pt>
                <c:pt idx="2">
                  <c:v>67325.550500000041</c:v>
                </c:pt>
                <c:pt idx="3">
                  <c:v>67427.057500000083</c:v>
                </c:pt>
                <c:pt idx="4">
                  <c:v>54260.854999999967</c:v>
                </c:pt>
                <c:pt idx="5">
                  <c:v>61725.325499999999</c:v>
                </c:pt>
                <c:pt idx="6">
                  <c:v>68655.67300000001</c:v>
                </c:pt>
                <c:pt idx="7">
                  <c:v>53239.835000000028</c:v>
                </c:pt>
                <c:pt idx="8">
                  <c:v>68732.912500000108</c:v>
                </c:pt>
                <c:pt idx="9">
                  <c:v>53086.027500000011</c:v>
                </c:pt>
                <c:pt idx="10">
                  <c:v>46304.404500000033</c:v>
                </c:pt>
                <c:pt idx="11">
                  <c:v>74577.826999999976</c:v>
                </c:pt>
                <c:pt idx="12">
                  <c:v>61586.903000000049</c:v>
                </c:pt>
                <c:pt idx="13">
                  <c:v>56756.922500000001</c:v>
                </c:pt>
                <c:pt idx="14">
                  <c:v>60327.288</c:v>
                </c:pt>
                <c:pt idx="15">
                  <c:v>64345.722500000018</c:v>
                </c:pt>
                <c:pt idx="16">
                  <c:v>62589.231499999994</c:v>
                </c:pt>
                <c:pt idx="17">
                  <c:v>60460.67849999998</c:v>
                </c:pt>
                <c:pt idx="18">
                  <c:v>60179.558000000026</c:v>
                </c:pt>
                <c:pt idx="19">
                  <c:v>61425.658000000032</c:v>
                </c:pt>
                <c:pt idx="20">
                  <c:v>64657.477000000043</c:v>
                </c:pt>
                <c:pt idx="21">
                  <c:v>55149.887000000024</c:v>
                </c:pt>
                <c:pt idx="22">
                  <c:v>67992.316000000064</c:v>
                </c:pt>
                <c:pt idx="23">
                  <c:v>63838.111000000048</c:v>
                </c:pt>
                <c:pt idx="24">
                  <c:v>62050.654500000011</c:v>
                </c:pt>
                <c:pt idx="25">
                  <c:v>64149.100499999993</c:v>
                </c:pt>
                <c:pt idx="26">
                  <c:v>60260.002000000037</c:v>
                </c:pt>
                <c:pt idx="27">
                  <c:v>64365.646500000024</c:v>
                </c:pt>
                <c:pt idx="28">
                  <c:v>76249.258500000011</c:v>
                </c:pt>
                <c:pt idx="29">
                  <c:v>51183.447000000029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B-4F7D-909E-9E065A878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700712"/>
        <c:axId val="434704648"/>
      </c:barChart>
      <c:catAx>
        <c:axId val="43470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704648"/>
        <c:crosses val="autoZero"/>
        <c:auto val="1"/>
        <c:lblAlgn val="ctr"/>
        <c:lblOffset val="100"/>
        <c:noMultiLvlLbl val="0"/>
      </c:catAx>
      <c:valAx>
        <c:axId val="43470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700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Profit vs Units Sold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'Medicines Pivot Table'!$J$3</c:f>
              <c:strCache>
                <c:ptCount val="1"/>
                <c:pt idx="0">
                  <c:v>Total Profit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'Medicines Pivot Table'!$H$4:$H$1928</c:f>
              <c:numCache>
                <c:formatCode>General</c:formatCode>
                <c:ptCount val="1925"/>
                <c:pt idx="0">
                  <c:v>59</c:v>
                </c:pt>
                <c:pt idx="1">
                  <c:v>21</c:v>
                </c:pt>
                <c:pt idx="2">
                  <c:v>86</c:v>
                </c:pt>
                <c:pt idx="3">
                  <c:v>69</c:v>
                </c:pt>
                <c:pt idx="4">
                  <c:v>80</c:v>
                </c:pt>
                <c:pt idx="5">
                  <c:v>75</c:v>
                </c:pt>
                <c:pt idx="6">
                  <c:v>84</c:v>
                </c:pt>
                <c:pt idx="7">
                  <c:v>66</c:v>
                </c:pt>
                <c:pt idx="8">
                  <c:v>65</c:v>
                </c:pt>
                <c:pt idx="9">
                  <c:v>58</c:v>
                </c:pt>
                <c:pt idx="10">
                  <c:v>84</c:v>
                </c:pt>
                <c:pt idx="11">
                  <c:v>83</c:v>
                </c:pt>
                <c:pt idx="12">
                  <c:v>75</c:v>
                </c:pt>
                <c:pt idx="13">
                  <c:v>65</c:v>
                </c:pt>
                <c:pt idx="14">
                  <c:v>77</c:v>
                </c:pt>
                <c:pt idx="15">
                  <c:v>79</c:v>
                </c:pt>
                <c:pt idx="16">
                  <c:v>58</c:v>
                </c:pt>
                <c:pt idx="17">
                  <c:v>13</c:v>
                </c:pt>
                <c:pt idx="18">
                  <c:v>81</c:v>
                </c:pt>
                <c:pt idx="19">
                  <c:v>9</c:v>
                </c:pt>
                <c:pt idx="20">
                  <c:v>9</c:v>
                </c:pt>
                <c:pt idx="21">
                  <c:v>8</c:v>
                </c:pt>
                <c:pt idx="22">
                  <c:v>44</c:v>
                </c:pt>
                <c:pt idx="23">
                  <c:v>20</c:v>
                </c:pt>
                <c:pt idx="24">
                  <c:v>76</c:v>
                </c:pt>
                <c:pt idx="25">
                  <c:v>91</c:v>
                </c:pt>
                <c:pt idx="26">
                  <c:v>64</c:v>
                </c:pt>
                <c:pt idx="27">
                  <c:v>21</c:v>
                </c:pt>
                <c:pt idx="28">
                  <c:v>71</c:v>
                </c:pt>
                <c:pt idx="29">
                  <c:v>65</c:v>
                </c:pt>
                <c:pt idx="30">
                  <c:v>18</c:v>
                </c:pt>
                <c:pt idx="31">
                  <c:v>68</c:v>
                </c:pt>
                <c:pt idx="32">
                  <c:v>56</c:v>
                </c:pt>
                <c:pt idx="33">
                  <c:v>23</c:v>
                </c:pt>
                <c:pt idx="34">
                  <c:v>55</c:v>
                </c:pt>
                <c:pt idx="35">
                  <c:v>63</c:v>
                </c:pt>
                <c:pt idx="36">
                  <c:v>60</c:v>
                </c:pt>
                <c:pt idx="37">
                  <c:v>12</c:v>
                </c:pt>
                <c:pt idx="38">
                  <c:v>69</c:v>
                </c:pt>
                <c:pt idx="39">
                  <c:v>8</c:v>
                </c:pt>
                <c:pt idx="40">
                  <c:v>14</c:v>
                </c:pt>
                <c:pt idx="41">
                  <c:v>67</c:v>
                </c:pt>
                <c:pt idx="42">
                  <c:v>76</c:v>
                </c:pt>
                <c:pt idx="43">
                  <c:v>64</c:v>
                </c:pt>
                <c:pt idx="44">
                  <c:v>67</c:v>
                </c:pt>
                <c:pt idx="45">
                  <c:v>76</c:v>
                </c:pt>
                <c:pt idx="46">
                  <c:v>51</c:v>
                </c:pt>
                <c:pt idx="47">
                  <c:v>70</c:v>
                </c:pt>
                <c:pt idx="48">
                  <c:v>58</c:v>
                </c:pt>
                <c:pt idx="49">
                  <c:v>16</c:v>
                </c:pt>
                <c:pt idx="50">
                  <c:v>16</c:v>
                </c:pt>
                <c:pt idx="51">
                  <c:v>54</c:v>
                </c:pt>
                <c:pt idx="52">
                  <c:v>18</c:v>
                </c:pt>
                <c:pt idx="53">
                  <c:v>16</c:v>
                </c:pt>
                <c:pt idx="54">
                  <c:v>4</c:v>
                </c:pt>
                <c:pt idx="55">
                  <c:v>21</c:v>
                </c:pt>
                <c:pt idx="56">
                  <c:v>22</c:v>
                </c:pt>
                <c:pt idx="57">
                  <c:v>78</c:v>
                </c:pt>
                <c:pt idx="58">
                  <c:v>13</c:v>
                </c:pt>
                <c:pt idx="59">
                  <c:v>16</c:v>
                </c:pt>
                <c:pt idx="60">
                  <c:v>14</c:v>
                </c:pt>
                <c:pt idx="61">
                  <c:v>18</c:v>
                </c:pt>
                <c:pt idx="62">
                  <c:v>72</c:v>
                </c:pt>
                <c:pt idx="63">
                  <c:v>4</c:v>
                </c:pt>
                <c:pt idx="64">
                  <c:v>80</c:v>
                </c:pt>
                <c:pt idx="65">
                  <c:v>5</c:v>
                </c:pt>
                <c:pt idx="66">
                  <c:v>59</c:v>
                </c:pt>
                <c:pt idx="67">
                  <c:v>77</c:v>
                </c:pt>
                <c:pt idx="68">
                  <c:v>12</c:v>
                </c:pt>
                <c:pt idx="69">
                  <c:v>10</c:v>
                </c:pt>
                <c:pt idx="70">
                  <c:v>52</c:v>
                </c:pt>
                <c:pt idx="71">
                  <c:v>13</c:v>
                </c:pt>
                <c:pt idx="72">
                  <c:v>78</c:v>
                </c:pt>
                <c:pt idx="73">
                  <c:v>12</c:v>
                </c:pt>
                <c:pt idx="74">
                  <c:v>7</c:v>
                </c:pt>
                <c:pt idx="75">
                  <c:v>4</c:v>
                </c:pt>
                <c:pt idx="76">
                  <c:v>12</c:v>
                </c:pt>
                <c:pt idx="77">
                  <c:v>14</c:v>
                </c:pt>
                <c:pt idx="78">
                  <c:v>13</c:v>
                </c:pt>
                <c:pt idx="79">
                  <c:v>22</c:v>
                </c:pt>
                <c:pt idx="80">
                  <c:v>4</c:v>
                </c:pt>
                <c:pt idx="81">
                  <c:v>18</c:v>
                </c:pt>
                <c:pt idx="82">
                  <c:v>12</c:v>
                </c:pt>
                <c:pt idx="83">
                  <c:v>4</c:v>
                </c:pt>
                <c:pt idx="84">
                  <c:v>19</c:v>
                </c:pt>
                <c:pt idx="85">
                  <c:v>14</c:v>
                </c:pt>
                <c:pt idx="86">
                  <c:v>17</c:v>
                </c:pt>
                <c:pt idx="87">
                  <c:v>52</c:v>
                </c:pt>
                <c:pt idx="88">
                  <c:v>13</c:v>
                </c:pt>
                <c:pt idx="89">
                  <c:v>67</c:v>
                </c:pt>
                <c:pt idx="90">
                  <c:v>65</c:v>
                </c:pt>
                <c:pt idx="91">
                  <c:v>14</c:v>
                </c:pt>
                <c:pt idx="92">
                  <c:v>82</c:v>
                </c:pt>
                <c:pt idx="93">
                  <c:v>60</c:v>
                </c:pt>
                <c:pt idx="94">
                  <c:v>14</c:v>
                </c:pt>
                <c:pt idx="95">
                  <c:v>18</c:v>
                </c:pt>
                <c:pt idx="96">
                  <c:v>5</c:v>
                </c:pt>
                <c:pt idx="97">
                  <c:v>18</c:v>
                </c:pt>
                <c:pt idx="98">
                  <c:v>14</c:v>
                </c:pt>
                <c:pt idx="99">
                  <c:v>22</c:v>
                </c:pt>
                <c:pt idx="100">
                  <c:v>19</c:v>
                </c:pt>
                <c:pt idx="101">
                  <c:v>15</c:v>
                </c:pt>
                <c:pt idx="102">
                  <c:v>14</c:v>
                </c:pt>
                <c:pt idx="103">
                  <c:v>4</c:v>
                </c:pt>
                <c:pt idx="104">
                  <c:v>60</c:v>
                </c:pt>
                <c:pt idx="105">
                  <c:v>7</c:v>
                </c:pt>
                <c:pt idx="106">
                  <c:v>56</c:v>
                </c:pt>
                <c:pt idx="107">
                  <c:v>21</c:v>
                </c:pt>
                <c:pt idx="108">
                  <c:v>72</c:v>
                </c:pt>
                <c:pt idx="109">
                  <c:v>15</c:v>
                </c:pt>
                <c:pt idx="110">
                  <c:v>14</c:v>
                </c:pt>
                <c:pt idx="111">
                  <c:v>17</c:v>
                </c:pt>
                <c:pt idx="112">
                  <c:v>3</c:v>
                </c:pt>
                <c:pt idx="113">
                  <c:v>26</c:v>
                </c:pt>
                <c:pt idx="114">
                  <c:v>15</c:v>
                </c:pt>
                <c:pt idx="115">
                  <c:v>5</c:v>
                </c:pt>
                <c:pt idx="116">
                  <c:v>19</c:v>
                </c:pt>
                <c:pt idx="117">
                  <c:v>4</c:v>
                </c:pt>
                <c:pt idx="118">
                  <c:v>14</c:v>
                </c:pt>
                <c:pt idx="119">
                  <c:v>18</c:v>
                </c:pt>
                <c:pt idx="120">
                  <c:v>19</c:v>
                </c:pt>
                <c:pt idx="121">
                  <c:v>17</c:v>
                </c:pt>
                <c:pt idx="122">
                  <c:v>65</c:v>
                </c:pt>
                <c:pt idx="123">
                  <c:v>16</c:v>
                </c:pt>
                <c:pt idx="124">
                  <c:v>20</c:v>
                </c:pt>
                <c:pt idx="125">
                  <c:v>71</c:v>
                </c:pt>
                <c:pt idx="126">
                  <c:v>16</c:v>
                </c:pt>
                <c:pt idx="127">
                  <c:v>23</c:v>
                </c:pt>
                <c:pt idx="128">
                  <c:v>9</c:v>
                </c:pt>
                <c:pt idx="129">
                  <c:v>15</c:v>
                </c:pt>
                <c:pt idx="130">
                  <c:v>17</c:v>
                </c:pt>
                <c:pt idx="131">
                  <c:v>2</c:v>
                </c:pt>
                <c:pt idx="132">
                  <c:v>13</c:v>
                </c:pt>
                <c:pt idx="133">
                  <c:v>24</c:v>
                </c:pt>
                <c:pt idx="134">
                  <c:v>5</c:v>
                </c:pt>
                <c:pt idx="135">
                  <c:v>16</c:v>
                </c:pt>
                <c:pt idx="136">
                  <c:v>10</c:v>
                </c:pt>
                <c:pt idx="137">
                  <c:v>5</c:v>
                </c:pt>
                <c:pt idx="138">
                  <c:v>10</c:v>
                </c:pt>
                <c:pt idx="139">
                  <c:v>5</c:v>
                </c:pt>
                <c:pt idx="140">
                  <c:v>68</c:v>
                </c:pt>
                <c:pt idx="141">
                  <c:v>16</c:v>
                </c:pt>
                <c:pt idx="142">
                  <c:v>22</c:v>
                </c:pt>
                <c:pt idx="143">
                  <c:v>3</c:v>
                </c:pt>
                <c:pt idx="144">
                  <c:v>16</c:v>
                </c:pt>
                <c:pt idx="145">
                  <c:v>2</c:v>
                </c:pt>
                <c:pt idx="146">
                  <c:v>11</c:v>
                </c:pt>
                <c:pt idx="147">
                  <c:v>15</c:v>
                </c:pt>
                <c:pt idx="148">
                  <c:v>24</c:v>
                </c:pt>
                <c:pt idx="149">
                  <c:v>18</c:v>
                </c:pt>
                <c:pt idx="150">
                  <c:v>18</c:v>
                </c:pt>
                <c:pt idx="151">
                  <c:v>28</c:v>
                </c:pt>
                <c:pt idx="152">
                  <c:v>16</c:v>
                </c:pt>
                <c:pt idx="153">
                  <c:v>2</c:v>
                </c:pt>
                <c:pt idx="154">
                  <c:v>4</c:v>
                </c:pt>
                <c:pt idx="155">
                  <c:v>59</c:v>
                </c:pt>
                <c:pt idx="156">
                  <c:v>16</c:v>
                </c:pt>
                <c:pt idx="157">
                  <c:v>30</c:v>
                </c:pt>
                <c:pt idx="158">
                  <c:v>17</c:v>
                </c:pt>
                <c:pt idx="159">
                  <c:v>23</c:v>
                </c:pt>
                <c:pt idx="160">
                  <c:v>15</c:v>
                </c:pt>
                <c:pt idx="161">
                  <c:v>11</c:v>
                </c:pt>
                <c:pt idx="162">
                  <c:v>93</c:v>
                </c:pt>
                <c:pt idx="163">
                  <c:v>16</c:v>
                </c:pt>
                <c:pt idx="164">
                  <c:v>14</c:v>
                </c:pt>
                <c:pt idx="165">
                  <c:v>8</c:v>
                </c:pt>
                <c:pt idx="166">
                  <c:v>19</c:v>
                </c:pt>
                <c:pt idx="167">
                  <c:v>17</c:v>
                </c:pt>
                <c:pt idx="168">
                  <c:v>8</c:v>
                </c:pt>
                <c:pt idx="169">
                  <c:v>19</c:v>
                </c:pt>
                <c:pt idx="170">
                  <c:v>15</c:v>
                </c:pt>
                <c:pt idx="171">
                  <c:v>5</c:v>
                </c:pt>
                <c:pt idx="172">
                  <c:v>7</c:v>
                </c:pt>
                <c:pt idx="173">
                  <c:v>20</c:v>
                </c:pt>
                <c:pt idx="174">
                  <c:v>8</c:v>
                </c:pt>
                <c:pt idx="175">
                  <c:v>27</c:v>
                </c:pt>
                <c:pt idx="176">
                  <c:v>27</c:v>
                </c:pt>
                <c:pt idx="177">
                  <c:v>20</c:v>
                </c:pt>
                <c:pt idx="178">
                  <c:v>14</c:v>
                </c:pt>
                <c:pt idx="179">
                  <c:v>22</c:v>
                </c:pt>
                <c:pt idx="180">
                  <c:v>11</c:v>
                </c:pt>
                <c:pt idx="181">
                  <c:v>14</c:v>
                </c:pt>
                <c:pt idx="182">
                  <c:v>80</c:v>
                </c:pt>
                <c:pt idx="183">
                  <c:v>14</c:v>
                </c:pt>
                <c:pt idx="184">
                  <c:v>7</c:v>
                </c:pt>
                <c:pt idx="185">
                  <c:v>3</c:v>
                </c:pt>
                <c:pt idx="186">
                  <c:v>12</c:v>
                </c:pt>
                <c:pt idx="187">
                  <c:v>12</c:v>
                </c:pt>
                <c:pt idx="188">
                  <c:v>23</c:v>
                </c:pt>
                <c:pt idx="189">
                  <c:v>18</c:v>
                </c:pt>
                <c:pt idx="190">
                  <c:v>19</c:v>
                </c:pt>
                <c:pt idx="191">
                  <c:v>11</c:v>
                </c:pt>
                <c:pt idx="192">
                  <c:v>67</c:v>
                </c:pt>
                <c:pt idx="193">
                  <c:v>8</c:v>
                </c:pt>
                <c:pt idx="194">
                  <c:v>23</c:v>
                </c:pt>
                <c:pt idx="195">
                  <c:v>12</c:v>
                </c:pt>
                <c:pt idx="196">
                  <c:v>20</c:v>
                </c:pt>
                <c:pt idx="197">
                  <c:v>6</c:v>
                </c:pt>
                <c:pt idx="198">
                  <c:v>5</c:v>
                </c:pt>
                <c:pt idx="199">
                  <c:v>67</c:v>
                </c:pt>
                <c:pt idx="200">
                  <c:v>23</c:v>
                </c:pt>
                <c:pt idx="201">
                  <c:v>3</c:v>
                </c:pt>
                <c:pt idx="202">
                  <c:v>21</c:v>
                </c:pt>
                <c:pt idx="203">
                  <c:v>15</c:v>
                </c:pt>
                <c:pt idx="204">
                  <c:v>55</c:v>
                </c:pt>
                <c:pt idx="205">
                  <c:v>3</c:v>
                </c:pt>
                <c:pt idx="206">
                  <c:v>13</c:v>
                </c:pt>
                <c:pt idx="207">
                  <c:v>13</c:v>
                </c:pt>
                <c:pt idx="208">
                  <c:v>7</c:v>
                </c:pt>
                <c:pt idx="209">
                  <c:v>19</c:v>
                </c:pt>
                <c:pt idx="210">
                  <c:v>11</c:v>
                </c:pt>
                <c:pt idx="211">
                  <c:v>19</c:v>
                </c:pt>
                <c:pt idx="212">
                  <c:v>6</c:v>
                </c:pt>
                <c:pt idx="213">
                  <c:v>11</c:v>
                </c:pt>
                <c:pt idx="214">
                  <c:v>18</c:v>
                </c:pt>
                <c:pt idx="215">
                  <c:v>11</c:v>
                </c:pt>
                <c:pt idx="216">
                  <c:v>14</c:v>
                </c:pt>
                <c:pt idx="217">
                  <c:v>4</c:v>
                </c:pt>
                <c:pt idx="218">
                  <c:v>91</c:v>
                </c:pt>
                <c:pt idx="219">
                  <c:v>12</c:v>
                </c:pt>
                <c:pt idx="220">
                  <c:v>11</c:v>
                </c:pt>
                <c:pt idx="221">
                  <c:v>16</c:v>
                </c:pt>
                <c:pt idx="222">
                  <c:v>4</c:v>
                </c:pt>
                <c:pt idx="223">
                  <c:v>17</c:v>
                </c:pt>
                <c:pt idx="224">
                  <c:v>3</c:v>
                </c:pt>
                <c:pt idx="225">
                  <c:v>16</c:v>
                </c:pt>
                <c:pt idx="226">
                  <c:v>19</c:v>
                </c:pt>
                <c:pt idx="227">
                  <c:v>14</c:v>
                </c:pt>
                <c:pt idx="228">
                  <c:v>2</c:v>
                </c:pt>
                <c:pt idx="229">
                  <c:v>3</c:v>
                </c:pt>
                <c:pt idx="230">
                  <c:v>17</c:v>
                </c:pt>
                <c:pt idx="231">
                  <c:v>15</c:v>
                </c:pt>
                <c:pt idx="232">
                  <c:v>4</c:v>
                </c:pt>
                <c:pt idx="233">
                  <c:v>7</c:v>
                </c:pt>
                <c:pt idx="234">
                  <c:v>5</c:v>
                </c:pt>
                <c:pt idx="235">
                  <c:v>10</c:v>
                </c:pt>
                <c:pt idx="236">
                  <c:v>6</c:v>
                </c:pt>
                <c:pt idx="237">
                  <c:v>15</c:v>
                </c:pt>
                <c:pt idx="238">
                  <c:v>29</c:v>
                </c:pt>
                <c:pt idx="239">
                  <c:v>66</c:v>
                </c:pt>
                <c:pt idx="240">
                  <c:v>13</c:v>
                </c:pt>
                <c:pt idx="241">
                  <c:v>5</c:v>
                </c:pt>
                <c:pt idx="242">
                  <c:v>5</c:v>
                </c:pt>
                <c:pt idx="243">
                  <c:v>4</c:v>
                </c:pt>
                <c:pt idx="244">
                  <c:v>7</c:v>
                </c:pt>
                <c:pt idx="245">
                  <c:v>5</c:v>
                </c:pt>
                <c:pt idx="246">
                  <c:v>17</c:v>
                </c:pt>
                <c:pt idx="247">
                  <c:v>14</c:v>
                </c:pt>
                <c:pt idx="248">
                  <c:v>7</c:v>
                </c:pt>
                <c:pt idx="249">
                  <c:v>3</c:v>
                </c:pt>
                <c:pt idx="250">
                  <c:v>2</c:v>
                </c:pt>
                <c:pt idx="251">
                  <c:v>2</c:v>
                </c:pt>
                <c:pt idx="252">
                  <c:v>13</c:v>
                </c:pt>
                <c:pt idx="253">
                  <c:v>3</c:v>
                </c:pt>
                <c:pt idx="254">
                  <c:v>4</c:v>
                </c:pt>
                <c:pt idx="255">
                  <c:v>13</c:v>
                </c:pt>
                <c:pt idx="256">
                  <c:v>6</c:v>
                </c:pt>
                <c:pt idx="257">
                  <c:v>4</c:v>
                </c:pt>
                <c:pt idx="258">
                  <c:v>6</c:v>
                </c:pt>
                <c:pt idx="259">
                  <c:v>6</c:v>
                </c:pt>
                <c:pt idx="260">
                  <c:v>3</c:v>
                </c:pt>
                <c:pt idx="261">
                  <c:v>15</c:v>
                </c:pt>
                <c:pt idx="262">
                  <c:v>61</c:v>
                </c:pt>
                <c:pt idx="263">
                  <c:v>14</c:v>
                </c:pt>
                <c:pt idx="264">
                  <c:v>4</c:v>
                </c:pt>
                <c:pt idx="265">
                  <c:v>3</c:v>
                </c:pt>
                <c:pt idx="266">
                  <c:v>16</c:v>
                </c:pt>
                <c:pt idx="267">
                  <c:v>70</c:v>
                </c:pt>
                <c:pt idx="268">
                  <c:v>3</c:v>
                </c:pt>
                <c:pt idx="269">
                  <c:v>15</c:v>
                </c:pt>
                <c:pt idx="270">
                  <c:v>11</c:v>
                </c:pt>
                <c:pt idx="271">
                  <c:v>4</c:v>
                </c:pt>
                <c:pt idx="272">
                  <c:v>14</c:v>
                </c:pt>
                <c:pt idx="273">
                  <c:v>1</c:v>
                </c:pt>
                <c:pt idx="274">
                  <c:v>12</c:v>
                </c:pt>
                <c:pt idx="275">
                  <c:v>54</c:v>
                </c:pt>
                <c:pt idx="276">
                  <c:v>5</c:v>
                </c:pt>
                <c:pt idx="277">
                  <c:v>13</c:v>
                </c:pt>
                <c:pt idx="278">
                  <c:v>20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12</c:v>
                </c:pt>
                <c:pt idx="283">
                  <c:v>2</c:v>
                </c:pt>
                <c:pt idx="284">
                  <c:v>6</c:v>
                </c:pt>
                <c:pt idx="285">
                  <c:v>4</c:v>
                </c:pt>
                <c:pt idx="286">
                  <c:v>17</c:v>
                </c:pt>
                <c:pt idx="287">
                  <c:v>5</c:v>
                </c:pt>
                <c:pt idx="288">
                  <c:v>74</c:v>
                </c:pt>
                <c:pt idx="289">
                  <c:v>12</c:v>
                </c:pt>
                <c:pt idx="290">
                  <c:v>12</c:v>
                </c:pt>
                <c:pt idx="291">
                  <c:v>6</c:v>
                </c:pt>
                <c:pt idx="292">
                  <c:v>3</c:v>
                </c:pt>
                <c:pt idx="293">
                  <c:v>4</c:v>
                </c:pt>
                <c:pt idx="294">
                  <c:v>13</c:v>
                </c:pt>
                <c:pt idx="295">
                  <c:v>9</c:v>
                </c:pt>
                <c:pt idx="296">
                  <c:v>4</c:v>
                </c:pt>
                <c:pt idx="297">
                  <c:v>13</c:v>
                </c:pt>
                <c:pt idx="298">
                  <c:v>2</c:v>
                </c:pt>
                <c:pt idx="299">
                  <c:v>74</c:v>
                </c:pt>
                <c:pt idx="300">
                  <c:v>4</c:v>
                </c:pt>
                <c:pt idx="301">
                  <c:v>12</c:v>
                </c:pt>
                <c:pt idx="302">
                  <c:v>14</c:v>
                </c:pt>
                <c:pt idx="303">
                  <c:v>11</c:v>
                </c:pt>
                <c:pt idx="304">
                  <c:v>14</c:v>
                </c:pt>
                <c:pt idx="305">
                  <c:v>14</c:v>
                </c:pt>
                <c:pt idx="306">
                  <c:v>3</c:v>
                </c:pt>
                <c:pt idx="307">
                  <c:v>3</c:v>
                </c:pt>
                <c:pt idx="308">
                  <c:v>2</c:v>
                </c:pt>
                <c:pt idx="309">
                  <c:v>7</c:v>
                </c:pt>
                <c:pt idx="310">
                  <c:v>5</c:v>
                </c:pt>
                <c:pt idx="311">
                  <c:v>3</c:v>
                </c:pt>
                <c:pt idx="312">
                  <c:v>9</c:v>
                </c:pt>
                <c:pt idx="313">
                  <c:v>18</c:v>
                </c:pt>
                <c:pt idx="314">
                  <c:v>12</c:v>
                </c:pt>
                <c:pt idx="315">
                  <c:v>12</c:v>
                </c:pt>
                <c:pt idx="316">
                  <c:v>5</c:v>
                </c:pt>
                <c:pt idx="317">
                  <c:v>23</c:v>
                </c:pt>
                <c:pt idx="318">
                  <c:v>5</c:v>
                </c:pt>
                <c:pt idx="319">
                  <c:v>3</c:v>
                </c:pt>
                <c:pt idx="320">
                  <c:v>13</c:v>
                </c:pt>
                <c:pt idx="321">
                  <c:v>3</c:v>
                </c:pt>
                <c:pt idx="322">
                  <c:v>3</c:v>
                </c:pt>
                <c:pt idx="323">
                  <c:v>13</c:v>
                </c:pt>
                <c:pt idx="324">
                  <c:v>12</c:v>
                </c:pt>
                <c:pt idx="325">
                  <c:v>22</c:v>
                </c:pt>
                <c:pt idx="326">
                  <c:v>10</c:v>
                </c:pt>
                <c:pt idx="327">
                  <c:v>6</c:v>
                </c:pt>
                <c:pt idx="328">
                  <c:v>12</c:v>
                </c:pt>
                <c:pt idx="329">
                  <c:v>16</c:v>
                </c:pt>
                <c:pt idx="330">
                  <c:v>6</c:v>
                </c:pt>
                <c:pt idx="331">
                  <c:v>14</c:v>
                </c:pt>
                <c:pt idx="332">
                  <c:v>15</c:v>
                </c:pt>
                <c:pt idx="333">
                  <c:v>5</c:v>
                </c:pt>
                <c:pt idx="334">
                  <c:v>6</c:v>
                </c:pt>
                <c:pt idx="335">
                  <c:v>15</c:v>
                </c:pt>
                <c:pt idx="336">
                  <c:v>5</c:v>
                </c:pt>
                <c:pt idx="337">
                  <c:v>12</c:v>
                </c:pt>
                <c:pt idx="338">
                  <c:v>86</c:v>
                </c:pt>
                <c:pt idx="339">
                  <c:v>2</c:v>
                </c:pt>
                <c:pt idx="340">
                  <c:v>4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10</c:v>
                </c:pt>
                <c:pt idx="345">
                  <c:v>12</c:v>
                </c:pt>
                <c:pt idx="346">
                  <c:v>12</c:v>
                </c:pt>
                <c:pt idx="347">
                  <c:v>12</c:v>
                </c:pt>
                <c:pt idx="348">
                  <c:v>8</c:v>
                </c:pt>
                <c:pt idx="349">
                  <c:v>3</c:v>
                </c:pt>
                <c:pt idx="350">
                  <c:v>7</c:v>
                </c:pt>
                <c:pt idx="351">
                  <c:v>1</c:v>
                </c:pt>
                <c:pt idx="352">
                  <c:v>3</c:v>
                </c:pt>
                <c:pt idx="353">
                  <c:v>5</c:v>
                </c:pt>
                <c:pt idx="354">
                  <c:v>12</c:v>
                </c:pt>
                <c:pt idx="355">
                  <c:v>8</c:v>
                </c:pt>
                <c:pt idx="356">
                  <c:v>20</c:v>
                </c:pt>
                <c:pt idx="357">
                  <c:v>4</c:v>
                </c:pt>
                <c:pt idx="358">
                  <c:v>5</c:v>
                </c:pt>
                <c:pt idx="359">
                  <c:v>7</c:v>
                </c:pt>
                <c:pt idx="360">
                  <c:v>4</c:v>
                </c:pt>
                <c:pt idx="361">
                  <c:v>10</c:v>
                </c:pt>
                <c:pt idx="362">
                  <c:v>11</c:v>
                </c:pt>
                <c:pt idx="363">
                  <c:v>5</c:v>
                </c:pt>
                <c:pt idx="364">
                  <c:v>8</c:v>
                </c:pt>
                <c:pt idx="365">
                  <c:v>11</c:v>
                </c:pt>
                <c:pt idx="366">
                  <c:v>5</c:v>
                </c:pt>
                <c:pt idx="367">
                  <c:v>4</c:v>
                </c:pt>
                <c:pt idx="368">
                  <c:v>7</c:v>
                </c:pt>
                <c:pt idx="369">
                  <c:v>6</c:v>
                </c:pt>
                <c:pt idx="370">
                  <c:v>6</c:v>
                </c:pt>
                <c:pt idx="371">
                  <c:v>2</c:v>
                </c:pt>
                <c:pt idx="372">
                  <c:v>6</c:v>
                </c:pt>
                <c:pt idx="373">
                  <c:v>11</c:v>
                </c:pt>
                <c:pt idx="374">
                  <c:v>18</c:v>
                </c:pt>
                <c:pt idx="375">
                  <c:v>3</c:v>
                </c:pt>
                <c:pt idx="376">
                  <c:v>5</c:v>
                </c:pt>
                <c:pt idx="377">
                  <c:v>11</c:v>
                </c:pt>
                <c:pt idx="378">
                  <c:v>5</c:v>
                </c:pt>
                <c:pt idx="379">
                  <c:v>3</c:v>
                </c:pt>
                <c:pt idx="380">
                  <c:v>2</c:v>
                </c:pt>
                <c:pt idx="381">
                  <c:v>6</c:v>
                </c:pt>
                <c:pt idx="382">
                  <c:v>6</c:v>
                </c:pt>
                <c:pt idx="383">
                  <c:v>11</c:v>
                </c:pt>
                <c:pt idx="384">
                  <c:v>4</c:v>
                </c:pt>
                <c:pt idx="385">
                  <c:v>18</c:v>
                </c:pt>
                <c:pt idx="386">
                  <c:v>5</c:v>
                </c:pt>
                <c:pt idx="387">
                  <c:v>12</c:v>
                </c:pt>
                <c:pt idx="388">
                  <c:v>3</c:v>
                </c:pt>
                <c:pt idx="389">
                  <c:v>16</c:v>
                </c:pt>
                <c:pt idx="390">
                  <c:v>4</c:v>
                </c:pt>
                <c:pt idx="391">
                  <c:v>3</c:v>
                </c:pt>
                <c:pt idx="392">
                  <c:v>8</c:v>
                </c:pt>
                <c:pt idx="393">
                  <c:v>2</c:v>
                </c:pt>
                <c:pt idx="394">
                  <c:v>7</c:v>
                </c:pt>
                <c:pt idx="395">
                  <c:v>63</c:v>
                </c:pt>
                <c:pt idx="396">
                  <c:v>11</c:v>
                </c:pt>
                <c:pt idx="397">
                  <c:v>13</c:v>
                </c:pt>
                <c:pt idx="398">
                  <c:v>4</c:v>
                </c:pt>
                <c:pt idx="399">
                  <c:v>2</c:v>
                </c:pt>
                <c:pt idx="400">
                  <c:v>3</c:v>
                </c:pt>
                <c:pt idx="401">
                  <c:v>22</c:v>
                </c:pt>
                <c:pt idx="402">
                  <c:v>5</c:v>
                </c:pt>
                <c:pt idx="403">
                  <c:v>11</c:v>
                </c:pt>
                <c:pt idx="404">
                  <c:v>22</c:v>
                </c:pt>
                <c:pt idx="405">
                  <c:v>4</c:v>
                </c:pt>
                <c:pt idx="406">
                  <c:v>2</c:v>
                </c:pt>
                <c:pt idx="407">
                  <c:v>16</c:v>
                </c:pt>
                <c:pt idx="408">
                  <c:v>3</c:v>
                </c:pt>
                <c:pt idx="409">
                  <c:v>3</c:v>
                </c:pt>
                <c:pt idx="410">
                  <c:v>6</c:v>
                </c:pt>
                <c:pt idx="411">
                  <c:v>4</c:v>
                </c:pt>
                <c:pt idx="412">
                  <c:v>4</c:v>
                </c:pt>
                <c:pt idx="413">
                  <c:v>6</c:v>
                </c:pt>
                <c:pt idx="414">
                  <c:v>3</c:v>
                </c:pt>
                <c:pt idx="415">
                  <c:v>3</c:v>
                </c:pt>
                <c:pt idx="416">
                  <c:v>4</c:v>
                </c:pt>
                <c:pt idx="417">
                  <c:v>21</c:v>
                </c:pt>
                <c:pt idx="418">
                  <c:v>8</c:v>
                </c:pt>
                <c:pt idx="419">
                  <c:v>1</c:v>
                </c:pt>
                <c:pt idx="420">
                  <c:v>2</c:v>
                </c:pt>
                <c:pt idx="421">
                  <c:v>13</c:v>
                </c:pt>
                <c:pt idx="422">
                  <c:v>5</c:v>
                </c:pt>
                <c:pt idx="423">
                  <c:v>13</c:v>
                </c:pt>
                <c:pt idx="424">
                  <c:v>2</c:v>
                </c:pt>
                <c:pt idx="425">
                  <c:v>4</c:v>
                </c:pt>
                <c:pt idx="426">
                  <c:v>4</c:v>
                </c:pt>
                <c:pt idx="427">
                  <c:v>13</c:v>
                </c:pt>
                <c:pt idx="428">
                  <c:v>6</c:v>
                </c:pt>
                <c:pt idx="429">
                  <c:v>5</c:v>
                </c:pt>
                <c:pt idx="430">
                  <c:v>2</c:v>
                </c:pt>
                <c:pt idx="431">
                  <c:v>2</c:v>
                </c:pt>
                <c:pt idx="432">
                  <c:v>57</c:v>
                </c:pt>
                <c:pt idx="433">
                  <c:v>8</c:v>
                </c:pt>
                <c:pt idx="434">
                  <c:v>2</c:v>
                </c:pt>
                <c:pt idx="435">
                  <c:v>6</c:v>
                </c:pt>
                <c:pt idx="436">
                  <c:v>6</c:v>
                </c:pt>
                <c:pt idx="437">
                  <c:v>69</c:v>
                </c:pt>
                <c:pt idx="438">
                  <c:v>5</c:v>
                </c:pt>
                <c:pt idx="439">
                  <c:v>7</c:v>
                </c:pt>
                <c:pt idx="440">
                  <c:v>6</c:v>
                </c:pt>
                <c:pt idx="441">
                  <c:v>3</c:v>
                </c:pt>
                <c:pt idx="442">
                  <c:v>3</c:v>
                </c:pt>
                <c:pt idx="443">
                  <c:v>3</c:v>
                </c:pt>
                <c:pt idx="444">
                  <c:v>17</c:v>
                </c:pt>
                <c:pt idx="445">
                  <c:v>2</c:v>
                </c:pt>
                <c:pt idx="446">
                  <c:v>4</c:v>
                </c:pt>
                <c:pt idx="447">
                  <c:v>18</c:v>
                </c:pt>
                <c:pt idx="448">
                  <c:v>4</c:v>
                </c:pt>
                <c:pt idx="449">
                  <c:v>19</c:v>
                </c:pt>
                <c:pt idx="450">
                  <c:v>3</c:v>
                </c:pt>
                <c:pt idx="451">
                  <c:v>12</c:v>
                </c:pt>
                <c:pt idx="452">
                  <c:v>14</c:v>
                </c:pt>
                <c:pt idx="453">
                  <c:v>5</c:v>
                </c:pt>
                <c:pt idx="454">
                  <c:v>5</c:v>
                </c:pt>
                <c:pt idx="455">
                  <c:v>1</c:v>
                </c:pt>
                <c:pt idx="456">
                  <c:v>3</c:v>
                </c:pt>
                <c:pt idx="457">
                  <c:v>2</c:v>
                </c:pt>
                <c:pt idx="458">
                  <c:v>3</c:v>
                </c:pt>
                <c:pt idx="459">
                  <c:v>4</c:v>
                </c:pt>
                <c:pt idx="460">
                  <c:v>14</c:v>
                </c:pt>
                <c:pt idx="461">
                  <c:v>7</c:v>
                </c:pt>
                <c:pt idx="462">
                  <c:v>5</c:v>
                </c:pt>
                <c:pt idx="463">
                  <c:v>3</c:v>
                </c:pt>
                <c:pt idx="464">
                  <c:v>3</c:v>
                </c:pt>
                <c:pt idx="465">
                  <c:v>4</c:v>
                </c:pt>
                <c:pt idx="466">
                  <c:v>2</c:v>
                </c:pt>
                <c:pt idx="467">
                  <c:v>3</c:v>
                </c:pt>
                <c:pt idx="468">
                  <c:v>2</c:v>
                </c:pt>
                <c:pt idx="469">
                  <c:v>1</c:v>
                </c:pt>
                <c:pt idx="470">
                  <c:v>5</c:v>
                </c:pt>
                <c:pt idx="471">
                  <c:v>10</c:v>
                </c:pt>
                <c:pt idx="472">
                  <c:v>3</c:v>
                </c:pt>
                <c:pt idx="473">
                  <c:v>1</c:v>
                </c:pt>
                <c:pt idx="474">
                  <c:v>14</c:v>
                </c:pt>
                <c:pt idx="475">
                  <c:v>2</c:v>
                </c:pt>
                <c:pt idx="476">
                  <c:v>3</c:v>
                </c:pt>
                <c:pt idx="477">
                  <c:v>3</c:v>
                </c:pt>
                <c:pt idx="478">
                  <c:v>4</c:v>
                </c:pt>
                <c:pt idx="479">
                  <c:v>7</c:v>
                </c:pt>
                <c:pt idx="480">
                  <c:v>8</c:v>
                </c:pt>
                <c:pt idx="481">
                  <c:v>3</c:v>
                </c:pt>
                <c:pt idx="482">
                  <c:v>5</c:v>
                </c:pt>
                <c:pt idx="483">
                  <c:v>8</c:v>
                </c:pt>
                <c:pt idx="484">
                  <c:v>3</c:v>
                </c:pt>
                <c:pt idx="485">
                  <c:v>21</c:v>
                </c:pt>
                <c:pt idx="486">
                  <c:v>4</c:v>
                </c:pt>
                <c:pt idx="487">
                  <c:v>28</c:v>
                </c:pt>
                <c:pt idx="488">
                  <c:v>8</c:v>
                </c:pt>
                <c:pt idx="489">
                  <c:v>17</c:v>
                </c:pt>
                <c:pt idx="490">
                  <c:v>1</c:v>
                </c:pt>
                <c:pt idx="491">
                  <c:v>6</c:v>
                </c:pt>
                <c:pt idx="492">
                  <c:v>17</c:v>
                </c:pt>
                <c:pt idx="493">
                  <c:v>3</c:v>
                </c:pt>
                <c:pt idx="494">
                  <c:v>4</c:v>
                </c:pt>
                <c:pt idx="495">
                  <c:v>7</c:v>
                </c:pt>
                <c:pt idx="496">
                  <c:v>15</c:v>
                </c:pt>
                <c:pt idx="497">
                  <c:v>31</c:v>
                </c:pt>
                <c:pt idx="498">
                  <c:v>3</c:v>
                </c:pt>
                <c:pt idx="499">
                  <c:v>67</c:v>
                </c:pt>
                <c:pt idx="500">
                  <c:v>4</c:v>
                </c:pt>
                <c:pt idx="501">
                  <c:v>15</c:v>
                </c:pt>
                <c:pt idx="502">
                  <c:v>2</c:v>
                </c:pt>
                <c:pt idx="503">
                  <c:v>5</c:v>
                </c:pt>
                <c:pt idx="504">
                  <c:v>5</c:v>
                </c:pt>
                <c:pt idx="505">
                  <c:v>5</c:v>
                </c:pt>
                <c:pt idx="506">
                  <c:v>9</c:v>
                </c:pt>
                <c:pt idx="507">
                  <c:v>2</c:v>
                </c:pt>
                <c:pt idx="508">
                  <c:v>19</c:v>
                </c:pt>
                <c:pt idx="509">
                  <c:v>4</c:v>
                </c:pt>
                <c:pt idx="510">
                  <c:v>1</c:v>
                </c:pt>
                <c:pt idx="511">
                  <c:v>2</c:v>
                </c:pt>
                <c:pt idx="512">
                  <c:v>10</c:v>
                </c:pt>
                <c:pt idx="513">
                  <c:v>4</c:v>
                </c:pt>
                <c:pt idx="514">
                  <c:v>2</c:v>
                </c:pt>
                <c:pt idx="515">
                  <c:v>6</c:v>
                </c:pt>
                <c:pt idx="516">
                  <c:v>4</c:v>
                </c:pt>
                <c:pt idx="517">
                  <c:v>4</c:v>
                </c:pt>
                <c:pt idx="518">
                  <c:v>3</c:v>
                </c:pt>
                <c:pt idx="519">
                  <c:v>8</c:v>
                </c:pt>
                <c:pt idx="520">
                  <c:v>4</c:v>
                </c:pt>
                <c:pt idx="521">
                  <c:v>2</c:v>
                </c:pt>
                <c:pt idx="522">
                  <c:v>18</c:v>
                </c:pt>
                <c:pt idx="523">
                  <c:v>3</c:v>
                </c:pt>
                <c:pt idx="524">
                  <c:v>2</c:v>
                </c:pt>
                <c:pt idx="525">
                  <c:v>2</c:v>
                </c:pt>
                <c:pt idx="526">
                  <c:v>4</c:v>
                </c:pt>
                <c:pt idx="527">
                  <c:v>3</c:v>
                </c:pt>
                <c:pt idx="528">
                  <c:v>12</c:v>
                </c:pt>
                <c:pt idx="529">
                  <c:v>4</c:v>
                </c:pt>
                <c:pt idx="530">
                  <c:v>3</c:v>
                </c:pt>
                <c:pt idx="531">
                  <c:v>2</c:v>
                </c:pt>
                <c:pt idx="532">
                  <c:v>2</c:v>
                </c:pt>
                <c:pt idx="533">
                  <c:v>4</c:v>
                </c:pt>
                <c:pt idx="534">
                  <c:v>3</c:v>
                </c:pt>
                <c:pt idx="535">
                  <c:v>2</c:v>
                </c:pt>
                <c:pt idx="536">
                  <c:v>3</c:v>
                </c:pt>
                <c:pt idx="537">
                  <c:v>6</c:v>
                </c:pt>
                <c:pt idx="538">
                  <c:v>2</c:v>
                </c:pt>
                <c:pt idx="539">
                  <c:v>4</c:v>
                </c:pt>
                <c:pt idx="540">
                  <c:v>3</c:v>
                </c:pt>
                <c:pt idx="541">
                  <c:v>1</c:v>
                </c:pt>
                <c:pt idx="542">
                  <c:v>12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5</c:v>
                </c:pt>
                <c:pt idx="547">
                  <c:v>8</c:v>
                </c:pt>
                <c:pt idx="548">
                  <c:v>9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6</c:v>
                </c:pt>
                <c:pt idx="553">
                  <c:v>9</c:v>
                </c:pt>
                <c:pt idx="554">
                  <c:v>3</c:v>
                </c:pt>
                <c:pt idx="555">
                  <c:v>3</c:v>
                </c:pt>
                <c:pt idx="556">
                  <c:v>4</c:v>
                </c:pt>
                <c:pt idx="557">
                  <c:v>3</c:v>
                </c:pt>
                <c:pt idx="558">
                  <c:v>5</c:v>
                </c:pt>
                <c:pt idx="559">
                  <c:v>4</c:v>
                </c:pt>
                <c:pt idx="560">
                  <c:v>8</c:v>
                </c:pt>
                <c:pt idx="561">
                  <c:v>8</c:v>
                </c:pt>
                <c:pt idx="562">
                  <c:v>2</c:v>
                </c:pt>
                <c:pt idx="563">
                  <c:v>4</c:v>
                </c:pt>
                <c:pt idx="564">
                  <c:v>2</c:v>
                </c:pt>
                <c:pt idx="565">
                  <c:v>4</c:v>
                </c:pt>
                <c:pt idx="566">
                  <c:v>9</c:v>
                </c:pt>
                <c:pt idx="567">
                  <c:v>1</c:v>
                </c:pt>
                <c:pt idx="568">
                  <c:v>3</c:v>
                </c:pt>
                <c:pt idx="569">
                  <c:v>4</c:v>
                </c:pt>
                <c:pt idx="570">
                  <c:v>1</c:v>
                </c:pt>
                <c:pt idx="571">
                  <c:v>18</c:v>
                </c:pt>
                <c:pt idx="572">
                  <c:v>8</c:v>
                </c:pt>
                <c:pt idx="573">
                  <c:v>17</c:v>
                </c:pt>
                <c:pt idx="574">
                  <c:v>5</c:v>
                </c:pt>
                <c:pt idx="575">
                  <c:v>4</c:v>
                </c:pt>
                <c:pt idx="576">
                  <c:v>4</c:v>
                </c:pt>
                <c:pt idx="577">
                  <c:v>3</c:v>
                </c:pt>
                <c:pt idx="578">
                  <c:v>6</c:v>
                </c:pt>
                <c:pt idx="579">
                  <c:v>8</c:v>
                </c:pt>
                <c:pt idx="580">
                  <c:v>7</c:v>
                </c:pt>
                <c:pt idx="581">
                  <c:v>15</c:v>
                </c:pt>
                <c:pt idx="582">
                  <c:v>6</c:v>
                </c:pt>
                <c:pt idx="583">
                  <c:v>8</c:v>
                </c:pt>
                <c:pt idx="584">
                  <c:v>4</c:v>
                </c:pt>
                <c:pt idx="585">
                  <c:v>3</c:v>
                </c:pt>
                <c:pt idx="586">
                  <c:v>3</c:v>
                </c:pt>
                <c:pt idx="587">
                  <c:v>7</c:v>
                </c:pt>
                <c:pt idx="588">
                  <c:v>3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3</c:v>
                </c:pt>
                <c:pt idx="594">
                  <c:v>4</c:v>
                </c:pt>
                <c:pt idx="595">
                  <c:v>3</c:v>
                </c:pt>
                <c:pt idx="596">
                  <c:v>3</c:v>
                </c:pt>
                <c:pt idx="597">
                  <c:v>17</c:v>
                </c:pt>
                <c:pt idx="598">
                  <c:v>1</c:v>
                </c:pt>
                <c:pt idx="599">
                  <c:v>6</c:v>
                </c:pt>
                <c:pt idx="600">
                  <c:v>3</c:v>
                </c:pt>
                <c:pt idx="601">
                  <c:v>5</c:v>
                </c:pt>
                <c:pt idx="602">
                  <c:v>2</c:v>
                </c:pt>
                <c:pt idx="603">
                  <c:v>4</c:v>
                </c:pt>
                <c:pt idx="604">
                  <c:v>3</c:v>
                </c:pt>
                <c:pt idx="605">
                  <c:v>4</c:v>
                </c:pt>
                <c:pt idx="606">
                  <c:v>10</c:v>
                </c:pt>
                <c:pt idx="607">
                  <c:v>7</c:v>
                </c:pt>
                <c:pt idx="608">
                  <c:v>7</c:v>
                </c:pt>
                <c:pt idx="609">
                  <c:v>3</c:v>
                </c:pt>
                <c:pt idx="610">
                  <c:v>1</c:v>
                </c:pt>
                <c:pt idx="611">
                  <c:v>9</c:v>
                </c:pt>
                <c:pt idx="612">
                  <c:v>6</c:v>
                </c:pt>
                <c:pt idx="613">
                  <c:v>4</c:v>
                </c:pt>
                <c:pt idx="614">
                  <c:v>11</c:v>
                </c:pt>
                <c:pt idx="615">
                  <c:v>3</c:v>
                </c:pt>
                <c:pt idx="616">
                  <c:v>1</c:v>
                </c:pt>
                <c:pt idx="617">
                  <c:v>3</c:v>
                </c:pt>
                <c:pt idx="618">
                  <c:v>2</c:v>
                </c:pt>
                <c:pt idx="619">
                  <c:v>24</c:v>
                </c:pt>
                <c:pt idx="620">
                  <c:v>1</c:v>
                </c:pt>
                <c:pt idx="621">
                  <c:v>17</c:v>
                </c:pt>
                <c:pt idx="622">
                  <c:v>23</c:v>
                </c:pt>
                <c:pt idx="623">
                  <c:v>3</c:v>
                </c:pt>
                <c:pt idx="624">
                  <c:v>3</c:v>
                </c:pt>
                <c:pt idx="625">
                  <c:v>6</c:v>
                </c:pt>
                <c:pt idx="626">
                  <c:v>2</c:v>
                </c:pt>
                <c:pt idx="627">
                  <c:v>4</c:v>
                </c:pt>
                <c:pt idx="628">
                  <c:v>16</c:v>
                </c:pt>
                <c:pt idx="629">
                  <c:v>3</c:v>
                </c:pt>
                <c:pt idx="630">
                  <c:v>21</c:v>
                </c:pt>
                <c:pt idx="631">
                  <c:v>2</c:v>
                </c:pt>
                <c:pt idx="632">
                  <c:v>2</c:v>
                </c:pt>
                <c:pt idx="633">
                  <c:v>5</c:v>
                </c:pt>
                <c:pt idx="634">
                  <c:v>43</c:v>
                </c:pt>
                <c:pt idx="635">
                  <c:v>2</c:v>
                </c:pt>
                <c:pt idx="636">
                  <c:v>2</c:v>
                </c:pt>
                <c:pt idx="637">
                  <c:v>8</c:v>
                </c:pt>
                <c:pt idx="638">
                  <c:v>7</c:v>
                </c:pt>
                <c:pt idx="639">
                  <c:v>2</c:v>
                </c:pt>
                <c:pt idx="640">
                  <c:v>3</c:v>
                </c:pt>
                <c:pt idx="641">
                  <c:v>1</c:v>
                </c:pt>
                <c:pt idx="642">
                  <c:v>4</c:v>
                </c:pt>
                <c:pt idx="643">
                  <c:v>8</c:v>
                </c:pt>
                <c:pt idx="644">
                  <c:v>3</c:v>
                </c:pt>
                <c:pt idx="645">
                  <c:v>4</c:v>
                </c:pt>
                <c:pt idx="646">
                  <c:v>3</c:v>
                </c:pt>
                <c:pt idx="647">
                  <c:v>6</c:v>
                </c:pt>
                <c:pt idx="648">
                  <c:v>3</c:v>
                </c:pt>
                <c:pt idx="649">
                  <c:v>3</c:v>
                </c:pt>
                <c:pt idx="650">
                  <c:v>6</c:v>
                </c:pt>
                <c:pt idx="651">
                  <c:v>5</c:v>
                </c:pt>
                <c:pt idx="652">
                  <c:v>3</c:v>
                </c:pt>
                <c:pt idx="653">
                  <c:v>1</c:v>
                </c:pt>
                <c:pt idx="654">
                  <c:v>2</c:v>
                </c:pt>
                <c:pt idx="655">
                  <c:v>15</c:v>
                </c:pt>
                <c:pt idx="656">
                  <c:v>3</c:v>
                </c:pt>
                <c:pt idx="657">
                  <c:v>6</c:v>
                </c:pt>
                <c:pt idx="658">
                  <c:v>9</c:v>
                </c:pt>
                <c:pt idx="659">
                  <c:v>11</c:v>
                </c:pt>
                <c:pt idx="660">
                  <c:v>12</c:v>
                </c:pt>
                <c:pt idx="661">
                  <c:v>5</c:v>
                </c:pt>
                <c:pt idx="662">
                  <c:v>2</c:v>
                </c:pt>
                <c:pt idx="663">
                  <c:v>4</c:v>
                </c:pt>
                <c:pt idx="664">
                  <c:v>4</c:v>
                </c:pt>
                <c:pt idx="665">
                  <c:v>10</c:v>
                </c:pt>
                <c:pt idx="666">
                  <c:v>2</c:v>
                </c:pt>
                <c:pt idx="667">
                  <c:v>5</c:v>
                </c:pt>
                <c:pt idx="668">
                  <c:v>8</c:v>
                </c:pt>
                <c:pt idx="669">
                  <c:v>2</c:v>
                </c:pt>
                <c:pt idx="670">
                  <c:v>4</c:v>
                </c:pt>
                <c:pt idx="671">
                  <c:v>4</c:v>
                </c:pt>
                <c:pt idx="672">
                  <c:v>8</c:v>
                </c:pt>
                <c:pt idx="673">
                  <c:v>4</c:v>
                </c:pt>
                <c:pt idx="674">
                  <c:v>9</c:v>
                </c:pt>
                <c:pt idx="675">
                  <c:v>4</c:v>
                </c:pt>
                <c:pt idx="676">
                  <c:v>20</c:v>
                </c:pt>
                <c:pt idx="677">
                  <c:v>10</c:v>
                </c:pt>
                <c:pt idx="678">
                  <c:v>1</c:v>
                </c:pt>
                <c:pt idx="679">
                  <c:v>5</c:v>
                </c:pt>
                <c:pt idx="680">
                  <c:v>1</c:v>
                </c:pt>
                <c:pt idx="681">
                  <c:v>1</c:v>
                </c:pt>
                <c:pt idx="682">
                  <c:v>10</c:v>
                </c:pt>
                <c:pt idx="683">
                  <c:v>3</c:v>
                </c:pt>
                <c:pt idx="684">
                  <c:v>4</c:v>
                </c:pt>
                <c:pt idx="685">
                  <c:v>3</c:v>
                </c:pt>
                <c:pt idx="686">
                  <c:v>2</c:v>
                </c:pt>
                <c:pt idx="687">
                  <c:v>2</c:v>
                </c:pt>
                <c:pt idx="688">
                  <c:v>7</c:v>
                </c:pt>
                <c:pt idx="689">
                  <c:v>2</c:v>
                </c:pt>
                <c:pt idx="690">
                  <c:v>3</c:v>
                </c:pt>
                <c:pt idx="691">
                  <c:v>4</c:v>
                </c:pt>
                <c:pt idx="692">
                  <c:v>3</c:v>
                </c:pt>
                <c:pt idx="693">
                  <c:v>4</c:v>
                </c:pt>
                <c:pt idx="694">
                  <c:v>3</c:v>
                </c:pt>
                <c:pt idx="695">
                  <c:v>2</c:v>
                </c:pt>
                <c:pt idx="696">
                  <c:v>9</c:v>
                </c:pt>
                <c:pt idx="697">
                  <c:v>8</c:v>
                </c:pt>
                <c:pt idx="698">
                  <c:v>4</c:v>
                </c:pt>
                <c:pt idx="699">
                  <c:v>13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4</c:v>
                </c:pt>
                <c:pt idx="704">
                  <c:v>3</c:v>
                </c:pt>
                <c:pt idx="705">
                  <c:v>3</c:v>
                </c:pt>
                <c:pt idx="706">
                  <c:v>4</c:v>
                </c:pt>
                <c:pt idx="707">
                  <c:v>3</c:v>
                </c:pt>
                <c:pt idx="708">
                  <c:v>3</c:v>
                </c:pt>
                <c:pt idx="709">
                  <c:v>4</c:v>
                </c:pt>
                <c:pt idx="710">
                  <c:v>2</c:v>
                </c:pt>
                <c:pt idx="711">
                  <c:v>4</c:v>
                </c:pt>
                <c:pt idx="712">
                  <c:v>14</c:v>
                </c:pt>
                <c:pt idx="713">
                  <c:v>4</c:v>
                </c:pt>
                <c:pt idx="714">
                  <c:v>21</c:v>
                </c:pt>
                <c:pt idx="715">
                  <c:v>6</c:v>
                </c:pt>
                <c:pt idx="716">
                  <c:v>3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5</c:v>
                </c:pt>
                <c:pt idx="721">
                  <c:v>3</c:v>
                </c:pt>
                <c:pt idx="722">
                  <c:v>8</c:v>
                </c:pt>
                <c:pt idx="723">
                  <c:v>7</c:v>
                </c:pt>
                <c:pt idx="724">
                  <c:v>2</c:v>
                </c:pt>
                <c:pt idx="725">
                  <c:v>16</c:v>
                </c:pt>
                <c:pt idx="726">
                  <c:v>14</c:v>
                </c:pt>
                <c:pt idx="727">
                  <c:v>4</c:v>
                </c:pt>
                <c:pt idx="728">
                  <c:v>9</c:v>
                </c:pt>
                <c:pt idx="729">
                  <c:v>2</c:v>
                </c:pt>
                <c:pt idx="730">
                  <c:v>8</c:v>
                </c:pt>
                <c:pt idx="731">
                  <c:v>3</c:v>
                </c:pt>
                <c:pt idx="732">
                  <c:v>5</c:v>
                </c:pt>
                <c:pt idx="733">
                  <c:v>11</c:v>
                </c:pt>
                <c:pt idx="734">
                  <c:v>4</c:v>
                </c:pt>
                <c:pt idx="735">
                  <c:v>3</c:v>
                </c:pt>
                <c:pt idx="736">
                  <c:v>5</c:v>
                </c:pt>
                <c:pt idx="737">
                  <c:v>11</c:v>
                </c:pt>
                <c:pt idx="738">
                  <c:v>3</c:v>
                </c:pt>
                <c:pt idx="739">
                  <c:v>5</c:v>
                </c:pt>
                <c:pt idx="740">
                  <c:v>2</c:v>
                </c:pt>
                <c:pt idx="741">
                  <c:v>3</c:v>
                </c:pt>
                <c:pt idx="742">
                  <c:v>4</c:v>
                </c:pt>
                <c:pt idx="743">
                  <c:v>2</c:v>
                </c:pt>
                <c:pt idx="744">
                  <c:v>5</c:v>
                </c:pt>
                <c:pt idx="745">
                  <c:v>2</c:v>
                </c:pt>
                <c:pt idx="746">
                  <c:v>2</c:v>
                </c:pt>
                <c:pt idx="747">
                  <c:v>5</c:v>
                </c:pt>
                <c:pt idx="748">
                  <c:v>2</c:v>
                </c:pt>
                <c:pt idx="749">
                  <c:v>4</c:v>
                </c:pt>
                <c:pt idx="750">
                  <c:v>6</c:v>
                </c:pt>
                <c:pt idx="751">
                  <c:v>2</c:v>
                </c:pt>
                <c:pt idx="752">
                  <c:v>21</c:v>
                </c:pt>
                <c:pt idx="753">
                  <c:v>6</c:v>
                </c:pt>
                <c:pt idx="754">
                  <c:v>16</c:v>
                </c:pt>
                <c:pt idx="755">
                  <c:v>2</c:v>
                </c:pt>
                <c:pt idx="756">
                  <c:v>3</c:v>
                </c:pt>
                <c:pt idx="757">
                  <c:v>3</c:v>
                </c:pt>
                <c:pt idx="758">
                  <c:v>3</c:v>
                </c:pt>
                <c:pt idx="759">
                  <c:v>1</c:v>
                </c:pt>
                <c:pt idx="760">
                  <c:v>4</c:v>
                </c:pt>
                <c:pt idx="761">
                  <c:v>6</c:v>
                </c:pt>
                <c:pt idx="762">
                  <c:v>3</c:v>
                </c:pt>
                <c:pt idx="763">
                  <c:v>3</c:v>
                </c:pt>
                <c:pt idx="764">
                  <c:v>2</c:v>
                </c:pt>
                <c:pt idx="765">
                  <c:v>4</c:v>
                </c:pt>
                <c:pt idx="766">
                  <c:v>1</c:v>
                </c:pt>
                <c:pt idx="767">
                  <c:v>2</c:v>
                </c:pt>
                <c:pt idx="768">
                  <c:v>3</c:v>
                </c:pt>
                <c:pt idx="769">
                  <c:v>4</c:v>
                </c:pt>
                <c:pt idx="770">
                  <c:v>13</c:v>
                </c:pt>
                <c:pt idx="771">
                  <c:v>3</c:v>
                </c:pt>
                <c:pt idx="772">
                  <c:v>5</c:v>
                </c:pt>
                <c:pt idx="773">
                  <c:v>5</c:v>
                </c:pt>
                <c:pt idx="774">
                  <c:v>1</c:v>
                </c:pt>
                <c:pt idx="775">
                  <c:v>3</c:v>
                </c:pt>
                <c:pt idx="776">
                  <c:v>1</c:v>
                </c:pt>
                <c:pt idx="777">
                  <c:v>3</c:v>
                </c:pt>
                <c:pt idx="778">
                  <c:v>1</c:v>
                </c:pt>
                <c:pt idx="779">
                  <c:v>6</c:v>
                </c:pt>
                <c:pt idx="780">
                  <c:v>4</c:v>
                </c:pt>
                <c:pt idx="781">
                  <c:v>3</c:v>
                </c:pt>
                <c:pt idx="782">
                  <c:v>3</c:v>
                </c:pt>
                <c:pt idx="783">
                  <c:v>4</c:v>
                </c:pt>
                <c:pt idx="784">
                  <c:v>2</c:v>
                </c:pt>
                <c:pt idx="785">
                  <c:v>4</c:v>
                </c:pt>
                <c:pt idx="786">
                  <c:v>2</c:v>
                </c:pt>
                <c:pt idx="787">
                  <c:v>6</c:v>
                </c:pt>
                <c:pt idx="788">
                  <c:v>2</c:v>
                </c:pt>
                <c:pt idx="789">
                  <c:v>2</c:v>
                </c:pt>
                <c:pt idx="790">
                  <c:v>4</c:v>
                </c:pt>
                <c:pt idx="791">
                  <c:v>6</c:v>
                </c:pt>
                <c:pt idx="792">
                  <c:v>3</c:v>
                </c:pt>
                <c:pt idx="793">
                  <c:v>2</c:v>
                </c:pt>
                <c:pt idx="794">
                  <c:v>7</c:v>
                </c:pt>
                <c:pt idx="795">
                  <c:v>4</c:v>
                </c:pt>
                <c:pt idx="796">
                  <c:v>4</c:v>
                </c:pt>
                <c:pt idx="797">
                  <c:v>2</c:v>
                </c:pt>
                <c:pt idx="798">
                  <c:v>3</c:v>
                </c:pt>
                <c:pt idx="799">
                  <c:v>3</c:v>
                </c:pt>
                <c:pt idx="800">
                  <c:v>2</c:v>
                </c:pt>
                <c:pt idx="801">
                  <c:v>2</c:v>
                </c:pt>
                <c:pt idx="802">
                  <c:v>1</c:v>
                </c:pt>
                <c:pt idx="803">
                  <c:v>8</c:v>
                </c:pt>
                <c:pt idx="804">
                  <c:v>4</c:v>
                </c:pt>
                <c:pt idx="805">
                  <c:v>2</c:v>
                </c:pt>
                <c:pt idx="806">
                  <c:v>6</c:v>
                </c:pt>
                <c:pt idx="807">
                  <c:v>3</c:v>
                </c:pt>
                <c:pt idx="808">
                  <c:v>17</c:v>
                </c:pt>
                <c:pt idx="809">
                  <c:v>3</c:v>
                </c:pt>
                <c:pt idx="810">
                  <c:v>5</c:v>
                </c:pt>
                <c:pt idx="811">
                  <c:v>3</c:v>
                </c:pt>
                <c:pt idx="812">
                  <c:v>2</c:v>
                </c:pt>
                <c:pt idx="813">
                  <c:v>2</c:v>
                </c:pt>
                <c:pt idx="814">
                  <c:v>4</c:v>
                </c:pt>
                <c:pt idx="815">
                  <c:v>7</c:v>
                </c:pt>
                <c:pt idx="816">
                  <c:v>3</c:v>
                </c:pt>
                <c:pt idx="817">
                  <c:v>7</c:v>
                </c:pt>
                <c:pt idx="818">
                  <c:v>4</c:v>
                </c:pt>
                <c:pt idx="819">
                  <c:v>5</c:v>
                </c:pt>
                <c:pt idx="820">
                  <c:v>4</c:v>
                </c:pt>
                <c:pt idx="821">
                  <c:v>1</c:v>
                </c:pt>
                <c:pt idx="822">
                  <c:v>1</c:v>
                </c:pt>
                <c:pt idx="823">
                  <c:v>4</c:v>
                </c:pt>
                <c:pt idx="824">
                  <c:v>2</c:v>
                </c:pt>
                <c:pt idx="825">
                  <c:v>2</c:v>
                </c:pt>
                <c:pt idx="826">
                  <c:v>3</c:v>
                </c:pt>
                <c:pt idx="827">
                  <c:v>5</c:v>
                </c:pt>
                <c:pt idx="828">
                  <c:v>3</c:v>
                </c:pt>
                <c:pt idx="829">
                  <c:v>1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4</c:v>
                </c:pt>
                <c:pt idx="834">
                  <c:v>4</c:v>
                </c:pt>
                <c:pt idx="835">
                  <c:v>2</c:v>
                </c:pt>
                <c:pt idx="836">
                  <c:v>1</c:v>
                </c:pt>
                <c:pt idx="837">
                  <c:v>1</c:v>
                </c:pt>
                <c:pt idx="838">
                  <c:v>2</c:v>
                </c:pt>
                <c:pt idx="839">
                  <c:v>3</c:v>
                </c:pt>
                <c:pt idx="840">
                  <c:v>4</c:v>
                </c:pt>
                <c:pt idx="841">
                  <c:v>3</c:v>
                </c:pt>
                <c:pt idx="842">
                  <c:v>3</c:v>
                </c:pt>
                <c:pt idx="843">
                  <c:v>3</c:v>
                </c:pt>
                <c:pt idx="844">
                  <c:v>3</c:v>
                </c:pt>
                <c:pt idx="845">
                  <c:v>3</c:v>
                </c:pt>
                <c:pt idx="846">
                  <c:v>9</c:v>
                </c:pt>
                <c:pt idx="847">
                  <c:v>2</c:v>
                </c:pt>
                <c:pt idx="848">
                  <c:v>5</c:v>
                </c:pt>
                <c:pt idx="849">
                  <c:v>2</c:v>
                </c:pt>
                <c:pt idx="850">
                  <c:v>4</c:v>
                </c:pt>
                <c:pt idx="851">
                  <c:v>4</c:v>
                </c:pt>
                <c:pt idx="852">
                  <c:v>2</c:v>
                </c:pt>
                <c:pt idx="853">
                  <c:v>5</c:v>
                </c:pt>
                <c:pt idx="854">
                  <c:v>12</c:v>
                </c:pt>
                <c:pt idx="855">
                  <c:v>3</c:v>
                </c:pt>
                <c:pt idx="856">
                  <c:v>1</c:v>
                </c:pt>
                <c:pt idx="857">
                  <c:v>3</c:v>
                </c:pt>
                <c:pt idx="858">
                  <c:v>1</c:v>
                </c:pt>
                <c:pt idx="859">
                  <c:v>4</c:v>
                </c:pt>
                <c:pt idx="860">
                  <c:v>2</c:v>
                </c:pt>
                <c:pt idx="861">
                  <c:v>4</c:v>
                </c:pt>
                <c:pt idx="862">
                  <c:v>3</c:v>
                </c:pt>
                <c:pt idx="863">
                  <c:v>2</c:v>
                </c:pt>
                <c:pt idx="864">
                  <c:v>4</c:v>
                </c:pt>
                <c:pt idx="865">
                  <c:v>2</c:v>
                </c:pt>
                <c:pt idx="866">
                  <c:v>5</c:v>
                </c:pt>
                <c:pt idx="867">
                  <c:v>4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2</c:v>
                </c:pt>
                <c:pt idx="872">
                  <c:v>1</c:v>
                </c:pt>
                <c:pt idx="873">
                  <c:v>5</c:v>
                </c:pt>
                <c:pt idx="874">
                  <c:v>7</c:v>
                </c:pt>
                <c:pt idx="875">
                  <c:v>2</c:v>
                </c:pt>
                <c:pt idx="876">
                  <c:v>1</c:v>
                </c:pt>
                <c:pt idx="877">
                  <c:v>3</c:v>
                </c:pt>
                <c:pt idx="878">
                  <c:v>3</c:v>
                </c:pt>
                <c:pt idx="879">
                  <c:v>3</c:v>
                </c:pt>
                <c:pt idx="880">
                  <c:v>16</c:v>
                </c:pt>
                <c:pt idx="881">
                  <c:v>1</c:v>
                </c:pt>
                <c:pt idx="882">
                  <c:v>3</c:v>
                </c:pt>
                <c:pt idx="883">
                  <c:v>1</c:v>
                </c:pt>
                <c:pt idx="884">
                  <c:v>4</c:v>
                </c:pt>
                <c:pt idx="885">
                  <c:v>4</c:v>
                </c:pt>
                <c:pt idx="886">
                  <c:v>4</c:v>
                </c:pt>
                <c:pt idx="887">
                  <c:v>1</c:v>
                </c:pt>
                <c:pt idx="888">
                  <c:v>4</c:v>
                </c:pt>
                <c:pt idx="889">
                  <c:v>1</c:v>
                </c:pt>
                <c:pt idx="890">
                  <c:v>1</c:v>
                </c:pt>
                <c:pt idx="891">
                  <c:v>2</c:v>
                </c:pt>
                <c:pt idx="892">
                  <c:v>4</c:v>
                </c:pt>
                <c:pt idx="893">
                  <c:v>3</c:v>
                </c:pt>
                <c:pt idx="894">
                  <c:v>2</c:v>
                </c:pt>
                <c:pt idx="895">
                  <c:v>3</c:v>
                </c:pt>
                <c:pt idx="896">
                  <c:v>2</c:v>
                </c:pt>
                <c:pt idx="897">
                  <c:v>3</c:v>
                </c:pt>
                <c:pt idx="898">
                  <c:v>7</c:v>
                </c:pt>
                <c:pt idx="899">
                  <c:v>2</c:v>
                </c:pt>
                <c:pt idx="900">
                  <c:v>3</c:v>
                </c:pt>
                <c:pt idx="901">
                  <c:v>5</c:v>
                </c:pt>
                <c:pt idx="902">
                  <c:v>2</c:v>
                </c:pt>
                <c:pt idx="903">
                  <c:v>3</c:v>
                </c:pt>
                <c:pt idx="904">
                  <c:v>2</c:v>
                </c:pt>
                <c:pt idx="905">
                  <c:v>12</c:v>
                </c:pt>
                <c:pt idx="906">
                  <c:v>1</c:v>
                </c:pt>
                <c:pt idx="907">
                  <c:v>4</c:v>
                </c:pt>
                <c:pt idx="908">
                  <c:v>2</c:v>
                </c:pt>
                <c:pt idx="909">
                  <c:v>3</c:v>
                </c:pt>
                <c:pt idx="910">
                  <c:v>2</c:v>
                </c:pt>
                <c:pt idx="911">
                  <c:v>3</c:v>
                </c:pt>
                <c:pt idx="912">
                  <c:v>2</c:v>
                </c:pt>
                <c:pt idx="913">
                  <c:v>3</c:v>
                </c:pt>
                <c:pt idx="914">
                  <c:v>6</c:v>
                </c:pt>
                <c:pt idx="915">
                  <c:v>2</c:v>
                </c:pt>
                <c:pt idx="916">
                  <c:v>2</c:v>
                </c:pt>
                <c:pt idx="917">
                  <c:v>3</c:v>
                </c:pt>
                <c:pt idx="918">
                  <c:v>1</c:v>
                </c:pt>
                <c:pt idx="919">
                  <c:v>4</c:v>
                </c:pt>
                <c:pt idx="920">
                  <c:v>3</c:v>
                </c:pt>
                <c:pt idx="921">
                  <c:v>2</c:v>
                </c:pt>
                <c:pt idx="922">
                  <c:v>3</c:v>
                </c:pt>
                <c:pt idx="923">
                  <c:v>2</c:v>
                </c:pt>
                <c:pt idx="924">
                  <c:v>5</c:v>
                </c:pt>
                <c:pt idx="925">
                  <c:v>4</c:v>
                </c:pt>
                <c:pt idx="926">
                  <c:v>7</c:v>
                </c:pt>
                <c:pt idx="927">
                  <c:v>3</c:v>
                </c:pt>
                <c:pt idx="928">
                  <c:v>3</c:v>
                </c:pt>
                <c:pt idx="929">
                  <c:v>2</c:v>
                </c:pt>
                <c:pt idx="930">
                  <c:v>1</c:v>
                </c:pt>
                <c:pt idx="931">
                  <c:v>5</c:v>
                </c:pt>
                <c:pt idx="932">
                  <c:v>1</c:v>
                </c:pt>
                <c:pt idx="933">
                  <c:v>2</c:v>
                </c:pt>
                <c:pt idx="934">
                  <c:v>5</c:v>
                </c:pt>
                <c:pt idx="935">
                  <c:v>2</c:v>
                </c:pt>
                <c:pt idx="936">
                  <c:v>6</c:v>
                </c:pt>
                <c:pt idx="937">
                  <c:v>4</c:v>
                </c:pt>
                <c:pt idx="938">
                  <c:v>6</c:v>
                </c:pt>
                <c:pt idx="939">
                  <c:v>1</c:v>
                </c:pt>
                <c:pt idx="940">
                  <c:v>1</c:v>
                </c:pt>
                <c:pt idx="941">
                  <c:v>2</c:v>
                </c:pt>
                <c:pt idx="942">
                  <c:v>6</c:v>
                </c:pt>
                <c:pt idx="943">
                  <c:v>6</c:v>
                </c:pt>
                <c:pt idx="944">
                  <c:v>6</c:v>
                </c:pt>
                <c:pt idx="945">
                  <c:v>3</c:v>
                </c:pt>
                <c:pt idx="946">
                  <c:v>1</c:v>
                </c:pt>
                <c:pt idx="947">
                  <c:v>3</c:v>
                </c:pt>
                <c:pt idx="948">
                  <c:v>7</c:v>
                </c:pt>
                <c:pt idx="949">
                  <c:v>1</c:v>
                </c:pt>
                <c:pt idx="950">
                  <c:v>3</c:v>
                </c:pt>
                <c:pt idx="951">
                  <c:v>3</c:v>
                </c:pt>
                <c:pt idx="952">
                  <c:v>5</c:v>
                </c:pt>
                <c:pt idx="953">
                  <c:v>1</c:v>
                </c:pt>
                <c:pt idx="954">
                  <c:v>2</c:v>
                </c:pt>
                <c:pt idx="955">
                  <c:v>2</c:v>
                </c:pt>
                <c:pt idx="956">
                  <c:v>2</c:v>
                </c:pt>
                <c:pt idx="957">
                  <c:v>2</c:v>
                </c:pt>
                <c:pt idx="958">
                  <c:v>4</c:v>
                </c:pt>
                <c:pt idx="959">
                  <c:v>4</c:v>
                </c:pt>
                <c:pt idx="960">
                  <c:v>1</c:v>
                </c:pt>
                <c:pt idx="961">
                  <c:v>3</c:v>
                </c:pt>
                <c:pt idx="962">
                  <c:v>14</c:v>
                </c:pt>
                <c:pt idx="963">
                  <c:v>4</c:v>
                </c:pt>
                <c:pt idx="964">
                  <c:v>4</c:v>
                </c:pt>
                <c:pt idx="965">
                  <c:v>2</c:v>
                </c:pt>
                <c:pt idx="966">
                  <c:v>9</c:v>
                </c:pt>
                <c:pt idx="967">
                  <c:v>3</c:v>
                </c:pt>
                <c:pt idx="968">
                  <c:v>1</c:v>
                </c:pt>
                <c:pt idx="969">
                  <c:v>3</c:v>
                </c:pt>
                <c:pt idx="970">
                  <c:v>3</c:v>
                </c:pt>
                <c:pt idx="971">
                  <c:v>6</c:v>
                </c:pt>
                <c:pt idx="972">
                  <c:v>2</c:v>
                </c:pt>
                <c:pt idx="973">
                  <c:v>6</c:v>
                </c:pt>
                <c:pt idx="974">
                  <c:v>5</c:v>
                </c:pt>
                <c:pt idx="975">
                  <c:v>1</c:v>
                </c:pt>
                <c:pt idx="976">
                  <c:v>3</c:v>
                </c:pt>
                <c:pt idx="977">
                  <c:v>4</c:v>
                </c:pt>
                <c:pt idx="978">
                  <c:v>1</c:v>
                </c:pt>
                <c:pt idx="979">
                  <c:v>3</c:v>
                </c:pt>
                <c:pt idx="980">
                  <c:v>3</c:v>
                </c:pt>
                <c:pt idx="981">
                  <c:v>3</c:v>
                </c:pt>
                <c:pt idx="982">
                  <c:v>6</c:v>
                </c:pt>
                <c:pt idx="983">
                  <c:v>1</c:v>
                </c:pt>
                <c:pt idx="984">
                  <c:v>6</c:v>
                </c:pt>
                <c:pt idx="985">
                  <c:v>1</c:v>
                </c:pt>
                <c:pt idx="986">
                  <c:v>1</c:v>
                </c:pt>
                <c:pt idx="987">
                  <c:v>3</c:v>
                </c:pt>
                <c:pt idx="988">
                  <c:v>3</c:v>
                </c:pt>
                <c:pt idx="989">
                  <c:v>1</c:v>
                </c:pt>
                <c:pt idx="990">
                  <c:v>1</c:v>
                </c:pt>
                <c:pt idx="991">
                  <c:v>2</c:v>
                </c:pt>
                <c:pt idx="992">
                  <c:v>3</c:v>
                </c:pt>
                <c:pt idx="993">
                  <c:v>4</c:v>
                </c:pt>
                <c:pt idx="994">
                  <c:v>5</c:v>
                </c:pt>
                <c:pt idx="995">
                  <c:v>3</c:v>
                </c:pt>
                <c:pt idx="996">
                  <c:v>3</c:v>
                </c:pt>
                <c:pt idx="997">
                  <c:v>4</c:v>
                </c:pt>
                <c:pt idx="998">
                  <c:v>4</c:v>
                </c:pt>
                <c:pt idx="999">
                  <c:v>3</c:v>
                </c:pt>
                <c:pt idx="1000">
                  <c:v>3</c:v>
                </c:pt>
                <c:pt idx="1001">
                  <c:v>2</c:v>
                </c:pt>
                <c:pt idx="1002">
                  <c:v>1</c:v>
                </c:pt>
                <c:pt idx="1003">
                  <c:v>2</c:v>
                </c:pt>
                <c:pt idx="1004">
                  <c:v>2</c:v>
                </c:pt>
                <c:pt idx="1005">
                  <c:v>2</c:v>
                </c:pt>
                <c:pt idx="1006">
                  <c:v>1</c:v>
                </c:pt>
                <c:pt idx="1007">
                  <c:v>5</c:v>
                </c:pt>
                <c:pt idx="1008">
                  <c:v>1</c:v>
                </c:pt>
                <c:pt idx="1009">
                  <c:v>1</c:v>
                </c:pt>
                <c:pt idx="1010">
                  <c:v>3</c:v>
                </c:pt>
                <c:pt idx="1011">
                  <c:v>1</c:v>
                </c:pt>
                <c:pt idx="1012">
                  <c:v>5</c:v>
                </c:pt>
                <c:pt idx="1013">
                  <c:v>3</c:v>
                </c:pt>
                <c:pt idx="1014">
                  <c:v>10</c:v>
                </c:pt>
                <c:pt idx="1015">
                  <c:v>5</c:v>
                </c:pt>
                <c:pt idx="1016">
                  <c:v>2</c:v>
                </c:pt>
                <c:pt idx="1017">
                  <c:v>13</c:v>
                </c:pt>
                <c:pt idx="1018">
                  <c:v>2</c:v>
                </c:pt>
                <c:pt idx="1019">
                  <c:v>1</c:v>
                </c:pt>
                <c:pt idx="1020">
                  <c:v>4</c:v>
                </c:pt>
                <c:pt idx="1021">
                  <c:v>2</c:v>
                </c:pt>
                <c:pt idx="1022">
                  <c:v>1</c:v>
                </c:pt>
                <c:pt idx="1023">
                  <c:v>2</c:v>
                </c:pt>
                <c:pt idx="1024">
                  <c:v>1</c:v>
                </c:pt>
                <c:pt idx="1025">
                  <c:v>2</c:v>
                </c:pt>
                <c:pt idx="1026">
                  <c:v>3</c:v>
                </c:pt>
                <c:pt idx="1027">
                  <c:v>1</c:v>
                </c:pt>
                <c:pt idx="1028">
                  <c:v>1</c:v>
                </c:pt>
                <c:pt idx="1029">
                  <c:v>4</c:v>
                </c:pt>
                <c:pt idx="1030">
                  <c:v>2</c:v>
                </c:pt>
                <c:pt idx="1031">
                  <c:v>13</c:v>
                </c:pt>
                <c:pt idx="1032">
                  <c:v>2</c:v>
                </c:pt>
                <c:pt idx="1033">
                  <c:v>3</c:v>
                </c:pt>
                <c:pt idx="1034">
                  <c:v>3</c:v>
                </c:pt>
                <c:pt idx="1035">
                  <c:v>6</c:v>
                </c:pt>
                <c:pt idx="1036">
                  <c:v>3</c:v>
                </c:pt>
                <c:pt idx="1037">
                  <c:v>11</c:v>
                </c:pt>
                <c:pt idx="1038">
                  <c:v>2</c:v>
                </c:pt>
                <c:pt idx="1039">
                  <c:v>3</c:v>
                </c:pt>
                <c:pt idx="1040">
                  <c:v>2</c:v>
                </c:pt>
                <c:pt idx="1041">
                  <c:v>1</c:v>
                </c:pt>
                <c:pt idx="1042">
                  <c:v>1</c:v>
                </c:pt>
                <c:pt idx="1043">
                  <c:v>3</c:v>
                </c:pt>
                <c:pt idx="1044">
                  <c:v>1</c:v>
                </c:pt>
                <c:pt idx="1045">
                  <c:v>2</c:v>
                </c:pt>
                <c:pt idx="1046">
                  <c:v>1</c:v>
                </c:pt>
                <c:pt idx="1047">
                  <c:v>3</c:v>
                </c:pt>
                <c:pt idx="1048">
                  <c:v>3</c:v>
                </c:pt>
                <c:pt idx="1049">
                  <c:v>2</c:v>
                </c:pt>
                <c:pt idx="1050">
                  <c:v>3</c:v>
                </c:pt>
                <c:pt idx="1051">
                  <c:v>1</c:v>
                </c:pt>
                <c:pt idx="1052">
                  <c:v>2</c:v>
                </c:pt>
                <c:pt idx="1053">
                  <c:v>1</c:v>
                </c:pt>
                <c:pt idx="1054">
                  <c:v>4</c:v>
                </c:pt>
                <c:pt idx="1055">
                  <c:v>2</c:v>
                </c:pt>
                <c:pt idx="1056">
                  <c:v>3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2</c:v>
                </c:pt>
                <c:pt idx="1061">
                  <c:v>3</c:v>
                </c:pt>
                <c:pt idx="1062">
                  <c:v>9</c:v>
                </c:pt>
                <c:pt idx="1063">
                  <c:v>2</c:v>
                </c:pt>
                <c:pt idx="1064">
                  <c:v>1</c:v>
                </c:pt>
                <c:pt idx="1065">
                  <c:v>3</c:v>
                </c:pt>
                <c:pt idx="1066">
                  <c:v>3</c:v>
                </c:pt>
                <c:pt idx="1067">
                  <c:v>1</c:v>
                </c:pt>
                <c:pt idx="1068">
                  <c:v>12</c:v>
                </c:pt>
                <c:pt idx="1069">
                  <c:v>2</c:v>
                </c:pt>
                <c:pt idx="1070">
                  <c:v>2</c:v>
                </c:pt>
                <c:pt idx="1071">
                  <c:v>4</c:v>
                </c:pt>
                <c:pt idx="1072">
                  <c:v>12</c:v>
                </c:pt>
                <c:pt idx="1073">
                  <c:v>3</c:v>
                </c:pt>
                <c:pt idx="1074">
                  <c:v>4</c:v>
                </c:pt>
                <c:pt idx="1075">
                  <c:v>4</c:v>
                </c:pt>
                <c:pt idx="1076">
                  <c:v>2</c:v>
                </c:pt>
                <c:pt idx="1077">
                  <c:v>2</c:v>
                </c:pt>
                <c:pt idx="1078">
                  <c:v>3</c:v>
                </c:pt>
                <c:pt idx="1079">
                  <c:v>8</c:v>
                </c:pt>
                <c:pt idx="1080">
                  <c:v>4</c:v>
                </c:pt>
                <c:pt idx="1081">
                  <c:v>3</c:v>
                </c:pt>
                <c:pt idx="1082">
                  <c:v>3</c:v>
                </c:pt>
                <c:pt idx="1083">
                  <c:v>2</c:v>
                </c:pt>
                <c:pt idx="1084">
                  <c:v>3</c:v>
                </c:pt>
                <c:pt idx="1085">
                  <c:v>3</c:v>
                </c:pt>
                <c:pt idx="1086">
                  <c:v>2</c:v>
                </c:pt>
                <c:pt idx="1087">
                  <c:v>6</c:v>
                </c:pt>
                <c:pt idx="1088">
                  <c:v>5</c:v>
                </c:pt>
                <c:pt idx="1089">
                  <c:v>3</c:v>
                </c:pt>
                <c:pt idx="1090">
                  <c:v>3</c:v>
                </c:pt>
                <c:pt idx="1091">
                  <c:v>3</c:v>
                </c:pt>
                <c:pt idx="1092">
                  <c:v>1</c:v>
                </c:pt>
                <c:pt idx="1093">
                  <c:v>1</c:v>
                </c:pt>
                <c:pt idx="1094">
                  <c:v>3</c:v>
                </c:pt>
                <c:pt idx="1095">
                  <c:v>2</c:v>
                </c:pt>
                <c:pt idx="1096">
                  <c:v>3</c:v>
                </c:pt>
                <c:pt idx="1097">
                  <c:v>2</c:v>
                </c:pt>
                <c:pt idx="1098">
                  <c:v>3</c:v>
                </c:pt>
                <c:pt idx="1099">
                  <c:v>14</c:v>
                </c:pt>
                <c:pt idx="1100">
                  <c:v>4</c:v>
                </c:pt>
                <c:pt idx="1101">
                  <c:v>2</c:v>
                </c:pt>
                <c:pt idx="1102">
                  <c:v>2</c:v>
                </c:pt>
                <c:pt idx="1103">
                  <c:v>2</c:v>
                </c:pt>
                <c:pt idx="1104">
                  <c:v>4</c:v>
                </c:pt>
                <c:pt idx="1105">
                  <c:v>6</c:v>
                </c:pt>
                <c:pt idx="1106">
                  <c:v>5</c:v>
                </c:pt>
                <c:pt idx="1107">
                  <c:v>2</c:v>
                </c:pt>
                <c:pt idx="1108">
                  <c:v>1</c:v>
                </c:pt>
                <c:pt idx="1109">
                  <c:v>2</c:v>
                </c:pt>
                <c:pt idx="1110">
                  <c:v>1</c:v>
                </c:pt>
                <c:pt idx="1111">
                  <c:v>2</c:v>
                </c:pt>
                <c:pt idx="1112">
                  <c:v>10</c:v>
                </c:pt>
                <c:pt idx="1113">
                  <c:v>20</c:v>
                </c:pt>
                <c:pt idx="1114">
                  <c:v>1</c:v>
                </c:pt>
                <c:pt idx="1115">
                  <c:v>6</c:v>
                </c:pt>
                <c:pt idx="1116">
                  <c:v>1</c:v>
                </c:pt>
                <c:pt idx="1117">
                  <c:v>2</c:v>
                </c:pt>
                <c:pt idx="1118">
                  <c:v>1</c:v>
                </c:pt>
                <c:pt idx="1119">
                  <c:v>2</c:v>
                </c:pt>
                <c:pt idx="1120">
                  <c:v>3</c:v>
                </c:pt>
                <c:pt idx="1121">
                  <c:v>1</c:v>
                </c:pt>
                <c:pt idx="1122">
                  <c:v>1</c:v>
                </c:pt>
                <c:pt idx="1123">
                  <c:v>2</c:v>
                </c:pt>
                <c:pt idx="1124">
                  <c:v>3</c:v>
                </c:pt>
                <c:pt idx="1125">
                  <c:v>3</c:v>
                </c:pt>
                <c:pt idx="1126">
                  <c:v>13</c:v>
                </c:pt>
                <c:pt idx="1127">
                  <c:v>5</c:v>
                </c:pt>
                <c:pt idx="1128">
                  <c:v>2</c:v>
                </c:pt>
                <c:pt idx="1129">
                  <c:v>1</c:v>
                </c:pt>
                <c:pt idx="1130">
                  <c:v>19</c:v>
                </c:pt>
                <c:pt idx="1131">
                  <c:v>1</c:v>
                </c:pt>
                <c:pt idx="1132">
                  <c:v>2</c:v>
                </c:pt>
                <c:pt idx="1133">
                  <c:v>2</c:v>
                </c:pt>
                <c:pt idx="1134">
                  <c:v>10</c:v>
                </c:pt>
                <c:pt idx="1135">
                  <c:v>1</c:v>
                </c:pt>
                <c:pt idx="1136">
                  <c:v>2</c:v>
                </c:pt>
                <c:pt idx="1137">
                  <c:v>4</c:v>
                </c:pt>
                <c:pt idx="1138">
                  <c:v>1</c:v>
                </c:pt>
                <c:pt idx="1139">
                  <c:v>2</c:v>
                </c:pt>
                <c:pt idx="1140">
                  <c:v>1</c:v>
                </c:pt>
                <c:pt idx="1141">
                  <c:v>1</c:v>
                </c:pt>
                <c:pt idx="1142">
                  <c:v>3</c:v>
                </c:pt>
                <c:pt idx="1143">
                  <c:v>3</c:v>
                </c:pt>
                <c:pt idx="1144">
                  <c:v>2</c:v>
                </c:pt>
                <c:pt idx="1145">
                  <c:v>2</c:v>
                </c:pt>
                <c:pt idx="1146">
                  <c:v>5</c:v>
                </c:pt>
                <c:pt idx="1147">
                  <c:v>5</c:v>
                </c:pt>
                <c:pt idx="1148">
                  <c:v>5</c:v>
                </c:pt>
                <c:pt idx="1149">
                  <c:v>1</c:v>
                </c:pt>
                <c:pt idx="1150">
                  <c:v>4</c:v>
                </c:pt>
                <c:pt idx="1151">
                  <c:v>2</c:v>
                </c:pt>
                <c:pt idx="1152">
                  <c:v>1</c:v>
                </c:pt>
                <c:pt idx="1153">
                  <c:v>3</c:v>
                </c:pt>
                <c:pt idx="1154">
                  <c:v>2</c:v>
                </c:pt>
                <c:pt idx="1155">
                  <c:v>4</c:v>
                </c:pt>
                <c:pt idx="1156">
                  <c:v>2</c:v>
                </c:pt>
                <c:pt idx="1157">
                  <c:v>3</c:v>
                </c:pt>
                <c:pt idx="1158">
                  <c:v>8</c:v>
                </c:pt>
                <c:pt idx="1159">
                  <c:v>2</c:v>
                </c:pt>
                <c:pt idx="1160">
                  <c:v>2</c:v>
                </c:pt>
                <c:pt idx="1161">
                  <c:v>2</c:v>
                </c:pt>
                <c:pt idx="1162">
                  <c:v>3</c:v>
                </c:pt>
                <c:pt idx="1163">
                  <c:v>3</c:v>
                </c:pt>
                <c:pt idx="1164">
                  <c:v>2</c:v>
                </c:pt>
                <c:pt idx="1165">
                  <c:v>1</c:v>
                </c:pt>
                <c:pt idx="1166">
                  <c:v>2</c:v>
                </c:pt>
                <c:pt idx="1167">
                  <c:v>1</c:v>
                </c:pt>
                <c:pt idx="1168">
                  <c:v>2</c:v>
                </c:pt>
                <c:pt idx="1169">
                  <c:v>23</c:v>
                </c:pt>
                <c:pt idx="1170">
                  <c:v>1</c:v>
                </c:pt>
                <c:pt idx="1171">
                  <c:v>2</c:v>
                </c:pt>
                <c:pt idx="1172">
                  <c:v>1</c:v>
                </c:pt>
                <c:pt idx="1173">
                  <c:v>1</c:v>
                </c:pt>
                <c:pt idx="1174">
                  <c:v>2</c:v>
                </c:pt>
                <c:pt idx="1175">
                  <c:v>2</c:v>
                </c:pt>
                <c:pt idx="1176">
                  <c:v>3</c:v>
                </c:pt>
                <c:pt idx="1177">
                  <c:v>3</c:v>
                </c:pt>
                <c:pt idx="1178">
                  <c:v>8</c:v>
                </c:pt>
                <c:pt idx="1179">
                  <c:v>3</c:v>
                </c:pt>
                <c:pt idx="1180">
                  <c:v>1</c:v>
                </c:pt>
                <c:pt idx="1181">
                  <c:v>4</c:v>
                </c:pt>
                <c:pt idx="1182">
                  <c:v>2</c:v>
                </c:pt>
                <c:pt idx="1183">
                  <c:v>3</c:v>
                </c:pt>
                <c:pt idx="1184">
                  <c:v>1</c:v>
                </c:pt>
                <c:pt idx="1185">
                  <c:v>2</c:v>
                </c:pt>
                <c:pt idx="1186">
                  <c:v>4</c:v>
                </c:pt>
                <c:pt idx="1187">
                  <c:v>4</c:v>
                </c:pt>
                <c:pt idx="1188">
                  <c:v>5</c:v>
                </c:pt>
                <c:pt idx="1189">
                  <c:v>2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3</c:v>
                </c:pt>
                <c:pt idx="1194">
                  <c:v>3</c:v>
                </c:pt>
                <c:pt idx="1195">
                  <c:v>3</c:v>
                </c:pt>
                <c:pt idx="1196">
                  <c:v>3</c:v>
                </c:pt>
                <c:pt idx="1197">
                  <c:v>2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5</c:v>
                </c:pt>
                <c:pt idx="1202">
                  <c:v>1</c:v>
                </c:pt>
                <c:pt idx="1203">
                  <c:v>1</c:v>
                </c:pt>
                <c:pt idx="1204">
                  <c:v>5</c:v>
                </c:pt>
                <c:pt idx="1205">
                  <c:v>2</c:v>
                </c:pt>
                <c:pt idx="1206">
                  <c:v>2</c:v>
                </c:pt>
                <c:pt idx="1207">
                  <c:v>2</c:v>
                </c:pt>
                <c:pt idx="1208">
                  <c:v>2</c:v>
                </c:pt>
                <c:pt idx="1209">
                  <c:v>2</c:v>
                </c:pt>
                <c:pt idx="1210">
                  <c:v>1</c:v>
                </c:pt>
                <c:pt idx="1211">
                  <c:v>2</c:v>
                </c:pt>
                <c:pt idx="1212">
                  <c:v>3</c:v>
                </c:pt>
                <c:pt idx="1213">
                  <c:v>1</c:v>
                </c:pt>
                <c:pt idx="1214">
                  <c:v>2</c:v>
                </c:pt>
                <c:pt idx="1215">
                  <c:v>13</c:v>
                </c:pt>
                <c:pt idx="1216">
                  <c:v>3</c:v>
                </c:pt>
                <c:pt idx="1217">
                  <c:v>2</c:v>
                </c:pt>
                <c:pt idx="1218">
                  <c:v>2</c:v>
                </c:pt>
                <c:pt idx="1219">
                  <c:v>2</c:v>
                </c:pt>
                <c:pt idx="1220">
                  <c:v>1</c:v>
                </c:pt>
                <c:pt idx="1221">
                  <c:v>1</c:v>
                </c:pt>
                <c:pt idx="1222">
                  <c:v>4</c:v>
                </c:pt>
                <c:pt idx="1223">
                  <c:v>4</c:v>
                </c:pt>
                <c:pt idx="1224">
                  <c:v>3</c:v>
                </c:pt>
                <c:pt idx="1225">
                  <c:v>1</c:v>
                </c:pt>
                <c:pt idx="1226">
                  <c:v>1</c:v>
                </c:pt>
                <c:pt idx="1227">
                  <c:v>5</c:v>
                </c:pt>
                <c:pt idx="1228">
                  <c:v>2</c:v>
                </c:pt>
                <c:pt idx="1229">
                  <c:v>4</c:v>
                </c:pt>
                <c:pt idx="1230">
                  <c:v>2</c:v>
                </c:pt>
                <c:pt idx="1231">
                  <c:v>2</c:v>
                </c:pt>
                <c:pt idx="1232">
                  <c:v>3</c:v>
                </c:pt>
                <c:pt idx="1233">
                  <c:v>2</c:v>
                </c:pt>
                <c:pt idx="1234">
                  <c:v>5</c:v>
                </c:pt>
                <c:pt idx="1235">
                  <c:v>3</c:v>
                </c:pt>
                <c:pt idx="1236">
                  <c:v>3</c:v>
                </c:pt>
                <c:pt idx="1237">
                  <c:v>1</c:v>
                </c:pt>
                <c:pt idx="1238">
                  <c:v>3</c:v>
                </c:pt>
                <c:pt idx="1239">
                  <c:v>2</c:v>
                </c:pt>
                <c:pt idx="1240">
                  <c:v>1</c:v>
                </c:pt>
                <c:pt idx="1241">
                  <c:v>3</c:v>
                </c:pt>
                <c:pt idx="1242">
                  <c:v>3</c:v>
                </c:pt>
                <c:pt idx="1243">
                  <c:v>3</c:v>
                </c:pt>
                <c:pt idx="1244">
                  <c:v>2</c:v>
                </c:pt>
                <c:pt idx="1245">
                  <c:v>3</c:v>
                </c:pt>
                <c:pt idx="1246">
                  <c:v>5</c:v>
                </c:pt>
                <c:pt idx="1247">
                  <c:v>4</c:v>
                </c:pt>
                <c:pt idx="1248">
                  <c:v>2</c:v>
                </c:pt>
                <c:pt idx="1249">
                  <c:v>2</c:v>
                </c:pt>
                <c:pt idx="1250">
                  <c:v>2</c:v>
                </c:pt>
                <c:pt idx="1251">
                  <c:v>2</c:v>
                </c:pt>
                <c:pt idx="1252">
                  <c:v>4</c:v>
                </c:pt>
                <c:pt idx="1253">
                  <c:v>1</c:v>
                </c:pt>
                <c:pt idx="1254">
                  <c:v>3</c:v>
                </c:pt>
                <c:pt idx="1255">
                  <c:v>1</c:v>
                </c:pt>
                <c:pt idx="1256">
                  <c:v>3</c:v>
                </c:pt>
                <c:pt idx="1257">
                  <c:v>3</c:v>
                </c:pt>
                <c:pt idx="1258">
                  <c:v>2</c:v>
                </c:pt>
                <c:pt idx="1259">
                  <c:v>1</c:v>
                </c:pt>
                <c:pt idx="1260">
                  <c:v>1</c:v>
                </c:pt>
                <c:pt idx="1261">
                  <c:v>3</c:v>
                </c:pt>
                <c:pt idx="1262">
                  <c:v>7</c:v>
                </c:pt>
                <c:pt idx="1263">
                  <c:v>2</c:v>
                </c:pt>
                <c:pt idx="1264">
                  <c:v>2</c:v>
                </c:pt>
                <c:pt idx="1265">
                  <c:v>2</c:v>
                </c:pt>
                <c:pt idx="1266">
                  <c:v>3</c:v>
                </c:pt>
                <c:pt idx="1267">
                  <c:v>3</c:v>
                </c:pt>
                <c:pt idx="1268">
                  <c:v>3</c:v>
                </c:pt>
                <c:pt idx="1269">
                  <c:v>6</c:v>
                </c:pt>
                <c:pt idx="1270">
                  <c:v>3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3</c:v>
                </c:pt>
                <c:pt idx="1275">
                  <c:v>1</c:v>
                </c:pt>
                <c:pt idx="1276">
                  <c:v>1</c:v>
                </c:pt>
                <c:pt idx="1277">
                  <c:v>3</c:v>
                </c:pt>
                <c:pt idx="1278">
                  <c:v>3</c:v>
                </c:pt>
                <c:pt idx="1279">
                  <c:v>1</c:v>
                </c:pt>
                <c:pt idx="1280">
                  <c:v>15</c:v>
                </c:pt>
                <c:pt idx="1281">
                  <c:v>2</c:v>
                </c:pt>
                <c:pt idx="1282">
                  <c:v>4</c:v>
                </c:pt>
                <c:pt idx="1283">
                  <c:v>2</c:v>
                </c:pt>
                <c:pt idx="1284">
                  <c:v>1</c:v>
                </c:pt>
                <c:pt idx="1285">
                  <c:v>2</c:v>
                </c:pt>
                <c:pt idx="1286">
                  <c:v>1</c:v>
                </c:pt>
                <c:pt idx="1287">
                  <c:v>2</c:v>
                </c:pt>
                <c:pt idx="1288">
                  <c:v>18</c:v>
                </c:pt>
                <c:pt idx="1289">
                  <c:v>1</c:v>
                </c:pt>
                <c:pt idx="1290">
                  <c:v>3</c:v>
                </c:pt>
                <c:pt idx="1291">
                  <c:v>1</c:v>
                </c:pt>
                <c:pt idx="1292">
                  <c:v>2</c:v>
                </c:pt>
                <c:pt idx="1293">
                  <c:v>1</c:v>
                </c:pt>
                <c:pt idx="1294">
                  <c:v>1</c:v>
                </c:pt>
                <c:pt idx="1295">
                  <c:v>18</c:v>
                </c:pt>
                <c:pt idx="1296">
                  <c:v>5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3</c:v>
                </c:pt>
                <c:pt idx="1301">
                  <c:v>2</c:v>
                </c:pt>
                <c:pt idx="1302">
                  <c:v>2</c:v>
                </c:pt>
                <c:pt idx="1303">
                  <c:v>1</c:v>
                </c:pt>
                <c:pt idx="1304">
                  <c:v>3</c:v>
                </c:pt>
                <c:pt idx="1305">
                  <c:v>1</c:v>
                </c:pt>
                <c:pt idx="1306">
                  <c:v>2</c:v>
                </c:pt>
                <c:pt idx="1307">
                  <c:v>2</c:v>
                </c:pt>
                <c:pt idx="1308">
                  <c:v>3</c:v>
                </c:pt>
                <c:pt idx="1309">
                  <c:v>2</c:v>
                </c:pt>
                <c:pt idx="1310">
                  <c:v>3</c:v>
                </c:pt>
                <c:pt idx="1311">
                  <c:v>2</c:v>
                </c:pt>
                <c:pt idx="1312">
                  <c:v>3</c:v>
                </c:pt>
                <c:pt idx="1313">
                  <c:v>3</c:v>
                </c:pt>
                <c:pt idx="1314">
                  <c:v>2</c:v>
                </c:pt>
                <c:pt idx="1315">
                  <c:v>2</c:v>
                </c:pt>
                <c:pt idx="1316">
                  <c:v>6</c:v>
                </c:pt>
                <c:pt idx="1317">
                  <c:v>1</c:v>
                </c:pt>
                <c:pt idx="1318">
                  <c:v>5</c:v>
                </c:pt>
                <c:pt idx="1319">
                  <c:v>2</c:v>
                </c:pt>
                <c:pt idx="1320">
                  <c:v>2</c:v>
                </c:pt>
                <c:pt idx="1321">
                  <c:v>1</c:v>
                </c:pt>
                <c:pt idx="1322">
                  <c:v>2</c:v>
                </c:pt>
                <c:pt idx="1323">
                  <c:v>12</c:v>
                </c:pt>
                <c:pt idx="1324">
                  <c:v>1</c:v>
                </c:pt>
                <c:pt idx="1325">
                  <c:v>4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2</c:v>
                </c:pt>
                <c:pt idx="1331">
                  <c:v>1</c:v>
                </c:pt>
                <c:pt idx="1332">
                  <c:v>2</c:v>
                </c:pt>
                <c:pt idx="1333">
                  <c:v>1</c:v>
                </c:pt>
                <c:pt idx="1334">
                  <c:v>3</c:v>
                </c:pt>
                <c:pt idx="1335">
                  <c:v>1</c:v>
                </c:pt>
                <c:pt idx="1336">
                  <c:v>1</c:v>
                </c:pt>
                <c:pt idx="1337">
                  <c:v>2</c:v>
                </c:pt>
                <c:pt idx="1338">
                  <c:v>3</c:v>
                </c:pt>
                <c:pt idx="1339">
                  <c:v>3</c:v>
                </c:pt>
                <c:pt idx="1340">
                  <c:v>3</c:v>
                </c:pt>
                <c:pt idx="1341">
                  <c:v>2</c:v>
                </c:pt>
                <c:pt idx="1342">
                  <c:v>2</c:v>
                </c:pt>
                <c:pt idx="1343">
                  <c:v>2</c:v>
                </c:pt>
                <c:pt idx="1344">
                  <c:v>4</c:v>
                </c:pt>
                <c:pt idx="1345">
                  <c:v>2</c:v>
                </c:pt>
                <c:pt idx="1346">
                  <c:v>3</c:v>
                </c:pt>
                <c:pt idx="1347">
                  <c:v>3</c:v>
                </c:pt>
                <c:pt idx="1348">
                  <c:v>3</c:v>
                </c:pt>
                <c:pt idx="1349">
                  <c:v>1</c:v>
                </c:pt>
                <c:pt idx="1350">
                  <c:v>5</c:v>
                </c:pt>
                <c:pt idx="1351">
                  <c:v>2</c:v>
                </c:pt>
                <c:pt idx="1352">
                  <c:v>6</c:v>
                </c:pt>
                <c:pt idx="1353">
                  <c:v>2</c:v>
                </c:pt>
                <c:pt idx="1354">
                  <c:v>21</c:v>
                </c:pt>
                <c:pt idx="1355">
                  <c:v>1</c:v>
                </c:pt>
                <c:pt idx="1356">
                  <c:v>2</c:v>
                </c:pt>
                <c:pt idx="1357">
                  <c:v>5</c:v>
                </c:pt>
                <c:pt idx="1358">
                  <c:v>1</c:v>
                </c:pt>
                <c:pt idx="1359">
                  <c:v>1</c:v>
                </c:pt>
                <c:pt idx="1360">
                  <c:v>3</c:v>
                </c:pt>
                <c:pt idx="1361">
                  <c:v>6</c:v>
                </c:pt>
                <c:pt idx="1362">
                  <c:v>4</c:v>
                </c:pt>
                <c:pt idx="1363">
                  <c:v>1</c:v>
                </c:pt>
                <c:pt idx="1364">
                  <c:v>1</c:v>
                </c:pt>
                <c:pt idx="1365">
                  <c:v>3</c:v>
                </c:pt>
                <c:pt idx="1366">
                  <c:v>1</c:v>
                </c:pt>
                <c:pt idx="1367">
                  <c:v>1</c:v>
                </c:pt>
                <c:pt idx="1368">
                  <c:v>6</c:v>
                </c:pt>
                <c:pt idx="1369">
                  <c:v>3</c:v>
                </c:pt>
                <c:pt idx="1370">
                  <c:v>4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3</c:v>
                </c:pt>
                <c:pt idx="1376">
                  <c:v>4</c:v>
                </c:pt>
                <c:pt idx="1377">
                  <c:v>1</c:v>
                </c:pt>
                <c:pt idx="1378">
                  <c:v>5</c:v>
                </c:pt>
                <c:pt idx="1379">
                  <c:v>1</c:v>
                </c:pt>
                <c:pt idx="1380">
                  <c:v>1</c:v>
                </c:pt>
                <c:pt idx="1381">
                  <c:v>4</c:v>
                </c:pt>
                <c:pt idx="1382">
                  <c:v>1</c:v>
                </c:pt>
                <c:pt idx="1383">
                  <c:v>1</c:v>
                </c:pt>
                <c:pt idx="1384">
                  <c:v>3</c:v>
                </c:pt>
                <c:pt idx="1385">
                  <c:v>1</c:v>
                </c:pt>
                <c:pt idx="1386">
                  <c:v>2</c:v>
                </c:pt>
                <c:pt idx="1387">
                  <c:v>1</c:v>
                </c:pt>
                <c:pt idx="1388">
                  <c:v>2</c:v>
                </c:pt>
                <c:pt idx="1389">
                  <c:v>7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2</c:v>
                </c:pt>
                <c:pt idx="1396">
                  <c:v>5</c:v>
                </c:pt>
                <c:pt idx="1397">
                  <c:v>1</c:v>
                </c:pt>
                <c:pt idx="1398">
                  <c:v>4</c:v>
                </c:pt>
                <c:pt idx="1399">
                  <c:v>3</c:v>
                </c:pt>
                <c:pt idx="1400">
                  <c:v>3</c:v>
                </c:pt>
                <c:pt idx="1401">
                  <c:v>2</c:v>
                </c:pt>
                <c:pt idx="1402">
                  <c:v>2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2</c:v>
                </c:pt>
                <c:pt idx="1407">
                  <c:v>1</c:v>
                </c:pt>
                <c:pt idx="1408">
                  <c:v>2</c:v>
                </c:pt>
                <c:pt idx="1409">
                  <c:v>1</c:v>
                </c:pt>
                <c:pt idx="1410">
                  <c:v>1</c:v>
                </c:pt>
                <c:pt idx="1411">
                  <c:v>3</c:v>
                </c:pt>
                <c:pt idx="1412">
                  <c:v>1</c:v>
                </c:pt>
                <c:pt idx="1413">
                  <c:v>2</c:v>
                </c:pt>
                <c:pt idx="1414">
                  <c:v>1</c:v>
                </c:pt>
                <c:pt idx="1415">
                  <c:v>1</c:v>
                </c:pt>
                <c:pt idx="1416">
                  <c:v>2</c:v>
                </c:pt>
                <c:pt idx="1417">
                  <c:v>5</c:v>
                </c:pt>
                <c:pt idx="1418">
                  <c:v>3</c:v>
                </c:pt>
                <c:pt idx="1419">
                  <c:v>1</c:v>
                </c:pt>
                <c:pt idx="1420">
                  <c:v>2</c:v>
                </c:pt>
                <c:pt idx="1421">
                  <c:v>1</c:v>
                </c:pt>
                <c:pt idx="1422">
                  <c:v>1</c:v>
                </c:pt>
                <c:pt idx="1423">
                  <c:v>2</c:v>
                </c:pt>
                <c:pt idx="1424">
                  <c:v>1</c:v>
                </c:pt>
                <c:pt idx="1425">
                  <c:v>3</c:v>
                </c:pt>
                <c:pt idx="1426">
                  <c:v>1</c:v>
                </c:pt>
                <c:pt idx="1427">
                  <c:v>1</c:v>
                </c:pt>
                <c:pt idx="1428">
                  <c:v>3</c:v>
                </c:pt>
                <c:pt idx="1429">
                  <c:v>1</c:v>
                </c:pt>
                <c:pt idx="1430">
                  <c:v>8</c:v>
                </c:pt>
                <c:pt idx="1431">
                  <c:v>5</c:v>
                </c:pt>
                <c:pt idx="1432">
                  <c:v>2</c:v>
                </c:pt>
                <c:pt idx="1433">
                  <c:v>2</c:v>
                </c:pt>
                <c:pt idx="1434">
                  <c:v>4</c:v>
                </c:pt>
                <c:pt idx="1435">
                  <c:v>2</c:v>
                </c:pt>
                <c:pt idx="1436">
                  <c:v>1</c:v>
                </c:pt>
                <c:pt idx="1437">
                  <c:v>2</c:v>
                </c:pt>
                <c:pt idx="1438">
                  <c:v>1</c:v>
                </c:pt>
                <c:pt idx="1439">
                  <c:v>4</c:v>
                </c:pt>
                <c:pt idx="1440">
                  <c:v>2</c:v>
                </c:pt>
                <c:pt idx="1441">
                  <c:v>3</c:v>
                </c:pt>
                <c:pt idx="1442">
                  <c:v>2</c:v>
                </c:pt>
                <c:pt idx="1443">
                  <c:v>3</c:v>
                </c:pt>
                <c:pt idx="1444">
                  <c:v>1</c:v>
                </c:pt>
                <c:pt idx="1445">
                  <c:v>1</c:v>
                </c:pt>
                <c:pt idx="1446">
                  <c:v>2</c:v>
                </c:pt>
                <c:pt idx="1447">
                  <c:v>2</c:v>
                </c:pt>
                <c:pt idx="1448">
                  <c:v>1</c:v>
                </c:pt>
                <c:pt idx="1449">
                  <c:v>6</c:v>
                </c:pt>
                <c:pt idx="1450">
                  <c:v>4</c:v>
                </c:pt>
                <c:pt idx="1451">
                  <c:v>2</c:v>
                </c:pt>
                <c:pt idx="1452">
                  <c:v>1</c:v>
                </c:pt>
                <c:pt idx="1453">
                  <c:v>2</c:v>
                </c:pt>
                <c:pt idx="1454">
                  <c:v>17</c:v>
                </c:pt>
                <c:pt idx="1455">
                  <c:v>14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15</c:v>
                </c:pt>
                <c:pt idx="1461">
                  <c:v>1</c:v>
                </c:pt>
                <c:pt idx="1462">
                  <c:v>3</c:v>
                </c:pt>
                <c:pt idx="1463">
                  <c:v>2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5</c:v>
                </c:pt>
                <c:pt idx="1468">
                  <c:v>1</c:v>
                </c:pt>
                <c:pt idx="1469">
                  <c:v>3</c:v>
                </c:pt>
                <c:pt idx="1470">
                  <c:v>1</c:v>
                </c:pt>
                <c:pt idx="1471">
                  <c:v>1</c:v>
                </c:pt>
                <c:pt idx="1472">
                  <c:v>2</c:v>
                </c:pt>
                <c:pt idx="1473">
                  <c:v>2</c:v>
                </c:pt>
                <c:pt idx="1474">
                  <c:v>2</c:v>
                </c:pt>
                <c:pt idx="1475">
                  <c:v>3</c:v>
                </c:pt>
                <c:pt idx="1476">
                  <c:v>3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2</c:v>
                </c:pt>
                <c:pt idx="1481">
                  <c:v>1</c:v>
                </c:pt>
                <c:pt idx="1482">
                  <c:v>1</c:v>
                </c:pt>
                <c:pt idx="1483">
                  <c:v>3</c:v>
                </c:pt>
                <c:pt idx="1484">
                  <c:v>3</c:v>
                </c:pt>
                <c:pt idx="1485">
                  <c:v>7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2</c:v>
                </c:pt>
                <c:pt idx="1491">
                  <c:v>2</c:v>
                </c:pt>
                <c:pt idx="1492">
                  <c:v>2</c:v>
                </c:pt>
                <c:pt idx="1493">
                  <c:v>4</c:v>
                </c:pt>
                <c:pt idx="1494">
                  <c:v>1</c:v>
                </c:pt>
                <c:pt idx="1495">
                  <c:v>3</c:v>
                </c:pt>
                <c:pt idx="1496">
                  <c:v>1</c:v>
                </c:pt>
                <c:pt idx="1497">
                  <c:v>1</c:v>
                </c:pt>
                <c:pt idx="1498">
                  <c:v>2</c:v>
                </c:pt>
                <c:pt idx="1499">
                  <c:v>2</c:v>
                </c:pt>
                <c:pt idx="1500">
                  <c:v>2</c:v>
                </c:pt>
                <c:pt idx="1501">
                  <c:v>1</c:v>
                </c:pt>
                <c:pt idx="1502">
                  <c:v>1</c:v>
                </c:pt>
                <c:pt idx="1503">
                  <c:v>2</c:v>
                </c:pt>
                <c:pt idx="1504">
                  <c:v>2</c:v>
                </c:pt>
                <c:pt idx="1505">
                  <c:v>2</c:v>
                </c:pt>
                <c:pt idx="1506">
                  <c:v>2</c:v>
                </c:pt>
                <c:pt idx="1507">
                  <c:v>1</c:v>
                </c:pt>
                <c:pt idx="1508">
                  <c:v>1</c:v>
                </c:pt>
                <c:pt idx="1509">
                  <c:v>2</c:v>
                </c:pt>
                <c:pt idx="1510">
                  <c:v>1</c:v>
                </c:pt>
                <c:pt idx="1511">
                  <c:v>1</c:v>
                </c:pt>
                <c:pt idx="1512">
                  <c:v>4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5</c:v>
                </c:pt>
                <c:pt idx="1519">
                  <c:v>1</c:v>
                </c:pt>
                <c:pt idx="1520">
                  <c:v>2</c:v>
                </c:pt>
                <c:pt idx="1521">
                  <c:v>1</c:v>
                </c:pt>
                <c:pt idx="1522">
                  <c:v>1</c:v>
                </c:pt>
                <c:pt idx="1523">
                  <c:v>3</c:v>
                </c:pt>
                <c:pt idx="1524">
                  <c:v>4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2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3</c:v>
                </c:pt>
                <c:pt idx="1538">
                  <c:v>1</c:v>
                </c:pt>
                <c:pt idx="1539">
                  <c:v>1</c:v>
                </c:pt>
                <c:pt idx="1540">
                  <c:v>2</c:v>
                </c:pt>
                <c:pt idx="1541">
                  <c:v>4</c:v>
                </c:pt>
                <c:pt idx="1542">
                  <c:v>1</c:v>
                </c:pt>
                <c:pt idx="1543">
                  <c:v>1</c:v>
                </c:pt>
                <c:pt idx="1544">
                  <c:v>2</c:v>
                </c:pt>
                <c:pt idx="1545">
                  <c:v>2</c:v>
                </c:pt>
                <c:pt idx="1546">
                  <c:v>6</c:v>
                </c:pt>
                <c:pt idx="1547">
                  <c:v>2</c:v>
                </c:pt>
                <c:pt idx="1548">
                  <c:v>1</c:v>
                </c:pt>
                <c:pt idx="1549">
                  <c:v>4</c:v>
                </c:pt>
                <c:pt idx="1550">
                  <c:v>1</c:v>
                </c:pt>
                <c:pt idx="1551">
                  <c:v>5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3</c:v>
                </c:pt>
                <c:pt idx="1557">
                  <c:v>2</c:v>
                </c:pt>
                <c:pt idx="1558">
                  <c:v>1</c:v>
                </c:pt>
                <c:pt idx="1559">
                  <c:v>1</c:v>
                </c:pt>
                <c:pt idx="1560">
                  <c:v>2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2</c:v>
                </c:pt>
                <c:pt idx="1567">
                  <c:v>2</c:v>
                </c:pt>
                <c:pt idx="1568">
                  <c:v>2</c:v>
                </c:pt>
                <c:pt idx="1569">
                  <c:v>6</c:v>
                </c:pt>
                <c:pt idx="1570">
                  <c:v>1</c:v>
                </c:pt>
                <c:pt idx="1571">
                  <c:v>1</c:v>
                </c:pt>
                <c:pt idx="1572">
                  <c:v>4</c:v>
                </c:pt>
                <c:pt idx="1573">
                  <c:v>1</c:v>
                </c:pt>
                <c:pt idx="1574">
                  <c:v>1</c:v>
                </c:pt>
                <c:pt idx="1575">
                  <c:v>3</c:v>
                </c:pt>
                <c:pt idx="1576">
                  <c:v>6</c:v>
                </c:pt>
                <c:pt idx="1577">
                  <c:v>1</c:v>
                </c:pt>
                <c:pt idx="1578">
                  <c:v>2</c:v>
                </c:pt>
                <c:pt idx="1579">
                  <c:v>1</c:v>
                </c:pt>
                <c:pt idx="1580">
                  <c:v>2</c:v>
                </c:pt>
                <c:pt idx="1581">
                  <c:v>3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3</c:v>
                </c:pt>
                <c:pt idx="1588">
                  <c:v>2</c:v>
                </c:pt>
                <c:pt idx="1589">
                  <c:v>2</c:v>
                </c:pt>
                <c:pt idx="1590">
                  <c:v>1</c:v>
                </c:pt>
                <c:pt idx="1591">
                  <c:v>2</c:v>
                </c:pt>
                <c:pt idx="1592">
                  <c:v>1</c:v>
                </c:pt>
                <c:pt idx="1593">
                  <c:v>2</c:v>
                </c:pt>
                <c:pt idx="1594">
                  <c:v>1</c:v>
                </c:pt>
                <c:pt idx="1595">
                  <c:v>1</c:v>
                </c:pt>
                <c:pt idx="1596">
                  <c:v>6</c:v>
                </c:pt>
                <c:pt idx="1597">
                  <c:v>3</c:v>
                </c:pt>
                <c:pt idx="1598">
                  <c:v>5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5</c:v>
                </c:pt>
                <c:pt idx="1604">
                  <c:v>3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2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4</c:v>
                </c:pt>
                <c:pt idx="1614">
                  <c:v>1</c:v>
                </c:pt>
                <c:pt idx="1615">
                  <c:v>3</c:v>
                </c:pt>
                <c:pt idx="1616">
                  <c:v>2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2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4</c:v>
                </c:pt>
                <c:pt idx="1634">
                  <c:v>3</c:v>
                </c:pt>
                <c:pt idx="1635">
                  <c:v>1</c:v>
                </c:pt>
                <c:pt idx="1636">
                  <c:v>3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3</c:v>
                </c:pt>
                <c:pt idx="1644">
                  <c:v>4</c:v>
                </c:pt>
                <c:pt idx="1645">
                  <c:v>3</c:v>
                </c:pt>
                <c:pt idx="1646">
                  <c:v>2</c:v>
                </c:pt>
                <c:pt idx="1647">
                  <c:v>1</c:v>
                </c:pt>
                <c:pt idx="1648">
                  <c:v>3</c:v>
                </c:pt>
                <c:pt idx="1649">
                  <c:v>1</c:v>
                </c:pt>
                <c:pt idx="1650">
                  <c:v>3</c:v>
                </c:pt>
                <c:pt idx="1651">
                  <c:v>3</c:v>
                </c:pt>
                <c:pt idx="1652">
                  <c:v>1</c:v>
                </c:pt>
                <c:pt idx="1653">
                  <c:v>5</c:v>
                </c:pt>
                <c:pt idx="1654">
                  <c:v>2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2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3</c:v>
                </c:pt>
                <c:pt idx="1667">
                  <c:v>6</c:v>
                </c:pt>
                <c:pt idx="1668">
                  <c:v>1</c:v>
                </c:pt>
                <c:pt idx="1669">
                  <c:v>3</c:v>
                </c:pt>
                <c:pt idx="1670">
                  <c:v>2</c:v>
                </c:pt>
                <c:pt idx="1671">
                  <c:v>1</c:v>
                </c:pt>
                <c:pt idx="1672">
                  <c:v>1</c:v>
                </c:pt>
                <c:pt idx="1673">
                  <c:v>2</c:v>
                </c:pt>
                <c:pt idx="1674">
                  <c:v>2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2</c:v>
                </c:pt>
                <c:pt idx="1680">
                  <c:v>2</c:v>
                </c:pt>
                <c:pt idx="1681">
                  <c:v>5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3</c:v>
                </c:pt>
                <c:pt idx="1692">
                  <c:v>2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2</c:v>
                </c:pt>
                <c:pt idx="1703">
                  <c:v>3</c:v>
                </c:pt>
                <c:pt idx="1704">
                  <c:v>1</c:v>
                </c:pt>
                <c:pt idx="1705">
                  <c:v>6</c:v>
                </c:pt>
                <c:pt idx="1706">
                  <c:v>1</c:v>
                </c:pt>
                <c:pt idx="1707">
                  <c:v>1</c:v>
                </c:pt>
                <c:pt idx="1708">
                  <c:v>2</c:v>
                </c:pt>
                <c:pt idx="1709">
                  <c:v>2</c:v>
                </c:pt>
                <c:pt idx="1710">
                  <c:v>1</c:v>
                </c:pt>
                <c:pt idx="1711">
                  <c:v>5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3</c:v>
                </c:pt>
                <c:pt idx="1720">
                  <c:v>1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2</c:v>
                </c:pt>
                <c:pt idx="1726">
                  <c:v>2</c:v>
                </c:pt>
                <c:pt idx="1727">
                  <c:v>9</c:v>
                </c:pt>
                <c:pt idx="1728">
                  <c:v>1</c:v>
                </c:pt>
                <c:pt idx="1729">
                  <c:v>1</c:v>
                </c:pt>
                <c:pt idx="1730">
                  <c:v>2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3</c:v>
                </c:pt>
                <c:pt idx="1736">
                  <c:v>3</c:v>
                </c:pt>
                <c:pt idx="1737">
                  <c:v>10</c:v>
                </c:pt>
                <c:pt idx="1738">
                  <c:v>3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2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2</c:v>
                </c:pt>
                <c:pt idx="1757">
                  <c:v>2</c:v>
                </c:pt>
                <c:pt idx="1758">
                  <c:v>9</c:v>
                </c:pt>
                <c:pt idx="1759">
                  <c:v>2</c:v>
                </c:pt>
                <c:pt idx="1760">
                  <c:v>2</c:v>
                </c:pt>
                <c:pt idx="1761">
                  <c:v>3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3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2</c:v>
                </c:pt>
                <c:pt idx="1772">
                  <c:v>3</c:v>
                </c:pt>
                <c:pt idx="1773">
                  <c:v>1</c:v>
                </c:pt>
                <c:pt idx="1774">
                  <c:v>2</c:v>
                </c:pt>
                <c:pt idx="1775">
                  <c:v>7</c:v>
                </c:pt>
                <c:pt idx="1776">
                  <c:v>2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3</c:v>
                </c:pt>
                <c:pt idx="1781">
                  <c:v>2</c:v>
                </c:pt>
                <c:pt idx="1782">
                  <c:v>1</c:v>
                </c:pt>
                <c:pt idx="1783">
                  <c:v>1</c:v>
                </c:pt>
                <c:pt idx="1784">
                  <c:v>2</c:v>
                </c:pt>
                <c:pt idx="1785">
                  <c:v>1</c:v>
                </c:pt>
                <c:pt idx="1786">
                  <c:v>2</c:v>
                </c:pt>
                <c:pt idx="1787">
                  <c:v>1</c:v>
                </c:pt>
                <c:pt idx="1788">
                  <c:v>2</c:v>
                </c:pt>
                <c:pt idx="1789">
                  <c:v>1</c:v>
                </c:pt>
                <c:pt idx="1790">
                  <c:v>1</c:v>
                </c:pt>
                <c:pt idx="1791">
                  <c:v>1</c:v>
                </c:pt>
                <c:pt idx="1792">
                  <c:v>3</c:v>
                </c:pt>
                <c:pt idx="1793">
                  <c:v>1</c:v>
                </c:pt>
                <c:pt idx="1794">
                  <c:v>1</c:v>
                </c:pt>
                <c:pt idx="1795">
                  <c:v>2</c:v>
                </c:pt>
                <c:pt idx="1796">
                  <c:v>1</c:v>
                </c:pt>
                <c:pt idx="1797">
                  <c:v>1</c:v>
                </c:pt>
                <c:pt idx="1798">
                  <c:v>2</c:v>
                </c:pt>
                <c:pt idx="1799">
                  <c:v>4</c:v>
                </c:pt>
                <c:pt idx="1800">
                  <c:v>2</c:v>
                </c:pt>
                <c:pt idx="1801">
                  <c:v>8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2</c:v>
                </c:pt>
                <c:pt idx="1807">
                  <c:v>2</c:v>
                </c:pt>
                <c:pt idx="1808">
                  <c:v>2</c:v>
                </c:pt>
                <c:pt idx="1809">
                  <c:v>3</c:v>
                </c:pt>
                <c:pt idx="1810">
                  <c:v>2</c:v>
                </c:pt>
                <c:pt idx="1811">
                  <c:v>2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5</c:v>
                </c:pt>
                <c:pt idx="1818">
                  <c:v>1</c:v>
                </c:pt>
                <c:pt idx="1819">
                  <c:v>1</c:v>
                </c:pt>
                <c:pt idx="1820">
                  <c:v>1</c:v>
                </c:pt>
                <c:pt idx="1821">
                  <c:v>2</c:v>
                </c:pt>
                <c:pt idx="1822">
                  <c:v>1</c:v>
                </c:pt>
                <c:pt idx="1823">
                  <c:v>1</c:v>
                </c:pt>
                <c:pt idx="1824">
                  <c:v>2</c:v>
                </c:pt>
                <c:pt idx="1825">
                  <c:v>1</c:v>
                </c:pt>
                <c:pt idx="1826">
                  <c:v>4</c:v>
                </c:pt>
                <c:pt idx="1827">
                  <c:v>1</c:v>
                </c:pt>
                <c:pt idx="1828">
                  <c:v>3</c:v>
                </c:pt>
                <c:pt idx="1829">
                  <c:v>2</c:v>
                </c:pt>
                <c:pt idx="1830">
                  <c:v>1</c:v>
                </c:pt>
                <c:pt idx="1831">
                  <c:v>1</c:v>
                </c:pt>
                <c:pt idx="1832">
                  <c:v>1</c:v>
                </c:pt>
                <c:pt idx="1833">
                  <c:v>1</c:v>
                </c:pt>
                <c:pt idx="1834">
                  <c:v>1</c:v>
                </c:pt>
                <c:pt idx="1835">
                  <c:v>3</c:v>
                </c:pt>
                <c:pt idx="1836">
                  <c:v>2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1</c:v>
                </c:pt>
                <c:pt idx="1842">
                  <c:v>1</c:v>
                </c:pt>
                <c:pt idx="1843">
                  <c:v>1</c:v>
                </c:pt>
                <c:pt idx="1844">
                  <c:v>3</c:v>
                </c:pt>
                <c:pt idx="1845">
                  <c:v>1</c:v>
                </c:pt>
                <c:pt idx="1846">
                  <c:v>2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2</c:v>
                </c:pt>
                <c:pt idx="1851">
                  <c:v>1</c:v>
                </c:pt>
                <c:pt idx="1852">
                  <c:v>1</c:v>
                </c:pt>
                <c:pt idx="1853">
                  <c:v>1</c:v>
                </c:pt>
                <c:pt idx="1854">
                  <c:v>3</c:v>
                </c:pt>
                <c:pt idx="1855">
                  <c:v>3</c:v>
                </c:pt>
                <c:pt idx="1856">
                  <c:v>2</c:v>
                </c:pt>
                <c:pt idx="1857">
                  <c:v>1</c:v>
                </c:pt>
                <c:pt idx="1858">
                  <c:v>1</c:v>
                </c:pt>
                <c:pt idx="1859">
                  <c:v>1</c:v>
                </c:pt>
                <c:pt idx="1860">
                  <c:v>1</c:v>
                </c:pt>
                <c:pt idx="1861">
                  <c:v>1</c:v>
                </c:pt>
                <c:pt idx="1862">
                  <c:v>2</c:v>
                </c:pt>
                <c:pt idx="1863">
                  <c:v>3</c:v>
                </c:pt>
                <c:pt idx="1864">
                  <c:v>2</c:v>
                </c:pt>
                <c:pt idx="1865">
                  <c:v>2</c:v>
                </c:pt>
                <c:pt idx="1866">
                  <c:v>1</c:v>
                </c:pt>
                <c:pt idx="1867">
                  <c:v>1</c:v>
                </c:pt>
                <c:pt idx="1868">
                  <c:v>1</c:v>
                </c:pt>
                <c:pt idx="1869">
                  <c:v>1</c:v>
                </c:pt>
                <c:pt idx="1870">
                  <c:v>1</c:v>
                </c:pt>
                <c:pt idx="1871">
                  <c:v>1</c:v>
                </c:pt>
                <c:pt idx="1872">
                  <c:v>3</c:v>
                </c:pt>
                <c:pt idx="1873">
                  <c:v>2</c:v>
                </c:pt>
                <c:pt idx="1874">
                  <c:v>2</c:v>
                </c:pt>
                <c:pt idx="1875">
                  <c:v>1</c:v>
                </c:pt>
                <c:pt idx="1876">
                  <c:v>1</c:v>
                </c:pt>
                <c:pt idx="1877">
                  <c:v>2</c:v>
                </c:pt>
                <c:pt idx="1878">
                  <c:v>1</c:v>
                </c:pt>
                <c:pt idx="1879">
                  <c:v>6</c:v>
                </c:pt>
                <c:pt idx="1880">
                  <c:v>1</c:v>
                </c:pt>
                <c:pt idx="1881">
                  <c:v>2</c:v>
                </c:pt>
                <c:pt idx="1882">
                  <c:v>1</c:v>
                </c:pt>
                <c:pt idx="1883">
                  <c:v>1</c:v>
                </c:pt>
                <c:pt idx="1884">
                  <c:v>2</c:v>
                </c:pt>
                <c:pt idx="1885">
                  <c:v>1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2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1</c:v>
                </c:pt>
                <c:pt idx="1895">
                  <c:v>2</c:v>
                </c:pt>
                <c:pt idx="1896">
                  <c:v>4</c:v>
                </c:pt>
                <c:pt idx="1897">
                  <c:v>1</c:v>
                </c:pt>
                <c:pt idx="1898">
                  <c:v>3</c:v>
                </c:pt>
                <c:pt idx="1899">
                  <c:v>2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2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2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2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</c:numCache>
            </c:numRef>
          </c:xVal>
          <c:yVal>
            <c:numRef>
              <c:f>'Medicines Pivot Table'!$J$4:$J$1928</c:f>
              <c:numCache>
                <c:formatCode>General</c:formatCode>
                <c:ptCount val="1925"/>
                <c:pt idx="0">
                  <c:v>1531.6400000000021</c:v>
                </c:pt>
                <c:pt idx="1">
                  <c:v>3210.0600000000009</c:v>
                </c:pt>
                <c:pt idx="2">
                  <c:v>1482.639999999999</c:v>
                </c:pt>
                <c:pt idx="3">
                  <c:v>2883.5099999999979</c:v>
                </c:pt>
                <c:pt idx="4">
                  <c:v>2065.079999999999</c:v>
                </c:pt>
                <c:pt idx="5">
                  <c:v>2376.0000000000009</c:v>
                </c:pt>
                <c:pt idx="6">
                  <c:v>655.83000000000038</c:v>
                </c:pt>
                <c:pt idx="7">
                  <c:v>535.26000000000147</c:v>
                </c:pt>
                <c:pt idx="8">
                  <c:v>978.99750000000085</c:v>
                </c:pt>
                <c:pt idx="9">
                  <c:v>1233.3120000000015</c:v>
                </c:pt>
                <c:pt idx="10">
                  <c:v>1572.9000000000015</c:v>
                </c:pt>
                <c:pt idx="11">
                  <c:v>481.19249999999897</c:v>
                </c:pt>
                <c:pt idx="12">
                  <c:v>495.75000000000102</c:v>
                </c:pt>
                <c:pt idx="13">
                  <c:v>1982.3374999999992</c:v>
                </c:pt>
                <c:pt idx="14">
                  <c:v>842.57250000000079</c:v>
                </c:pt>
                <c:pt idx="15">
                  <c:v>1838.7250000000001</c:v>
                </c:pt>
                <c:pt idx="16">
                  <c:v>700.64000000000181</c:v>
                </c:pt>
                <c:pt idx="17">
                  <c:v>1170.8710000000001</c:v>
                </c:pt>
                <c:pt idx="18">
                  <c:v>1292.355</c:v>
                </c:pt>
                <c:pt idx="19">
                  <c:v>1038.204</c:v>
                </c:pt>
                <c:pt idx="20">
                  <c:v>955.98000000000047</c:v>
                </c:pt>
                <c:pt idx="21">
                  <c:v>832.64000000000124</c:v>
                </c:pt>
                <c:pt idx="22">
                  <c:v>535.12800000000084</c:v>
                </c:pt>
                <c:pt idx="23">
                  <c:v>1430.2500000000005</c:v>
                </c:pt>
                <c:pt idx="24">
                  <c:v>1016.1200000000003</c:v>
                </c:pt>
                <c:pt idx="25">
                  <c:v>397.80649999999991</c:v>
                </c:pt>
                <c:pt idx="26">
                  <c:v>621.44000000000096</c:v>
                </c:pt>
                <c:pt idx="27">
                  <c:v>1008.8400000000004</c:v>
                </c:pt>
                <c:pt idx="28">
                  <c:v>442.96900000000039</c:v>
                </c:pt>
                <c:pt idx="29">
                  <c:v>736.44999999999993</c:v>
                </c:pt>
                <c:pt idx="30">
                  <c:v>618.0749999999997</c:v>
                </c:pt>
                <c:pt idx="31">
                  <c:v>1273.3680000000008</c:v>
                </c:pt>
                <c:pt idx="32">
                  <c:v>399</c:v>
                </c:pt>
                <c:pt idx="33">
                  <c:v>613.29500000000064</c:v>
                </c:pt>
                <c:pt idx="34">
                  <c:v>344.02500000000111</c:v>
                </c:pt>
                <c:pt idx="35">
                  <c:v>837.39599999999939</c:v>
                </c:pt>
                <c:pt idx="36">
                  <c:v>1305.3000000000004</c:v>
                </c:pt>
                <c:pt idx="37">
                  <c:v>977.10000000000082</c:v>
                </c:pt>
                <c:pt idx="38">
                  <c:v>993.59999999999968</c:v>
                </c:pt>
                <c:pt idx="39">
                  <c:v>378.44800000000032</c:v>
                </c:pt>
                <c:pt idx="40">
                  <c:v>584.35999999999922</c:v>
                </c:pt>
                <c:pt idx="41">
                  <c:v>722.25999999999954</c:v>
                </c:pt>
                <c:pt idx="42">
                  <c:v>299.43999999999983</c:v>
                </c:pt>
                <c:pt idx="43">
                  <c:v>744.44800000000077</c:v>
                </c:pt>
                <c:pt idx="44">
                  <c:v>526.38549999999907</c:v>
                </c:pt>
                <c:pt idx="45">
                  <c:v>336.30000000000013</c:v>
                </c:pt>
                <c:pt idx="46">
                  <c:v>333.02999999999986</c:v>
                </c:pt>
                <c:pt idx="47">
                  <c:v>723.80000000000064</c:v>
                </c:pt>
                <c:pt idx="48">
                  <c:v>275.5</c:v>
                </c:pt>
                <c:pt idx="49">
                  <c:v>672.32000000000073</c:v>
                </c:pt>
                <c:pt idx="50">
                  <c:v>988.95200000000057</c:v>
                </c:pt>
                <c:pt idx="51">
                  <c:v>684.4499999999997</c:v>
                </c:pt>
                <c:pt idx="52">
                  <c:v>322.74000000000012</c:v>
                </c:pt>
                <c:pt idx="53">
                  <c:v>1098.8320000000003</c:v>
                </c:pt>
                <c:pt idx="54">
                  <c:v>1055.5600000000004</c:v>
                </c:pt>
                <c:pt idx="55">
                  <c:v>699.50999999999931</c:v>
                </c:pt>
                <c:pt idx="56">
                  <c:v>741.23500000000058</c:v>
                </c:pt>
                <c:pt idx="57">
                  <c:v>833.03999999999905</c:v>
                </c:pt>
                <c:pt idx="58">
                  <c:v>356.97999999999973</c:v>
                </c:pt>
                <c:pt idx="59">
                  <c:v>354.00000000000011</c:v>
                </c:pt>
                <c:pt idx="60">
                  <c:v>265.16000000000014</c:v>
                </c:pt>
                <c:pt idx="61">
                  <c:v>518.625</c:v>
                </c:pt>
                <c:pt idx="62">
                  <c:v>374.40000000000003</c:v>
                </c:pt>
                <c:pt idx="63">
                  <c:v>361.68000000000029</c:v>
                </c:pt>
                <c:pt idx="64">
                  <c:v>804.79999999999927</c:v>
                </c:pt>
                <c:pt idx="65">
                  <c:v>406.05500000000075</c:v>
                </c:pt>
                <c:pt idx="66">
                  <c:v>744.10799999999892</c:v>
                </c:pt>
                <c:pt idx="67">
                  <c:v>881.65000000000043</c:v>
                </c:pt>
                <c:pt idx="68">
                  <c:v>455.27999999999986</c:v>
                </c:pt>
                <c:pt idx="69">
                  <c:v>292.69999999999982</c:v>
                </c:pt>
                <c:pt idx="70">
                  <c:v>279.13599999999968</c:v>
                </c:pt>
                <c:pt idx="71">
                  <c:v>683.28000000000009</c:v>
                </c:pt>
                <c:pt idx="72">
                  <c:v>757.41900000000055</c:v>
                </c:pt>
                <c:pt idx="73">
                  <c:v>248.63999999999959</c:v>
                </c:pt>
                <c:pt idx="74">
                  <c:v>183.33000000000038</c:v>
                </c:pt>
                <c:pt idx="75">
                  <c:v>538.11999999999989</c:v>
                </c:pt>
                <c:pt idx="76">
                  <c:v>497.27999999999992</c:v>
                </c:pt>
                <c:pt idx="77">
                  <c:v>530.18000000000006</c:v>
                </c:pt>
                <c:pt idx="78">
                  <c:v>282.82800000000032</c:v>
                </c:pt>
                <c:pt idx="79">
                  <c:v>250.19499999999994</c:v>
                </c:pt>
                <c:pt idx="80">
                  <c:v>357.44200000000023</c:v>
                </c:pt>
                <c:pt idx="81">
                  <c:v>188.37</c:v>
                </c:pt>
                <c:pt idx="82">
                  <c:v>569.26800000000026</c:v>
                </c:pt>
                <c:pt idx="83">
                  <c:v>649.96000000000049</c:v>
                </c:pt>
                <c:pt idx="84">
                  <c:v>658.73000000000025</c:v>
                </c:pt>
                <c:pt idx="85">
                  <c:v>534.66000000000008</c:v>
                </c:pt>
                <c:pt idx="86">
                  <c:v>497.41999999999985</c:v>
                </c:pt>
                <c:pt idx="87">
                  <c:v>372.84000000000037</c:v>
                </c:pt>
                <c:pt idx="88">
                  <c:v>415.7399999999995</c:v>
                </c:pt>
                <c:pt idx="89">
                  <c:v>185.59000000000049</c:v>
                </c:pt>
                <c:pt idx="90">
                  <c:v>437.41749999999945</c:v>
                </c:pt>
                <c:pt idx="91">
                  <c:v>256.4799999999999</c:v>
                </c:pt>
                <c:pt idx="92">
                  <c:v>603.93000000000052</c:v>
                </c:pt>
                <c:pt idx="93">
                  <c:v>513.29999999999984</c:v>
                </c:pt>
                <c:pt idx="94">
                  <c:v>262.26200000000006</c:v>
                </c:pt>
                <c:pt idx="95">
                  <c:v>649.71</c:v>
                </c:pt>
                <c:pt idx="96">
                  <c:v>490</c:v>
                </c:pt>
                <c:pt idx="97">
                  <c:v>229.68000000000038</c:v>
                </c:pt>
                <c:pt idx="98">
                  <c:v>329.21000000000026</c:v>
                </c:pt>
                <c:pt idx="99">
                  <c:v>477.18000000000012</c:v>
                </c:pt>
                <c:pt idx="100">
                  <c:v>605.50150000000031</c:v>
                </c:pt>
                <c:pt idx="101">
                  <c:v>430.50000000000045</c:v>
                </c:pt>
                <c:pt idx="102">
                  <c:v>258.50999999999954</c:v>
                </c:pt>
                <c:pt idx="103">
                  <c:v>316.48</c:v>
                </c:pt>
                <c:pt idx="104">
                  <c:v>309.59999999999945</c:v>
                </c:pt>
                <c:pt idx="105">
                  <c:v>347.09500000000071</c:v>
                </c:pt>
                <c:pt idx="106">
                  <c:v>566.16000000000042</c:v>
                </c:pt>
                <c:pt idx="107">
                  <c:v>522.11249999999973</c:v>
                </c:pt>
                <c:pt idx="108">
                  <c:v>585.35999999999967</c:v>
                </c:pt>
                <c:pt idx="109">
                  <c:v>419.54999999999995</c:v>
                </c:pt>
                <c:pt idx="110">
                  <c:v>222.74</c:v>
                </c:pt>
                <c:pt idx="111">
                  <c:v>276.32649999999967</c:v>
                </c:pt>
                <c:pt idx="112">
                  <c:v>286.98000000000025</c:v>
                </c:pt>
                <c:pt idx="113">
                  <c:v>329.4459999999998</c:v>
                </c:pt>
                <c:pt idx="114">
                  <c:v>369.00000000000057</c:v>
                </c:pt>
                <c:pt idx="115">
                  <c:v>271.99250000000006</c:v>
                </c:pt>
                <c:pt idx="116">
                  <c:v>439.35599999999999</c:v>
                </c:pt>
                <c:pt idx="117">
                  <c:v>522.84000000000015</c:v>
                </c:pt>
                <c:pt idx="118">
                  <c:v>243.46000000000021</c:v>
                </c:pt>
                <c:pt idx="119">
                  <c:v>286.91999999999996</c:v>
                </c:pt>
                <c:pt idx="120">
                  <c:v>262.95049999999981</c:v>
                </c:pt>
                <c:pt idx="121">
                  <c:v>538.05000000000018</c:v>
                </c:pt>
                <c:pt idx="122">
                  <c:v>364.87749999999937</c:v>
                </c:pt>
                <c:pt idx="123">
                  <c:v>370.96</c:v>
                </c:pt>
                <c:pt idx="124">
                  <c:v>527.20000000000027</c:v>
                </c:pt>
                <c:pt idx="125">
                  <c:v>462.20999999999992</c:v>
                </c:pt>
                <c:pt idx="126">
                  <c:v>515.60000000000014</c:v>
                </c:pt>
                <c:pt idx="127">
                  <c:v>401.12000000000012</c:v>
                </c:pt>
                <c:pt idx="128">
                  <c:v>462.19049999999976</c:v>
                </c:pt>
                <c:pt idx="129">
                  <c:v>226.08000000000004</c:v>
                </c:pt>
                <c:pt idx="130">
                  <c:v>338.13000000000011</c:v>
                </c:pt>
                <c:pt idx="131">
                  <c:v>228.83100000000013</c:v>
                </c:pt>
                <c:pt idx="132">
                  <c:v>336.56999999999982</c:v>
                </c:pt>
                <c:pt idx="133">
                  <c:v>273.11999999999989</c:v>
                </c:pt>
                <c:pt idx="134">
                  <c:v>373.50000000000023</c:v>
                </c:pt>
                <c:pt idx="135">
                  <c:v>250.20000000000024</c:v>
                </c:pt>
                <c:pt idx="136">
                  <c:v>361.39999999999986</c:v>
                </c:pt>
                <c:pt idx="137">
                  <c:v>176.69999999999959</c:v>
                </c:pt>
                <c:pt idx="138">
                  <c:v>145.89999999999981</c:v>
                </c:pt>
                <c:pt idx="139">
                  <c:v>171.79999999999995</c:v>
                </c:pt>
                <c:pt idx="140">
                  <c:v>474.80999999999875</c:v>
                </c:pt>
                <c:pt idx="141">
                  <c:v>473.4399999999996</c:v>
                </c:pt>
                <c:pt idx="142">
                  <c:v>201.69600000000014</c:v>
                </c:pt>
                <c:pt idx="143">
                  <c:v>242.45399999999995</c:v>
                </c:pt>
                <c:pt idx="144">
                  <c:v>162.55999999999977</c:v>
                </c:pt>
                <c:pt idx="145">
                  <c:v>466.29100000000017</c:v>
                </c:pt>
                <c:pt idx="146">
                  <c:v>323.18000000000029</c:v>
                </c:pt>
                <c:pt idx="147">
                  <c:v>126.29999999999981</c:v>
                </c:pt>
                <c:pt idx="148">
                  <c:v>472.8</c:v>
                </c:pt>
                <c:pt idx="149">
                  <c:v>300.96000000000004</c:v>
                </c:pt>
                <c:pt idx="150">
                  <c:v>193.68000000000038</c:v>
                </c:pt>
                <c:pt idx="151">
                  <c:v>290.63999999999987</c:v>
                </c:pt>
                <c:pt idx="152">
                  <c:v>235.75999999999979</c:v>
                </c:pt>
                <c:pt idx="153">
                  <c:v>345.26000000000022</c:v>
                </c:pt>
                <c:pt idx="154">
                  <c:v>464.88000000000011</c:v>
                </c:pt>
                <c:pt idx="155">
                  <c:v>296.77</c:v>
                </c:pt>
                <c:pt idx="156">
                  <c:v>315.04000000000002</c:v>
                </c:pt>
                <c:pt idx="157">
                  <c:v>291.22499999999991</c:v>
                </c:pt>
                <c:pt idx="158">
                  <c:v>437.2229999999999</c:v>
                </c:pt>
                <c:pt idx="159">
                  <c:v>330.10749999999962</c:v>
                </c:pt>
                <c:pt idx="160">
                  <c:v>334.05000000000007</c:v>
                </c:pt>
                <c:pt idx="161">
                  <c:v>348.81000000000017</c:v>
                </c:pt>
                <c:pt idx="162">
                  <c:v>449.18999999999954</c:v>
                </c:pt>
                <c:pt idx="163">
                  <c:v>259.22400000000016</c:v>
                </c:pt>
                <c:pt idx="164">
                  <c:v>163.52000000000004</c:v>
                </c:pt>
                <c:pt idx="165">
                  <c:v>432.88000000000011</c:v>
                </c:pt>
                <c:pt idx="166">
                  <c:v>186.38999999999982</c:v>
                </c:pt>
                <c:pt idx="167">
                  <c:v>393.37999999999977</c:v>
                </c:pt>
                <c:pt idx="168">
                  <c:v>361.08000000000044</c:v>
                </c:pt>
                <c:pt idx="169">
                  <c:v>390.33600000000007</c:v>
                </c:pt>
                <c:pt idx="170">
                  <c:v>228.15000000000006</c:v>
                </c:pt>
                <c:pt idx="171">
                  <c:v>194.69999999999993</c:v>
                </c:pt>
                <c:pt idx="172">
                  <c:v>120.19000000000005</c:v>
                </c:pt>
                <c:pt idx="173">
                  <c:v>420.2000000000001</c:v>
                </c:pt>
                <c:pt idx="174">
                  <c:v>206.88000000000011</c:v>
                </c:pt>
                <c:pt idx="175">
                  <c:v>370.45350000000008</c:v>
                </c:pt>
                <c:pt idx="176">
                  <c:v>279.13349999999991</c:v>
                </c:pt>
                <c:pt idx="177">
                  <c:v>131.99999999999997</c:v>
                </c:pt>
                <c:pt idx="178">
                  <c:v>337.40000000000038</c:v>
                </c:pt>
                <c:pt idx="179">
                  <c:v>260.29300000000012</c:v>
                </c:pt>
                <c:pt idx="180">
                  <c:v>356.09749999999997</c:v>
                </c:pt>
                <c:pt idx="181">
                  <c:v>382.04600000000016</c:v>
                </c:pt>
                <c:pt idx="182">
                  <c:v>154.63999999999993</c:v>
                </c:pt>
                <c:pt idx="183">
                  <c:v>365.57499999999976</c:v>
                </c:pt>
                <c:pt idx="184">
                  <c:v>277.54999999999984</c:v>
                </c:pt>
                <c:pt idx="185">
                  <c:v>413.33999999999992</c:v>
                </c:pt>
                <c:pt idx="186">
                  <c:v>204.30000000000007</c:v>
                </c:pt>
                <c:pt idx="187">
                  <c:v>271.5</c:v>
                </c:pt>
                <c:pt idx="188">
                  <c:v>124.20000000000024</c:v>
                </c:pt>
                <c:pt idx="189">
                  <c:v>273.97800000000007</c:v>
                </c:pt>
                <c:pt idx="190">
                  <c:v>205.57999999999987</c:v>
                </c:pt>
                <c:pt idx="191">
                  <c:v>364.32000000000005</c:v>
                </c:pt>
                <c:pt idx="192">
                  <c:v>314.90000000000015</c:v>
                </c:pt>
                <c:pt idx="193">
                  <c:v>260.48</c:v>
                </c:pt>
                <c:pt idx="194">
                  <c:v>364.44650000000013</c:v>
                </c:pt>
                <c:pt idx="195">
                  <c:v>266.15999999999974</c:v>
                </c:pt>
                <c:pt idx="196">
                  <c:v>286.20000000000005</c:v>
                </c:pt>
                <c:pt idx="197">
                  <c:v>344.69999999999993</c:v>
                </c:pt>
                <c:pt idx="198">
                  <c:v>217.34999999999985</c:v>
                </c:pt>
                <c:pt idx="199">
                  <c:v>290.77999999999992</c:v>
                </c:pt>
                <c:pt idx="200">
                  <c:v>201.94000000000008</c:v>
                </c:pt>
                <c:pt idx="201">
                  <c:v>325.94999999999993</c:v>
                </c:pt>
                <c:pt idx="202">
                  <c:v>223.2299999999999</c:v>
                </c:pt>
                <c:pt idx="203">
                  <c:v>113.18000000000004</c:v>
                </c:pt>
                <c:pt idx="204">
                  <c:v>122.65000000000016</c:v>
                </c:pt>
                <c:pt idx="205">
                  <c:v>353.72250000000008</c:v>
                </c:pt>
                <c:pt idx="206">
                  <c:v>314.73000000000013</c:v>
                </c:pt>
                <c:pt idx="207">
                  <c:v>137.28000000000003</c:v>
                </c:pt>
                <c:pt idx="208">
                  <c:v>160.44000000000005</c:v>
                </c:pt>
                <c:pt idx="209">
                  <c:v>204.34499999999991</c:v>
                </c:pt>
                <c:pt idx="210">
                  <c:v>79.365000000000123</c:v>
                </c:pt>
                <c:pt idx="211">
                  <c:v>164.44500000000005</c:v>
                </c:pt>
                <c:pt idx="212">
                  <c:v>204.50999999999988</c:v>
                </c:pt>
                <c:pt idx="213">
                  <c:v>195.14549999999986</c:v>
                </c:pt>
                <c:pt idx="214">
                  <c:v>265.67999999999984</c:v>
                </c:pt>
                <c:pt idx="215">
                  <c:v>213.28999999999985</c:v>
                </c:pt>
                <c:pt idx="216">
                  <c:v>181.86000000000013</c:v>
                </c:pt>
                <c:pt idx="217">
                  <c:v>354.63999999999987</c:v>
                </c:pt>
                <c:pt idx="218">
                  <c:v>142.86999999999989</c:v>
                </c:pt>
                <c:pt idx="219">
                  <c:v>346.0199999999997</c:v>
                </c:pt>
                <c:pt idx="220">
                  <c:v>148.99499999999986</c:v>
                </c:pt>
                <c:pt idx="221">
                  <c:v>285.11999999999989</c:v>
                </c:pt>
                <c:pt idx="222">
                  <c:v>241.07999999999993</c:v>
                </c:pt>
                <c:pt idx="223">
                  <c:v>284.41000000000014</c:v>
                </c:pt>
                <c:pt idx="224">
                  <c:v>87.929999999999836</c:v>
                </c:pt>
                <c:pt idx="225">
                  <c:v>200</c:v>
                </c:pt>
                <c:pt idx="226">
                  <c:v>120.55499999999995</c:v>
                </c:pt>
                <c:pt idx="227">
                  <c:v>340.69000000000017</c:v>
                </c:pt>
                <c:pt idx="228">
                  <c:v>114.54899999999998</c:v>
                </c:pt>
                <c:pt idx="229">
                  <c:v>249.72000000000025</c:v>
                </c:pt>
                <c:pt idx="230">
                  <c:v>203.14999999999975</c:v>
                </c:pt>
                <c:pt idx="231">
                  <c:v>97.95000000000023</c:v>
                </c:pt>
                <c:pt idx="232">
                  <c:v>233.35599999999954</c:v>
                </c:pt>
                <c:pt idx="233">
                  <c:v>276.36000000000013</c:v>
                </c:pt>
                <c:pt idx="234">
                  <c:v>83.399999999999977</c:v>
                </c:pt>
                <c:pt idx="235">
                  <c:v>270.34999999999997</c:v>
                </c:pt>
                <c:pt idx="236">
                  <c:v>243.89999999999986</c:v>
                </c:pt>
                <c:pt idx="237">
                  <c:v>158.17500000000001</c:v>
                </c:pt>
                <c:pt idx="238">
                  <c:v>142.8249999999997</c:v>
                </c:pt>
                <c:pt idx="239">
                  <c:v>156.42000000000002</c:v>
                </c:pt>
                <c:pt idx="240">
                  <c:v>174.55750000000012</c:v>
                </c:pt>
                <c:pt idx="241">
                  <c:v>288.99999999999977</c:v>
                </c:pt>
                <c:pt idx="242">
                  <c:v>274.69999999999993</c:v>
                </c:pt>
                <c:pt idx="243">
                  <c:v>164.88000000000011</c:v>
                </c:pt>
                <c:pt idx="244">
                  <c:v>179.44849999999997</c:v>
                </c:pt>
                <c:pt idx="245">
                  <c:v>235.49750000000017</c:v>
                </c:pt>
                <c:pt idx="246">
                  <c:v>322.38799999999998</c:v>
                </c:pt>
                <c:pt idx="247">
                  <c:v>185.77999999999997</c:v>
                </c:pt>
                <c:pt idx="248">
                  <c:v>199.8325000000001</c:v>
                </c:pt>
                <c:pt idx="249">
                  <c:v>139.06999999999994</c:v>
                </c:pt>
                <c:pt idx="250">
                  <c:v>79.179999999999836</c:v>
                </c:pt>
                <c:pt idx="251">
                  <c:v>87.899999999999864</c:v>
                </c:pt>
                <c:pt idx="252">
                  <c:v>259.22000000000014</c:v>
                </c:pt>
                <c:pt idx="253">
                  <c:v>190.41149999999993</c:v>
                </c:pt>
                <c:pt idx="254">
                  <c:v>171.68000000000006</c:v>
                </c:pt>
                <c:pt idx="255">
                  <c:v>304.33000000000021</c:v>
                </c:pt>
                <c:pt idx="256">
                  <c:v>274.50000000000023</c:v>
                </c:pt>
                <c:pt idx="257">
                  <c:v>127.68000000000006</c:v>
                </c:pt>
                <c:pt idx="258">
                  <c:v>104.94000000000005</c:v>
                </c:pt>
                <c:pt idx="259">
                  <c:v>222.30000000000018</c:v>
                </c:pt>
                <c:pt idx="260">
                  <c:v>136.61999999999989</c:v>
                </c:pt>
                <c:pt idx="261">
                  <c:v>143.15999999999991</c:v>
                </c:pt>
                <c:pt idx="262">
                  <c:v>164.6999999999999</c:v>
                </c:pt>
                <c:pt idx="263">
                  <c:v>255.93750000000006</c:v>
                </c:pt>
                <c:pt idx="264">
                  <c:v>265.52999999999997</c:v>
                </c:pt>
                <c:pt idx="265">
                  <c:v>139.8299999999997</c:v>
                </c:pt>
                <c:pt idx="266">
                  <c:v>138.43199999999996</c:v>
                </c:pt>
                <c:pt idx="267">
                  <c:v>226.4500000000003</c:v>
                </c:pt>
                <c:pt idx="268">
                  <c:v>256.08000000000004</c:v>
                </c:pt>
                <c:pt idx="269">
                  <c:v>248.12249999999983</c:v>
                </c:pt>
                <c:pt idx="270">
                  <c:v>272.30499999999995</c:v>
                </c:pt>
                <c:pt idx="271">
                  <c:v>281.39999999999986</c:v>
                </c:pt>
                <c:pt idx="272">
                  <c:v>165.54999999999967</c:v>
                </c:pt>
                <c:pt idx="273">
                  <c:v>191.27999999999997</c:v>
                </c:pt>
                <c:pt idx="274">
                  <c:v>256.44000000000005</c:v>
                </c:pt>
                <c:pt idx="275">
                  <c:v>107.73000000000012</c:v>
                </c:pt>
                <c:pt idx="276">
                  <c:v>171.14000000000004</c:v>
                </c:pt>
                <c:pt idx="277">
                  <c:v>147.68</c:v>
                </c:pt>
                <c:pt idx="278">
                  <c:v>82.929999999999822</c:v>
                </c:pt>
                <c:pt idx="279">
                  <c:v>251.01</c:v>
                </c:pt>
                <c:pt idx="280">
                  <c:v>156.41000000000014</c:v>
                </c:pt>
                <c:pt idx="281">
                  <c:v>66.267999999999802</c:v>
                </c:pt>
                <c:pt idx="282">
                  <c:v>124.07999999999987</c:v>
                </c:pt>
                <c:pt idx="283">
                  <c:v>248.20000000000005</c:v>
                </c:pt>
                <c:pt idx="284">
                  <c:v>179.57999999999998</c:v>
                </c:pt>
                <c:pt idx="285">
                  <c:v>186.3599999999999</c:v>
                </c:pt>
                <c:pt idx="286">
                  <c:v>151.08750000000009</c:v>
                </c:pt>
                <c:pt idx="287">
                  <c:v>81.427500000000009</c:v>
                </c:pt>
                <c:pt idx="288">
                  <c:v>115.36599999999981</c:v>
                </c:pt>
                <c:pt idx="289">
                  <c:v>101.05800000000011</c:v>
                </c:pt>
                <c:pt idx="290">
                  <c:v>123.33000000000001</c:v>
                </c:pt>
                <c:pt idx="291">
                  <c:v>256.92000000000019</c:v>
                </c:pt>
                <c:pt idx="292">
                  <c:v>135.75749999999999</c:v>
                </c:pt>
                <c:pt idx="293">
                  <c:v>233.27999999999997</c:v>
                </c:pt>
                <c:pt idx="294">
                  <c:v>124.92999999999999</c:v>
                </c:pt>
                <c:pt idx="295">
                  <c:v>117.94499999999991</c:v>
                </c:pt>
                <c:pt idx="296">
                  <c:v>124.90000000000009</c:v>
                </c:pt>
                <c:pt idx="297">
                  <c:v>206.04999999999993</c:v>
                </c:pt>
                <c:pt idx="298">
                  <c:v>244.11899999999991</c:v>
                </c:pt>
                <c:pt idx="299">
                  <c:v>148.07400000000004</c:v>
                </c:pt>
                <c:pt idx="300">
                  <c:v>83.119999999999891</c:v>
                </c:pt>
                <c:pt idx="301">
                  <c:v>141.45600000000013</c:v>
                </c:pt>
                <c:pt idx="302">
                  <c:v>138.91499999999996</c:v>
                </c:pt>
                <c:pt idx="303">
                  <c:v>196.625</c:v>
                </c:pt>
                <c:pt idx="304">
                  <c:v>237.7200000000002</c:v>
                </c:pt>
                <c:pt idx="305">
                  <c:v>88.830000000000013</c:v>
                </c:pt>
                <c:pt idx="306">
                  <c:v>221.60399999999998</c:v>
                </c:pt>
                <c:pt idx="307">
                  <c:v>126.16499999999968</c:v>
                </c:pt>
                <c:pt idx="308">
                  <c:v>63.799999999999955</c:v>
                </c:pt>
                <c:pt idx="309">
                  <c:v>103.52999999999997</c:v>
                </c:pt>
                <c:pt idx="310">
                  <c:v>79.050000000000011</c:v>
                </c:pt>
                <c:pt idx="311">
                  <c:v>215.39400000000001</c:v>
                </c:pt>
                <c:pt idx="312">
                  <c:v>239.93999999999997</c:v>
                </c:pt>
                <c:pt idx="313">
                  <c:v>111.60000000000008</c:v>
                </c:pt>
                <c:pt idx="314">
                  <c:v>64.919999999999987</c:v>
                </c:pt>
                <c:pt idx="315">
                  <c:v>106.55999999999995</c:v>
                </c:pt>
                <c:pt idx="316">
                  <c:v>123.42500000000015</c:v>
                </c:pt>
                <c:pt idx="317">
                  <c:v>57.270000000000024</c:v>
                </c:pt>
                <c:pt idx="318">
                  <c:v>225.39999999999992</c:v>
                </c:pt>
                <c:pt idx="319">
                  <c:v>62.094000000000108</c:v>
                </c:pt>
                <c:pt idx="320">
                  <c:v>195.13000000000011</c:v>
                </c:pt>
                <c:pt idx="321">
                  <c:v>50.010000000000048</c:v>
                </c:pt>
                <c:pt idx="322">
                  <c:v>89.759999999999991</c:v>
                </c:pt>
                <c:pt idx="323">
                  <c:v>212.54999999999993</c:v>
                </c:pt>
                <c:pt idx="324">
                  <c:v>208.32</c:v>
                </c:pt>
                <c:pt idx="325">
                  <c:v>173.41499999999985</c:v>
                </c:pt>
                <c:pt idx="326">
                  <c:v>73.400000000000034</c:v>
                </c:pt>
                <c:pt idx="327">
                  <c:v>139.98000000000005</c:v>
                </c:pt>
                <c:pt idx="328">
                  <c:v>127.44000000000005</c:v>
                </c:pt>
                <c:pt idx="329">
                  <c:v>142.24</c:v>
                </c:pt>
                <c:pt idx="330">
                  <c:v>150.80999999999995</c:v>
                </c:pt>
                <c:pt idx="331">
                  <c:v>183.95999999999998</c:v>
                </c:pt>
                <c:pt idx="332">
                  <c:v>138.22500000000002</c:v>
                </c:pt>
                <c:pt idx="333">
                  <c:v>77.777500000000117</c:v>
                </c:pt>
                <c:pt idx="334">
                  <c:v>93.570000000000078</c:v>
                </c:pt>
                <c:pt idx="335">
                  <c:v>82.5</c:v>
                </c:pt>
                <c:pt idx="336">
                  <c:v>163.9</c:v>
                </c:pt>
                <c:pt idx="337">
                  <c:v>194.90399999999985</c:v>
                </c:pt>
                <c:pt idx="338">
                  <c:v>221.36400000000015</c:v>
                </c:pt>
                <c:pt idx="339">
                  <c:v>164.39999999999986</c:v>
                </c:pt>
                <c:pt idx="340">
                  <c:v>58.200000000000045</c:v>
                </c:pt>
                <c:pt idx="341">
                  <c:v>207.56999999999994</c:v>
                </c:pt>
                <c:pt idx="342">
                  <c:v>110.50499999999994</c:v>
                </c:pt>
                <c:pt idx="343">
                  <c:v>210.59249999999997</c:v>
                </c:pt>
                <c:pt idx="344">
                  <c:v>175.69999999999993</c:v>
                </c:pt>
                <c:pt idx="345">
                  <c:v>197.19599999999991</c:v>
                </c:pt>
                <c:pt idx="346">
                  <c:v>187.92</c:v>
                </c:pt>
                <c:pt idx="347">
                  <c:v>65.400000000000048</c:v>
                </c:pt>
                <c:pt idx="348">
                  <c:v>132.26</c:v>
                </c:pt>
                <c:pt idx="349">
                  <c:v>147.68999999999983</c:v>
                </c:pt>
                <c:pt idx="350">
                  <c:v>59.335499999999911</c:v>
                </c:pt>
                <c:pt idx="351">
                  <c:v>212.2025000000001</c:v>
                </c:pt>
                <c:pt idx="352">
                  <c:v>185.66999999999996</c:v>
                </c:pt>
                <c:pt idx="353">
                  <c:v>195.55000000000007</c:v>
                </c:pt>
                <c:pt idx="354">
                  <c:v>95.879999999999924</c:v>
                </c:pt>
                <c:pt idx="355">
                  <c:v>73.203999999999951</c:v>
                </c:pt>
                <c:pt idx="356">
                  <c:v>45.149999999999864</c:v>
                </c:pt>
                <c:pt idx="357">
                  <c:v>135.92000000000007</c:v>
                </c:pt>
                <c:pt idx="358">
                  <c:v>108.9</c:v>
                </c:pt>
                <c:pt idx="359">
                  <c:v>199.01000000000005</c:v>
                </c:pt>
                <c:pt idx="360">
                  <c:v>146.63999999999987</c:v>
                </c:pt>
                <c:pt idx="361">
                  <c:v>114.48000000000008</c:v>
                </c:pt>
                <c:pt idx="362">
                  <c:v>59.290000000000006</c:v>
                </c:pt>
                <c:pt idx="363">
                  <c:v>180.54999999999993</c:v>
                </c:pt>
                <c:pt idx="364">
                  <c:v>83.599999999999909</c:v>
                </c:pt>
                <c:pt idx="365">
                  <c:v>119.57000000000005</c:v>
                </c:pt>
                <c:pt idx="366">
                  <c:v>81.949999999999932</c:v>
                </c:pt>
                <c:pt idx="367">
                  <c:v>182.27999999999997</c:v>
                </c:pt>
                <c:pt idx="368">
                  <c:v>55.856499999999983</c:v>
                </c:pt>
                <c:pt idx="369">
                  <c:v>91.799999999999812</c:v>
                </c:pt>
                <c:pt idx="370">
                  <c:v>196.10700000000008</c:v>
                </c:pt>
                <c:pt idx="371">
                  <c:v>169.82000000000005</c:v>
                </c:pt>
                <c:pt idx="372">
                  <c:v>163.38000000000011</c:v>
                </c:pt>
                <c:pt idx="373">
                  <c:v>60.505500000000026</c:v>
                </c:pt>
                <c:pt idx="374">
                  <c:v>77.580000000000041</c:v>
                </c:pt>
                <c:pt idx="375">
                  <c:v>178.80000000000007</c:v>
                </c:pt>
                <c:pt idx="376">
                  <c:v>163.70249999999999</c:v>
                </c:pt>
                <c:pt idx="377">
                  <c:v>90.96999999999997</c:v>
                </c:pt>
                <c:pt idx="378">
                  <c:v>120.83000000000004</c:v>
                </c:pt>
                <c:pt idx="379">
                  <c:v>182.61</c:v>
                </c:pt>
                <c:pt idx="380">
                  <c:v>105.72000000000003</c:v>
                </c:pt>
                <c:pt idx="381">
                  <c:v>99.360000000000014</c:v>
                </c:pt>
                <c:pt idx="382">
                  <c:v>196.19999999999993</c:v>
                </c:pt>
                <c:pt idx="383">
                  <c:v>167.08999999999997</c:v>
                </c:pt>
                <c:pt idx="384">
                  <c:v>40.260000000000048</c:v>
                </c:pt>
                <c:pt idx="385">
                  <c:v>134.63999999999984</c:v>
                </c:pt>
                <c:pt idx="386">
                  <c:v>80.499999999999943</c:v>
                </c:pt>
                <c:pt idx="387">
                  <c:v>50.279999999999973</c:v>
                </c:pt>
                <c:pt idx="388">
                  <c:v>56.220000000000027</c:v>
                </c:pt>
                <c:pt idx="389">
                  <c:v>133.08000000000001</c:v>
                </c:pt>
                <c:pt idx="390">
                  <c:v>90.975999999999999</c:v>
                </c:pt>
                <c:pt idx="391">
                  <c:v>138.32549999999998</c:v>
                </c:pt>
                <c:pt idx="392">
                  <c:v>83.040000000000077</c:v>
                </c:pt>
                <c:pt idx="393">
                  <c:v>111.05999999999995</c:v>
                </c:pt>
                <c:pt idx="394">
                  <c:v>92.539999999999964</c:v>
                </c:pt>
                <c:pt idx="395">
                  <c:v>103.95000000000007</c:v>
                </c:pt>
                <c:pt idx="396">
                  <c:v>104.38999999999993</c:v>
                </c:pt>
                <c:pt idx="397">
                  <c:v>163.67000000000004</c:v>
                </c:pt>
                <c:pt idx="398">
                  <c:v>37.800000000000068</c:v>
                </c:pt>
                <c:pt idx="399">
                  <c:v>123.61599999999987</c:v>
                </c:pt>
                <c:pt idx="400">
                  <c:v>90.434999999999945</c:v>
                </c:pt>
                <c:pt idx="401">
                  <c:v>90.254999999999967</c:v>
                </c:pt>
                <c:pt idx="402">
                  <c:v>133.03750000000008</c:v>
                </c:pt>
                <c:pt idx="403">
                  <c:v>121.44000000000007</c:v>
                </c:pt>
                <c:pt idx="404">
                  <c:v>79.200000000000045</c:v>
                </c:pt>
                <c:pt idx="405">
                  <c:v>150.75999999999993</c:v>
                </c:pt>
                <c:pt idx="406">
                  <c:v>46.485000000000014</c:v>
                </c:pt>
                <c:pt idx="407">
                  <c:v>98.720000000000013</c:v>
                </c:pt>
                <c:pt idx="408">
                  <c:v>68.309999999999945</c:v>
                </c:pt>
                <c:pt idx="409">
                  <c:v>141.63</c:v>
                </c:pt>
                <c:pt idx="410">
                  <c:v>42.254999999999939</c:v>
                </c:pt>
                <c:pt idx="411">
                  <c:v>145.48000000000002</c:v>
                </c:pt>
                <c:pt idx="412">
                  <c:v>51.640000000000015</c:v>
                </c:pt>
                <c:pt idx="413">
                  <c:v>79.739999999999981</c:v>
                </c:pt>
                <c:pt idx="414">
                  <c:v>159.49500000000006</c:v>
                </c:pt>
                <c:pt idx="415">
                  <c:v>153.20999999999998</c:v>
                </c:pt>
                <c:pt idx="416">
                  <c:v>153.75</c:v>
                </c:pt>
                <c:pt idx="417">
                  <c:v>159.49499999999998</c:v>
                </c:pt>
                <c:pt idx="418">
                  <c:v>142.6399999999999</c:v>
                </c:pt>
                <c:pt idx="419">
                  <c:v>137.56999999999994</c:v>
                </c:pt>
                <c:pt idx="420">
                  <c:v>76.299999999999955</c:v>
                </c:pt>
                <c:pt idx="421">
                  <c:v>65</c:v>
                </c:pt>
                <c:pt idx="422">
                  <c:v>153.25000000000006</c:v>
                </c:pt>
                <c:pt idx="423">
                  <c:v>49.789999999999992</c:v>
                </c:pt>
                <c:pt idx="424">
                  <c:v>74.259999999999991</c:v>
                </c:pt>
                <c:pt idx="425">
                  <c:v>102.28999999999996</c:v>
                </c:pt>
                <c:pt idx="426">
                  <c:v>141.03999999999996</c:v>
                </c:pt>
                <c:pt idx="427">
                  <c:v>149.84449999999981</c:v>
                </c:pt>
                <c:pt idx="428">
                  <c:v>148.44000000000005</c:v>
                </c:pt>
                <c:pt idx="429">
                  <c:v>39.125000000000085</c:v>
                </c:pt>
                <c:pt idx="430">
                  <c:v>148.54000000000008</c:v>
                </c:pt>
                <c:pt idx="431">
                  <c:v>108.87</c:v>
                </c:pt>
                <c:pt idx="432">
                  <c:v>37.391999999999967</c:v>
                </c:pt>
                <c:pt idx="433">
                  <c:v>110.58799999999999</c:v>
                </c:pt>
                <c:pt idx="434">
                  <c:v>114.39999999999998</c:v>
                </c:pt>
                <c:pt idx="435">
                  <c:v>52.860000000000014</c:v>
                </c:pt>
                <c:pt idx="436">
                  <c:v>160.37999999999991</c:v>
                </c:pt>
                <c:pt idx="437">
                  <c:v>72.001499999999993</c:v>
                </c:pt>
                <c:pt idx="438">
                  <c:v>147.0499999999999</c:v>
                </c:pt>
                <c:pt idx="439">
                  <c:v>112.48999999999995</c:v>
                </c:pt>
                <c:pt idx="440">
                  <c:v>136.29000000000005</c:v>
                </c:pt>
                <c:pt idx="441">
                  <c:v>74.639999999999986</c:v>
                </c:pt>
                <c:pt idx="442">
                  <c:v>63.809999999999945</c:v>
                </c:pt>
                <c:pt idx="443">
                  <c:v>71.279999999999973</c:v>
                </c:pt>
                <c:pt idx="444">
                  <c:v>59.5</c:v>
                </c:pt>
                <c:pt idx="445">
                  <c:v>95.860000000000014</c:v>
                </c:pt>
                <c:pt idx="446">
                  <c:v>127.25</c:v>
                </c:pt>
                <c:pt idx="447">
                  <c:v>151.92000000000007</c:v>
                </c:pt>
                <c:pt idx="448">
                  <c:v>71.560000000000059</c:v>
                </c:pt>
                <c:pt idx="449">
                  <c:v>50.207499999999996</c:v>
                </c:pt>
                <c:pt idx="450">
                  <c:v>51.747000000000071</c:v>
                </c:pt>
                <c:pt idx="451">
                  <c:v>68.580000000000041</c:v>
                </c:pt>
                <c:pt idx="452">
                  <c:v>126.69999999999985</c:v>
                </c:pt>
                <c:pt idx="453">
                  <c:v>34.099999999999966</c:v>
                </c:pt>
                <c:pt idx="454">
                  <c:v>34.300000000000068</c:v>
                </c:pt>
                <c:pt idx="455">
                  <c:v>123.19000000000005</c:v>
                </c:pt>
                <c:pt idx="456">
                  <c:v>96.870000000000118</c:v>
                </c:pt>
                <c:pt idx="457">
                  <c:v>125.64999999999998</c:v>
                </c:pt>
                <c:pt idx="458">
                  <c:v>48.675000000000068</c:v>
                </c:pt>
                <c:pt idx="459">
                  <c:v>34.139999999999986</c:v>
                </c:pt>
                <c:pt idx="460">
                  <c:v>76.789999999999978</c:v>
                </c:pt>
                <c:pt idx="461">
                  <c:v>156.22250000000008</c:v>
                </c:pt>
                <c:pt idx="462">
                  <c:v>68.019999999999925</c:v>
                </c:pt>
                <c:pt idx="463">
                  <c:v>160.38000000000002</c:v>
                </c:pt>
                <c:pt idx="464">
                  <c:v>85.739999999999952</c:v>
                </c:pt>
                <c:pt idx="465">
                  <c:v>50.440000000000055</c:v>
                </c:pt>
                <c:pt idx="466">
                  <c:v>113.93000000000006</c:v>
                </c:pt>
                <c:pt idx="467">
                  <c:v>151.16250000000014</c:v>
                </c:pt>
                <c:pt idx="468">
                  <c:v>62.199999999999932</c:v>
                </c:pt>
                <c:pt idx="469">
                  <c:v>134.70999999999992</c:v>
                </c:pt>
                <c:pt idx="470">
                  <c:v>69.125</c:v>
                </c:pt>
                <c:pt idx="471">
                  <c:v>37.769999999999925</c:v>
                </c:pt>
                <c:pt idx="472">
                  <c:v>55.439999999999884</c:v>
                </c:pt>
                <c:pt idx="473">
                  <c:v>31.82000000000005</c:v>
                </c:pt>
                <c:pt idx="474">
                  <c:v>42.69999999999996</c:v>
                </c:pt>
                <c:pt idx="475">
                  <c:v>131.74</c:v>
                </c:pt>
                <c:pt idx="476">
                  <c:v>51.16500000000002</c:v>
                </c:pt>
                <c:pt idx="477">
                  <c:v>149.96999999999994</c:v>
                </c:pt>
                <c:pt idx="478">
                  <c:v>138.72000000000003</c:v>
                </c:pt>
                <c:pt idx="479">
                  <c:v>124.18000000000006</c:v>
                </c:pt>
                <c:pt idx="480">
                  <c:v>60.679999999999964</c:v>
                </c:pt>
                <c:pt idx="481">
                  <c:v>77.069999999999936</c:v>
                </c:pt>
                <c:pt idx="482">
                  <c:v>36.212500000000034</c:v>
                </c:pt>
                <c:pt idx="483">
                  <c:v>115.148</c:v>
                </c:pt>
                <c:pt idx="484">
                  <c:v>83.78999999999985</c:v>
                </c:pt>
                <c:pt idx="485">
                  <c:v>89.144999999999968</c:v>
                </c:pt>
                <c:pt idx="486">
                  <c:v>113.85999999999999</c:v>
                </c:pt>
                <c:pt idx="487">
                  <c:v>65.450000000000102</c:v>
                </c:pt>
                <c:pt idx="488">
                  <c:v>78.599999999999909</c:v>
                </c:pt>
                <c:pt idx="489">
                  <c:v>106.76000000000002</c:v>
                </c:pt>
                <c:pt idx="490">
                  <c:v>96.289999999999964</c:v>
                </c:pt>
                <c:pt idx="491">
                  <c:v>89.160000000000082</c:v>
                </c:pt>
                <c:pt idx="492">
                  <c:v>96.219999999999942</c:v>
                </c:pt>
                <c:pt idx="493">
                  <c:v>62.03999999999985</c:v>
                </c:pt>
                <c:pt idx="494">
                  <c:v>89.059999999999832</c:v>
                </c:pt>
                <c:pt idx="495">
                  <c:v>97.230000000000018</c:v>
                </c:pt>
                <c:pt idx="496">
                  <c:v>80.385000000000247</c:v>
                </c:pt>
                <c:pt idx="497">
                  <c:v>73.314999999999955</c:v>
                </c:pt>
                <c:pt idx="498">
                  <c:v>112.22999999999999</c:v>
                </c:pt>
                <c:pt idx="499">
                  <c:v>42.042499999999926</c:v>
                </c:pt>
                <c:pt idx="500">
                  <c:v>62.240000000000009</c:v>
                </c:pt>
                <c:pt idx="501">
                  <c:v>75.375</c:v>
                </c:pt>
                <c:pt idx="502">
                  <c:v>130.77300000000002</c:v>
                </c:pt>
                <c:pt idx="503">
                  <c:v>134.00000000000006</c:v>
                </c:pt>
                <c:pt idx="504">
                  <c:v>110.70000000000007</c:v>
                </c:pt>
                <c:pt idx="505">
                  <c:v>98.899999999999977</c:v>
                </c:pt>
                <c:pt idx="506">
                  <c:v>132.20999999999998</c:v>
                </c:pt>
                <c:pt idx="507">
                  <c:v>39.279999999999973</c:v>
                </c:pt>
                <c:pt idx="508">
                  <c:v>104.88000000000011</c:v>
                </c:pt>
                <c:pt idx="509">
                  <c:v>69.141999999999939</c:v>
                </c:pt>
                <c:pt idx="510">
                  <c:v>125.25999999999999</c:v>
                </c:pt>
                <c:pt idx="511">
                  <c:v>89.240000000000009</c:v>
                </c:pt>
                <c:pt idx="512">
                  <c:v>66.199999999999889</c:v>
                </c:pt>
                <c:pt idx="513">
                  <c:v>69.133999999999872</c:v>
                </c:pt>
                <c:pt idx="514">
                  <c:v>47.379999999999995</c:v>
                </c:pt>
                <c:pt idx="515">
                  <c:v>34.206000000000017</c:v>
                </c:pt>
                <c:pt idx="516">
                  <c:v>29.840000000000117</c:v>
                </c:pt>
                <c:pt idx="517">
                  <c:v>95.079999999999927</c:v>
                </c:pt>
                <c:pt idx="518">
                  <c:v>89.685000000000031</c:v>
                </c:pt>
                <c:pt idx="519">
                  <c:v>73.211999999999989</c:v>
                </c:pt>
                <c:pt idx="520">
                  <c:v>60.970000000000027</c:v>
                </c:pt>
                <c:pt idx="521">
                  <c:v>71.014999999999986</c:v>
                </c:pt>
                <c:pt idx="522">
                  <c:v>129.51</c:v>
                </c:pt>
                <c:pt idx="523">
                  <c:v>46.282499999999942</c:v>
                </c:pt>
                <c:pt idx="524">
                  <c:v>127.88</c:v>
                </c:pt>
                <c:pt idx="525">
                  <c:v>90.50100000000009</c:v>
                </c:pt>
                <c:pt idx="526">
                  <c:v>107.03999999999996</c:v>
                </c:pt>
                <c:pt idx="527">
                  <c:v>90.585000000000065</c:v>
                </c:pt>
                <c:pt idx="528">
                  <c:v>87</c:v>
                </c:pt>
                <c:pt idx="529">
                  <c:v>60.967999999999961</c:v>
                </c:pt>
                <c:pt idx="530">
                  <c:v>112.38000000000011</c:v>
                </c:pt>
                <c:pt idx="531">
                  <c:v>102.81200000000001</c:v>
                </c:pt>
                <c:pt idx="532">
                  <c:v>78.199999999999932</c:v>
                </c:pt>
                <c:pt idx="533">
                  <c:v>49.67999999999995</c:v>
                </c:pt>
                <c:pt idx="534">
                  <c:v>30.764999999999901</c:v>
                </c:pt>
                <c:pt idx="535">
                  <c:v>100.70499999999993</c:v>
                </c:pt>
                <c:pt idx="536">
                  <c:v>87.247500000000031</c:v>
                </c:pt>
                <c:pt idx="537">
                  <c:v>30.27000000000001</c:v>
                </c:pt>
                <c:pt idx="538">
                  <c:v>86.799999999999955</c:v>
                </c:pt>
                <c:pt idx="539">
                  <c:v>43.279999999999973</c:v>
                </c:pt>
                <c:pt idx="540">
                  <c:v>104.93999999999997</c:v>
                </c:pt>
                <c:pt idx="541">
                  <c:v>126.03999999999996</c:v>
                </c:pt>
                <c:pt idx="542">
                  <c:v>57.599999999999966</c:v>
                </c:pt>
                <c:pt idx="543">
                  <c:v>117.78150000000002</c:v>
                </c:pt>
                <c:pt idx="544">
                  <c:v>40.844999999999942</c:v>
                </c:pt>
                <c:pt idx="545">
                  <c:v>110.01000000000005</c:v>
                </c:pt>
                <c:pt idx="546">
                  <c:v>102.66250000000002</c:v>
                </c:pt>
                <c:pt idx="547">
                  <c:v>57.440000000000055</c:v>
                </c:pt>
                <c:pt idx="548">
                  <c:v>109.95749999999988</c:v>
                </c:pt>
                <c:pt idx="549">
                  <c:v>91.749999999999972</c:v>
                </c:pt>
                <c:pt idx="550">
                  <c:v>86.550000000000068</c:v>
                </c:pt>
                <c:pt idx="551">
                  <c:v>49.550000000000011</c:v>
                </c:pt>
                <c:pt idx="552">
                  <c:v>125.16000000000004</c:v>
                </c:pt>
                <c:pt idx="553">
                  <c:v>118.16999999999996</c:v>
                </c:pt>
                <c:pt idx="554">
                  <c:v>107.09999999999997</c:v>
                </c:pt>
                <c:pt idx="555">
                  <c:v>44.099999999999909</c:v>
                </c:pt>
                <c:pt idx="556">
                  <c:v>54.159999999999883</c:v>
                </c:pt>
                <c:pt idx="557">
                  <c:v>41.956500000000005</c:v>
                </c:pt>
                <c:pt idx="558">
                  <c:v>28.499999999999943</c:v>
                </c:pt>
                <c:pt idx="559">
                  <c:v>102.91999999999996</c:v>
                </c:pt>
                <c:pt idx="560">
                  <c:v>89.200000000000045</c:v>
                </c:pt>
                <c:pt idx="561">
                  <c:v>64.480000000000018</c:v>
                </c:pt>
                <c:pt idx="562">
                  <c:v>37.960000000000036</c:v>
                </c:pt>
                <c:pt idx="563">
                  <c:v>31.680000000000007</c:v>
                </c:pt>
                <c:pt idx="564">
                  <c:v>106.81099999999998</c:v>
                </c:pt>
                <c:pt idx="565">
                  <c:v>28.860000000000014</c:v>
                </c:pt>
                <c:pt idx="566">
                  <c:v>43.649999999999949</c:v>
                </c:pt>
                <c:pt idx="567">
                  <c:v>92.790000000000077</c:v>
                </c:pt>
                <c:pt idx="568">
                  <c:v>61.289999999999935</c:v>
                </c:pt>
                <c:pt idx="569">
                  <c:v>122.24000000000001</c:v>
                </c:pt>
                <c:pt idx="570">
                  <c:v>92.989999999999895</c:v>
                </c:pt>
                <c:pt idx="571">
                  <c:v>89.369999999999962</c:v>
                </c:pt>
                <c:pt idx="572">
                  <c:v>37.423999999999978</c:v>
                </c:pt>
                <c:pt idx="573">
                  <c:v>104.54999999999998</c:v>
                </c:pt>
                <c:pt idx="574">
                  <c:v>36.839999999999975</c:v>
                </c:pt>
                <c:pt idx="575">
                  <c:v>50.559999999999945</c:v>
                </c:pt>
                <c:pt idx="576">
                  <c:v>39.069999999999936</c:v>
                </c:pt>
                <c:pt idx="577">
                  <c:v>110.31000000000003</c:v>
                </c:pt>
                <c:pt idx="578">
                  <c:v>28.080000000000041</c:v>
                </c:pt>
                <c:pt idx="579">
                  <c:v>36.799999999999955</c:v>
                </c:pt>
                <c:pt idx="580">
                  <c:v>108.15000000000002</c:v>
                </c:pt>
                <c:pt idx="581">
                  <c:v>27.750000000000028</c:v>
                </c:pt>
                <c:pt idx="582">
                  <c:v>75.990000000000023</c:v>
                </c:pt>
                <c:pt idx="583">
                  <c:v>61.055999999999969</c:v>
                </c:pt>
                <c:pt idx="584">
                  <c:v>33.059999999999945</c:v>
                </c:pt>
                <c:pt idx="585">
                  <c:v>77.970000000000027</c:v>
                </c:pt>
                <c:pt idx="586">
                  <c:v>67.41</c:v>
                </c:pt>
                <c:pt idx="587">
                  <c:v>29.24600000000008</c:v>
                </c:pt>
                <c:pt idx="588">
                  <c:v>63.20999999999998</c:v>
                </c:pt>
                <c:pt idx="589">
                  <c:v>109.65999999999997</c:v>
                </c:pt>
                <c:pt idx="590">
                  <c:v>30.220000000000027</c:v>
                </c:pt>
                <c:pt idx="591">
                  <c:v>29.17999999999995</c:v>
                </c:pt>
                <c:pt idx="592">
                  <c:v>41.659999999999968</c:v>
                </c:pt>
                <c:pt idx="593">
                  <c:v>38.611499999999978</c:v>
                </c:pt>
                <c:pt idx="594">
                  <c:v>105.24000000000001</c:v>
                </c:pt>
                <c:pt idx="595">
                  <c:v>51.180000000000007</c:v>
                </c:pt>
                <c:pt idx="596">
                  <c:v>30.990000000000038</c:v>
                </c:pt>
                <c:pt idx="597">
                  <c:v>68.424999999999955</c:v>
                </c:pt>
                <c:pt idx="598">
                  <c:v>25.559999999999945</c:v>
                </c:pt>
                <c:pt idx="599">
                  <c:v>116.45999999999998</c:v>
                </c:pt>
                <c:pt idx="600">
                  <c:v>63.66</c:v>
                </c:pt>
                <c:pt idx="601">
                  <c:v>49.315000000000069</c:v>
                </c:pt>
                <c:pt idx="602">
                  <c:v>71.110000000000014</c:v>
                </c:pt>
                <c:pt idx="603">
                  <c:v>54.639999999999986</c:v>
                </c:pt>
                <c:pt idx="604">
                  <c:v>28.890000000000072</c:v>
                </c:pt>
                <c:pt idx="605">
                  <c:v>28.399999999999949</c:v>
                </c:pt>
                <c:pt idx="606">
                  <c:v>88.5</c:v>
                </c:pt>
                <c:pt idx="607">
                  <c:v>26.320000000000036</c:v>
                </c:pt>
                <c:pt idx="608">
                  <c:v>52.989999999999952</c:v>
                </c:pt>
                <c:pt idx="609">
                  <c:v>94.267499999999956</c:v>
                </c:pt>
                <c:pt idx="610">
                  <c:v>75.137499999999932</c:v>
                </c:pt>
                <c:pt idx="611">
                  <c:v>66.239999999999981</c:v>
                </c:pt>
                <c:pt idx="612">
                  <c:v>110.58000000000004</c:v>
                </c:pt>
                <c:pt idx="613">
                  <c:v>34.940000000000055</c:v>
                </c:pt>
                <c:pt idx="614">
                  <c:v>87.890000000000015</c:v>
                </c:pt>
                <c:pt idx="615">
                  <c:v>69.70950000000002</c:v>
                </c:pt>
                <c:pt idx="616">
                  <c:v>78.137499999999932</c:v>
                </c:pt>
                <c:pt idx="617">
                  <c:v>56.286000000000001</c:v>
                </c:pt>
                <c:pt idx="618">
                  <c:v>92.980000000000018</c:v>
                </c:pt>
                <c:pt idx="619">
                  <c:v>90.852000000000004</c:v>
                </c:pt>
                <c:pt idx="620">
                  <c:v>78.720000000000027</c:v>
                </c:pt>
                <c:pt idx="621">
                  <c:v>111.34999999999994</c:v>
                </c:pt>
                <c:pt idx="622">
                  <c:v>96.714999999999961</c:v>
                </c:pt>
                <c:pt idx="623">
                  <c:v>70.470000000000027</c:v>
                </c:pt>
                <c:pt idx="624">
                  <c:v>44.632499999999993</c:v>
                </c:pt>
                <c:pt idx="625">
                  <c:v>71.100000000000051</c:v>
                </c:pt>
                <c:pt idx="626">
                  <c:v>85.959999999999923</c:v>
                </c:pt>
                <c:pt idx="627">
                  <c:v>28.176000000000045</c:v>
                </c:pt>
                <c:pt idx="628">
                  <c:v>44.960000000000036</c:v>
                </c:pt>
                <c:pt idx="629">
                  <c:v>32.009999999999962</c:v>
                </c:pt>
                <c:pt idx="630">
                  <c:v>36.539999999999978</c:v>
                </c:pt>
                <c:pt idx="631">
                  <c:v>47.79099999999994</c:v>
                </c:pt>
                <c:pt idx="632">
                  <c:v>28.620000000000005</c:v>
                </c:pt>
                <c:pt idx="633">
                  <c:v>38.264999999999986</c:v>
                </c:pt>
                <c:pt idx="634">
                  <c:v>83.634999999999962</c:v>
                </c:pt>
                <c:pt idx="635">
                  <c:v>80.780000000000086</c:v>
                </c:pt>
                <c:pt idx="636">
                  <c:v>23.039999999999964</c:v>
                </c:pt>
                <c:pt idx="637">
                  <c:v>95.36</c:v>
                </c:pt>
                <c:pt idx="638">
                  <c:v>87.906000000000063</c:v>
                </c:pt>
                <c:pt idx="639">
                  <c:v>99.951999999999998</c:v>
                </c:pt>
                <c:pt idx="640">
                  <c:v>68.400000000000091</c:v>
                </c:pt>
                <c:pt idx="641">
                  <c:v>30.07000000000005</c:v>
                </c:pt>
                <c:pt idx="642">
                  <c:v>42.220000000000027</c:v>
                </c:pt>
                <c:pt idx="643">
                  <c:v>47.759999999999906</c:v>
                </c:pt>
                <c:pt idx="644">
                  <c:v>67.91700000000003</c:v>
                </c:pt>
                <c:pt idx="645">
                  <c:v>59.789999999999964</c:v>
                </c:pt>
                <c:pt idx="646">
                  <c:v>77.872499999999945</c:v>
                </c:pt>
                <c:pt idx="647">
                  <c:v>48.119999999999976</c:v>
                </c:pt>
                <c:pt idx="648">
                  <c:v>35.220000000000027</c:v>
                </c:pt>
                <c:pt idx="649">
                  <c:v>97.802999999999997</c:v>
                </c:pt>
                <c:pt idx="650">
                  <c:v>27.360000000000014</c:v>
                </c:pt>
                <c:pt idx="651">
                  <c:v>68.049999999999983</c:v>
                </c:pt>
                <c:pt idx="652">
                  <c:v>98.970000000000027</c:v>
                </c:pt>
                <c:pt idx="653">
                  <c:v>87.359999999999957</c:v>
                </c:pt>
                <c:pt idx="654">
                  <c:v>49.240000000000009</c:v>
                </c:pt>
                <c:pt idx="655">
                  <c:v>32.287499999999952</c:v>
                </c:pt>
                <c:pt idx="656">
                  <c:v>81.779999999999973</c:v>
                </c:pt>
                <c:pt idx="657">
                  <c:v>99.900000000000034</c:v>
                </c:pt>
                <c:pt idx="658">
                  <c:v>88.874999999999972</c:v>
                </c:pt>
                <c:pt idx="659">
                  <c:v>32.285000000000025</c:v>
                </c:pt>
                <c:pt idx="660">
                  <c:v>59.616000000000057</c:v>
                </c:pt>
                <c:pt idx="661">
                  <c:v>72.08499999999998</c:v>
                </c:pt>
                <c:pt idx="662">
                  <c:v>45.669999999999959</c:v>
                </c:pt>
                <c:pt idx="663">
                  <c:v>79.94000000000004</c:v>
                </c:pt>
                <c:pt idx="664">
                  <c:v>63.539999999999964</c:v>
                </c:pt>
                <c:pt idx="665">
                  <c:v>67.224999999999966</c:v>
                </c:pt>
                <c:pt idx="666">
                  <c:v>54.093999999999937</c:v>
                </c:pt>
                <c:pt idx="667">
                  <c:v>86.34</c:v>
                </c:pt>
                <c:pt idx="668">
                  <c:v>39.919999999999931</c:v>
                </c:pt>
                <c:pt idx="669">
                  <c:v>63.379999999999995</c:v>
                </c:pt>
                <c:pt idx="670">
                  <c:v>85.800000000000011</c:v>
                </c:pt>
                <c:pt idx="671">
                  <c:v>45.919999999999959</c:v>
                </c:pt>
                <c:pt idx="672">
                  <c:v>57.895999999999958</c:v>
                </c:pt>
                <c:pt idx="673">
                  <c:v>65.238</c:v>
                </c:pt>
                <c:pt idx="674">
                  <c:v>32.066999999999965</c:v>
                </c:pt>
                <c:pt idx="675">
                  <c:v>29.053999999999945</c:v>
                </c:pt>
                <c:pt idx="676">
                  <c:v>97.399999999999977</c:v>
                </c:pt>
                <c:pt idx="677">
                  <c:v>96.100000000000009</c:v>
                </c:pt>
                <c:pt idx="678">
                  <c:v>23.080000000000041</c:v>
                </c:pt>
                <c:pt idx="679">
                  <c:v>79.750000000000014</c:v>
                </c:pt>
                <c:pt idx="680">
                  <c:v>31.422000000000025</c:v>
                </c:pt>
                <c:pt idx="681">
                  <c:v>47.238499999999931</c:v>
                </c:pt>
                <c:pt idx="682">
                  <c:v>82.400000000000034</c:v>
                </c:pt>
                <c:pt idx="683">
                  <c:v>72.599999999999966</c:v>
                </c:pt>
                <c:pt idx="684">
                  <c:v>57.240000000000009</c:v>
                </c:pt>
                <c:pt idx="685">
                  <c:v>89.970000000000027</c:v>
                </c:pt>
                <c:pt idx="686">
                  <c:v>52.5</c:v>
                </c:pt>
                <c:pt idx="687">
                  <c:v>96.68</c:v>
                </c:pt>
                <c:pt idx="688">
                  <c:v>28.279999999999944</c:v>
                </c:pt>
                <c:pt idx="689">
                  <c:v>58.730000000000018</c:v>
                </c:pt>
                <c:pt idx="690">
                  <c:v>61.927500000000038</c:v>
                </c:pt>
                <c:pt idx="691">
                  <c:v>44.720000000000027</c:v>
                </c:pt>
                <c:pt idx="692">
                  <c:v>77.850000000000051</c:v>
                </c:pt>
                <c:pt idx="693">
                  <c:v>66.602000000000032</c:v>
                </c:pt>
                <c:pt idx="694">
                  <c:v>63.060000000000059</c:v>
                </c:pt>
                <c:pt idx="695">
                  <c:v>96.899999999999977</c:v>
                </c:pt>
                <c:pt idx="696">
                  <c:v>92.114999999999981</c:v>
                </c:pt>
                <c:pt idx="697">
                  <c:v>47.119999999999955</c:v>
                </c:pt>
                <c:pt idx="698">
                  <c:v>89.250000000000057</c:v>
                </c:pt>
                <c:pt idx="699">
                  <c:v>81.054999999999993</c:v>
                </c:pt>
                <c:pt idx="700">
                  <c:v>69.329999999999984</c:v>
                </c:pt>
                <c:pt idx="701">
                  <c:v>53.129999999999995</c:v>
                </c:pt>
                <c:pt idx="702">
                  <c:v>93.160000000000025</c:v>
                </c:pt>
                <c:pt idx="703">
                  <c:v>35.720000000000027</c:v>
                </c:pt>
                <c:pt idx="704">
                  <c:v>23.430000000000007</c:v>
                </c:pt>
                <c:pt idx="705">
                  <c:v>67.522500000000036</c:v>
                </c:pt>
                <c:pt idx="706">
                  <c:v>45.360000000000014</c:v>
                </c:pt>
                <c:pt idx="707">
                  <c:v>35.879999999999939</c:v>
                </c:pt>
                <c:pt idx="708">
                  <c:v>22.859999999999928</c:v>
                </c:pt>
                <c:pt idx="709">
                  <c:v>52.560000000000059</c:v>
                </c:pt>
                <c:pt idx="710">
                  <c:v>89.78000000000003</c:v>
                </c:pt>
                <c:pt idx="711">
                  <c:v>25.140000000000015</c:v>
                </c:pt>
                <c:pt idx="712">
                  <c:v>24.780000000000037</c:v>
                </c:pt>
                <c:pt idx="713">
                  <c:v>61.699999999999989</c:v>
                </c:pt>
                <c:pt idx="714">
                  <c:v>53.339999999999989</c:v>
                </c:pt>
                <c:pt idx="715">
                  <c:v>61.110000000000014</c:v>
                </c:pt>
                <c:pt idx="716">
                  <c:v>81.600000000000051</c:v>
                </c:pt>
                <c:pt idx="717">
                  <c:v>25.57000000000005</c:v>
                </c:pt>
                <c:pt idx="718">
                  <c:v>89.38</c:v>
                </c:pt>
                <c:pt idx="719">
                  <c:v>93.5</c:v>
                </c:pt>
                <c:pt idx="720">
                  <c:v>31.412499999999966</c:v>
                </c:pt>
                <c:pt idx="721">
                  <c:v>45.119999999999976</c:v>
                </c:pt>
                <c:pt idx="722">
                  <c:v>66.251999999999953</c:v>
                </c:pt>
                <c:pt idx="723">
                  <c:v>46.987499999999983</c:v>
                </c:pt>
                <c:pt idx="724">
                  <c:v>45.620000000000005</c:v>
                </c:pt>
                <c:pt idx="725">
                  <c:v>56.400000000000034</c:v>
                </c:pt>
                <c:pt idx="726">
                  <c:v>85.679999999999978</c:v>
                </c:pt>
                <c:pt idx="727">
                  <c:v>90.650000000000034</c:v>
                </c:pt>
                <c:pt idx="728">
                  <c:v>85.769999999999953</c:v>
                </c:pt>
                <c:pt idx="729">
                  <c:v>55.168999999999983</c:v>
                </c:pt>
                <c:pt idx="730">
                  <c:v>87.199999999999932</c:v>
                </c:pt>
                <c:pt idx="731">
                  <c:v>80.009999999999877</c:v>
                </c:pt>
                <c:pt idx="732">
                  <c:v>61.25</c:v>
                </c:pt>
                <c:pt idx="733">
                  <c:v>86.680000000000035</c:v>
                </c:pt>
                <c:pt idx="734">
                  <c:v>88.418000000000006</c:v>
                </c:pt>
                <c:pt idx="735">
                  <c:v>21.599999999999966</c:v>
                </c:pt>
                <c:pt idx="736">
                  <c:v>74.94999999999996</c:v>
                </c:pt>
                <c:pt idx="737">
                  <c:v>30.41500000000002</c:v>
                </c:pt>
                <c:pt idx="738">
                  <c:v>80.347499999999997</c:v>
                </c:pt>
                <c:pt idx="739">
                  <c:v>57.037500000000051</c:v>
                </c:pt>
                <c:pt idx="740">
                  <c:v>39.635000000000048</c:v>
                </c:pt>
                <c:pt idx="741">
                  <c:v>50.04000000000002</c:v>
                </c:pt>
                <c:pt idx="742">
                  <c:v>41.600000000000051</c:v>
                </c:pt>
                <c:pt idx="743">
                  <c:v>40.533999999999992</c:v>
                </c:pt>
                <c:pt idx="744">
                  <c:v>67.40000000000002</c:v>
                </c:pt>
                <c:pt idx="745">
                  <c:v>64.865000000000009</c:v>
                </c:pt>
                <c:pt idx="746">
                  <c:v>54.975000000000023</c:v>
                </c:pt>
                <c:pt idx="747">
                  <c:v>59.750000000000014</c:v>
                </c:pt>
                <c:pt idx="748">
                  <c:v>55.620000000000005</c:v>
                </c:pt>
                <c:pt idx="749">
                  <c:v>41.04000000000002</c:v>
                </c:pt>
                <c:pt idx="750">
                  <c:v>18.443999999999974</c:v>
                </c:pt>
                <c:pt idx="751">
                  <c:v>36.302000000000021</c:v>
                </c:pt>
                <c:pt idx="752">
                  <c:v>61.845000000000006</c:v>
                </c:pt>
                <c:pt idx="753">
                  <c:v>40.07999999999997</c:v>
                </c:pt>
                <c:pt idx="754">
                  <c:v>70.880000000000024</c:v>
                </c:pt>
                <c:pt idx="755">
                  <c:v>30.04000000000002</c:v>
                </c:pt>
                <c:pt idx="756">
                  <c:v>79.859999999999928</c:v>
                </c:pt>
                <c:pt idx="757">
                  <c:v>85.702499999999986</c:v>
                </c:pt>
                <c:pt idx="758">
                  <c:v>22.158000000000015</c:v>
                </c:pt>
                <c:pt idx="759">
                  <c:v>79.920000000000016</c:v>
                </c:pt>
                <c:pt idx="760">
                  <c:v>85.024000000000001</c:v>
                </c:pt>
                <c:pt idx="761">
                  <c:v>63.54000000000002</c:v>
                </c:pt>
                <c:pt idx="762">
                  <c:v>50.971499999999992</c:v>
                </c:pt>
                <c:pt idx="763">
                  <c:v>63.420000000000073</c:v>
                </c:pt>
                <c:pt idx="764">
                  <c:v>18.199999999999989</c:v>
                </c:pt>
                <c:pt idx="765">
                  <c:v>33.959999999999965</c:v>
                </c:pt>
                <c:pt idx="766">
                  <c:v>53.610000000000014</c:v>
                </c:pt>
                <c:pt idx="767">
                  <c:v>46.44</c:v>
                </c:pt>
                <c:pt idx="768">
                  <c:v>64.699499999999944</c:v>
                </c:pt>
                <c:pt idx="769">
                  <c:v>72.710000000000036</c:v>
                </c:pt>
                <c:pt idx="770">
                  <c:v>70.59000000000006</c:v>
                </c:pt>
                <c:pt idx="771">
                  <c:v>61.77000000000001</c:v>
                </c:pt>
                <c:pt idx="772">
                  <c:v>62.074999999999932</c:v>
                </c:pt>
                <c:pt idx="773">
                  <c:v>82.150000000000034</c:v>
                </c:pt>
                <c:pt idx="774">
                  <c:v>21.629999999999995</c:v>
                </c:pt>
                <c:pt idx="775">
                  <c:v>55.724999999999966</c:v>
                </c:pt>
                <c:pt idx="776">
                  <c:v>67.754999999999995</c:v>
                </c:pt>
                <c:pt idx="777">
                  <c:v>30.565500000000043</c:v>
                </c:pt>
                <c:pt idx="778">
                  <c:v>43.069999999999993</c:v>
                </c:pt>
                <c:pt idx="779">
                  <c:v>67.919999999999959</c:v>
                </c:pt>
                <c:pt idx="780">
                  <c:v>23.399999999999977</c:v>
                </c:pt>
                <c:pt idx="781">
                  <c:v>64.33499999999998</c:v>
                </c:pt>
                <c:pt idx="782">
                  <c:v>48.044999999999959</c:v>
                </c:pt>
                <c:pt idx="783">
                  <c:v>61.44</c:v>
                </c:pt>
                <c:pt idx="784">
                  <c:v>28.110000000000014</c:v>
                </c:pt>
                <c:pt idx="785">
                  <c:v>28.300000000000011</c:v>
                </c:pt>
                <c:pt idx="786">
                  <c:v>63.140000000000043</c:v>
                </c:pt>
                <c:pt idx="787">
                  <c:v>64.226999999999975</c:v>
                </c:pt>
                <c:pt idx="788">
                  <c:v>56.579999999999984</c:v>
                </c:pt>
                <c:pt idx="789">
                  <c:v>37.425000000000011</c:v>
                </c:pt>
                <c:pt idx="790">
                  <c:v>66.960000000000036</c:v>
                </c:pt>
                <c:pt idx="791">
                  <c:v>29.279999999999973</c:v>
                </c:pt>
                <c:pt idx="792">
                  <c:v>76.425000000000011</c:v>
                </c:pt>
                <c:pt idx="793">
                  <c:v>31.289999999999964</c:v>
                </c:pt>
                <c:pt idx="794">
                  <c:v>33.25</c:v>
                </c:pt>
                <c:pt idx="795">
                  <c:v>68.679999999999922</c:v>
                </c:pt>
                <c:pt idx="796">
                  <c:v>64.859999999999957</c:v>
                </c:pt>
                <c:pt idx="797">
                  <c:v>28.644999999999982</c:v>
                </c:pt>
                <c:pt idx="798">
                  <c:v>66.900000000000034</c:v>
                </c:pt>
                <c:pt idx="799">
                  <c:v>63.705000000000041</c:v>
                </c:pt>
                <c:pt idx="800">
                  <c:v>57.039999999999964</c:v>
                </c:pt>
                <c:pt idx="801">
                  <c:v>58.079999999999984</c:v>
                </c:pt>
                <c:pt idx="802">
                  <c:v>39.240000000000009</c:v>
                </c:pt>
                <c:pt idx="803">
                  <c:v>64.320000000000007</c:v>
                </c:pt>
                <c:pt idx="804">
                  <c:v>46.920000000000016</c:v>
                </c:pt>
                <c:pt idx="805">
                  <c:v>47.488999999999976</c:v>
                </c:pt>
                <c:pt idx="806">
                  <c:v>26.88000000000001</c:v>
                </c:pt>
                <c:pt idx="807">
                  <c:v>32.700000000000017</c:v>
                </c:pt>
                <c:pt idx="808">
                  <c:v>33.320000000000007</c:v>
                </c:pt>
                <c:pt idx="809">
                  <c:v>21.037500000000051</c:v>
                </c:pt>
                <c:pt idx="810">
                  <c:v>51.897499999999951</c:v>
                </c:pt>
                <c:pt idx="811">
                  <c:v>20.04000000000002</c:v>
                </c:pt>
                <c:pt idx="812">
                  <c:v>28.379999999999995</c:v>
                </c:pt>
                <c:pt idx="813">
                  <c:v>39.800000000000011</c:v>
                </c:pt>
                <c:pt idx="814">
                  <c:v>24.77800000000002</c:v>
                </c:pt>
                <c:pt idx="815">
                  <c:v>36.050000000000068</c:v>
                </c:pt>
                <c:pt idx="816">
                  <c:v>61.410000000000039</c:v>
                </c:pt>
                <c:pt idx="817">
                  <c:v>20.982499999999952</c:v>
                </c:pt>
                <c:pt idx="818">
                  <c:v>28.840000000000032</c:v>
                </c:pt>
                <c:pt idx="819">
                  <c:v>69.217499999999944</c:v>
                </c:pt>
                <c:pt idx="820">
                  <c:v>29.639999999999986</c:v>
                </c:pt>
                <c:pt idx="821">
                  <c:v>27.050000000000011</c:v>
                </c:pt>
                <c:pt idx="822">
                  <c:v>18.622500000000002</c:v>
                </c:pt>
                <c:pt idx="823">
                  <c:v>55.620000000000005</c:v>
                </c:pt>
                <c:pt idx="824">
                  <c:v>16.340000000000032</c:v>
                </c:pt>
                <c:pt idx="825">
                  <c:v>33.910000000000025</c:v>
                </c:pt>
                <c:pt idx="826">
                  <c:v>39.870000000000019</c:v>
                </c:pt>
                <c:pt idx="827">
                  <c:v>16.949999999999932</c:v>
                </c:pt>
                <c:pt idx="828">
                  <c:v>43.08</c:v>
                </c:pt>
                <c:pt idx="829">
                  <c:v>55.980000000000018</c:v>
                </c:pt>
                <c:pt idx="830">
                  <c:v>26.981999999999999</c:v>
                </c:pt>
                <c:pt idx="831">
                  <c:v>42.5625</c:v>
                </c:pt>
                <c:pt idx="832">
                  <c:v>52.529999999999973</c:v>
                </c:pt>
                <c:pt idx="833">
                  <c:v>36.664000000000044</c:v>
                </c:pt>
                <c:pt idx="834">
                  <c:v>69.919999999999959</c:v>
                </c:pt>
                <c:pt idx="835">
                  <c:v>40.519999999999982</c:v>
                </c:pt>
                <c:pt idx="836">
                  <c:v>67.07000000000005</c:v>
                </c:pt>
                <c:pt idx="837">
                  <c:v>65.482499999999959</c:v>
                </c:pt>
                <c:pt idx="838">
                  <c:v>51.600000000000023</c:v>
                </c:pt>
                <c:pt idx="839">
                  <c:v>33.930000000000007</c:v>
                </c:pt>
                <c:pt idx="840">
                  <c:v>24.959999999999965</c:v>
                </c:pt>
                <c:pt idx="841">
                  <c:v>53.610000000000014</c:v>
                </c:pt>
                <c:pt idx="842">
                  <c:v>65.224500000000006</c:v>
                </c:pt>
                <c:pt idx="843">
                  <c:v>20.414999999999935</c:v>
                </c:pt>
                <c:pt idx="844">
                  <c:v>40.819499999999991</c:v>
                </c:pt>
                <c:pt idx="845">
                  <c:v>23.100000000000009</c:v>
                </c:pt>
                <c:pt idx="846">
                  <c:v>36.945000000000036</c:v>
                </c:pt>
                <c:pt idx="847">
                  <c:v>67.140000000000043</c:v>
                </c:pt>
                <c:pt idx="848">
                  <c:v>58.149999999999977</c:v>
                </c:pt>
                <c:pt idx="849">
                  <c:v>28.339999999999975</c:v>
                </c:pt>
                <c:pt idx="850">
                  <c:v>33.102000000000032</c:v>
                </c:pt>
                <c:pt idx="851">
                  <c:v>40.44</c:v>
                </c:pt>
                <c:pt idx="852">
                  <c:v>37.522999999999968</c:v>
                </c:pt>
                <c:pt idx="853">
                  <c:v>63.499999999999943</c:v>
                </c:pt>
                <c:pt idx="854">
                  <c:v>21.359999999999967</c:v>
                </c:pt>
                <c:pt idx="855">
                  <c:v>61.724999999999966</c:v>
                </c:pt>
                <c:pt idx="856">
                  <c:v>21.677500000000009</c:v>
                </c:pt>
                <c:pt idx="857">
                  <c:v>58.97999999999999</c:v>
                </c:pt>
                <c:pt idx="858">
                  <c:v>37.649999999999977</c:v>
                </c:pt>
                <c:pt idx="859">
                  <c:v>54.239999999999952</c:v>
                </c:pt>
                <c:pt idx="860">
                  <c:v>25.139999999999986</c:v>
                </c:pt>
                <c:pt idx="861">
                  <c:v>35.124000000000024</c:v>
                </c:pt>
                <c:pt idx="862">
                  <c:v>52.318499999999943</c:v>
                </c:pt>
                <c:pt idx="863">
                  <c:v>18.779999999999973</c:v>
                </c:pt>
                <c:pt idx="864">
                  <c:v>61.92</c:v>
                </c:pt>
                <c:pt idx="865">
                  <c:v>16.800000000000011</c:v>
                </c:pt>
                <c:pt idx="866">
                  <c:v>37.900000000000006</c:v>
                </c:pt>
                <c:pt idx="867">
                  <c:v>21.560000000000002</c:v>
                </c:pt>
                <c:pt idx="868">
                  <c:v>64.555000000000007</c:v>
                </c:pt>
                <c:pt idx="869">
                  <c:v>38.56</c:v>
                </c:pt>
                <c:pt idx="870">
                  <c:v>50.373000000000047</c:v>
                </c:pt>
                <c:pt idx="871">
                  <c:v>39.889999999999986</c:v>
                </c:pt>
                <c:pt idx="872">
                  <c:v>41.884999999999991</c:v>
                </c:pt>
                <c:pt idx="873">
                  <c:v>49.102499999999992</c:v>
                </c:pt>
                <c:pt idx="874">
                  <c:v>56.451500000000003</c:v>
                </c:pt>
                <c:pt idx="875">
                  <c:v>28.865000000000009</c:v>
                </c:pt>
                <c:pt idx="876">
                  <c:v>46.920000000000016</c:v>
                </c:pt>
                <c:pt idx="877">
                  <c:v>58.065000000000012</c:v>
                </c:pt>
                <c:pt idx="878">
                  <c:v>32.595000000000027</c:v>
                </c:pt>
                <c:pt idx="879">
                  <c:v>27.787500000000023</c:v>
                </c:pt>
                <c:pt idx="880">
                  <c:v>24.760000000000019</c:v>
                </c:pt>
                <c:pt idx="881">
                  <c:v>33.75649999999996</c:v>
                </c:pt>
                <c:pt idx="882">
                  <c:v>19.724999999999966</c:v>
                </c:pt>
                <c:pt idx="883">
                  <c:v>24.907999999999959</c:v>
                </c:pt>
                <c:pt idx="884">
                  <c:v>37.800000000000011</c:v>
                </c:pt>
                <c:pt idx="885">
                  <c:v>22.95999999999998</c:v>
                </c:pt>
                <c:pt idx="886">
                  <c:v>47.08</c:v>
                </c:pt>
                <c:pt idx="887">
                  <c:v>24.430000000000007</c:v>
                </c:pt>
                <c:pt idx="888">
                  <c:v>33.839999999999989</c:v>
                </c:pt>
                <c:pt idx="889">
                  <c:v>58.029999999999973</c:v>
                </c:pt>
                <c:pt idx="890">
                  <c:v>27.771999999999991</c:v>
                </c:pt>
                <c:pt idx="891">
                  <c:v>27.879999999999995</c:v>
                </c:pt>
                <c:pt idx="892">
                  <c:v>30.740000000000009</c:v>
                </c:pt>
                <c:pt idx="893">
                  <c:v>52.702500000000029</c:v>
                </c:pt>
                <c:pt idx="894">
                  <c:v>30.960000000000036</c:v>
                </c:pt>
                <c:pt idx="895">
                  <c:v>53.924999999999983</c:v>
                </c:pt>
                <c:pt idx="896">
                  <c:v>20.279999999999973</c:v>
                </c:pt>
                <c:pt idx="897">
                  <c:v>45.54000000000002</c:v>
                </c:pt>
                <c:pt idx="898">
                  <c:v>21.454999999999984</c:v>
                </c:pt>
                <c:pt idx="899">
                  <c:v>18.639999999999986</c:v>
                </c:pt>
                <c:pt idx="900">
                  <c:v>55.192499999999981</c:v>
                </c:pt>
                <c:pt idx="901">
                  <c:v>14.199999999999932</c:v>
                </c:pt>
                <c:pt idx="902">
                  <c:v>35.879999999999995</c:v>
                </c:pt>
                <c:pt idx="903">
                  <c:v>43.440000000000055</c:v>
                </c:pt>
                <c:pt idx="904">
                  <c:v>54.360000000000014</c:v>
                </c:pt>
                <c:pt idx="905">
                  <c:v>26.760000000000005</c:v>
                </c:pt>
                <c:pt idx="906">
                  <c:v>62.207499999999982</c:v>
                </c:pt>
                <c:pt idx="907">
                  <c:v>32.67</c:v>
                </c:pt>
                <c:pt idx="908">
                  <c:v>35.187999999999988</c:v>
                </c:pt>
                <c:pt idx="909">
                  <c:v>61.755000000000024</c:v>
                </c:pt>
                <c:pt idx="910">
                  <c:v>39.67999999999995</c:v>
                </c:pt>
                <c:pt idx="911">
                  <c:v>19.859999999999971</c:v>
                </c:pt>
                <c:pt idx="912">
                  <c:v>35.200999999999965</c:v>
                </c:pt>
                <c:pt idx="913">
                  <c:v>55.368000000000009</c:v>
                </c:pt>
                <c:pt idx="914">
                  <c:v>27.210000000000029</c:v>
                </c:pt>
                <c:pt idx="915">
                  <c:v>31.899999999999977</c:v>
                </c:pt>
                <c:pt idx="916">
                  <c:v>54.879999999999995</c:v>
                </c:pt>
                <c:pt idx="917">
                  <c:v>52.22999999999999</c:v>
                </c:pt>
                <c:pt idx="918">
                  <c:v>28.759999999999991</c:v>
                </c:pt>
                <c:pt idx="919">
                  <c:v>57.640000000000015</c:v>
                </c:pt>
                <c:pt idx="920">
                  <c:v>47.34</c:v>
                </c:pt>
                <c:pt idx="921">
                  <c:v>57.034999999999968</c:v>
                </c:pt>
                <c:pt idx="922">
                  <c:v>53.234999999999971</c:v>
                </c:pt>
                <c:pt idx="923">
                  <c:v>15.799999999999955</c:v>
                </c:pt>
                <c:pt idx="924">
                  <c:v>28.902500000000032</c:v>
                </c:pt>
                <c:pt idx="925">
                  <c:v>30.259999999999991</c:v>
                </c:pt>
                <c:pt idx="926">
                  <c:v>16.274999999999977</c:v>
                </c:pt>
                <c:pt idx="927">
                  <c:v>19.784999999999997</c:v>
                </c:pt>
                <c:pt idx="928">
                  <c:v>33.007499999999993</c:v>
                </c:pt>
                <c:pt idx="929">
                  <c:v>54.245999999999981</c:v>
                </c:pt>
                <c:pt idx="930">
                  <c:v>17.175000000000011</c:v>
                </c:pt>
                <c:pt idx="931">
                  <c:v>55.750000000000014</c:v>
                </c:pt>
                <c:pt idx="932">
                  <c:v>23.738499999999988</c:v>
                </c:pt>
                <c:pt idx="933">
                  <c:v>27.78000000000003</c:v>
                </c:pt>
                <c:pt idx="934">
                  <c:v>55.232500000000009</c:v>
                </c:pt>
                <c:pt idx="935">
                  <c:v>28.879999999999995</c:v>
                </c:pt>
                <c:pt idx="936">
                  <c:v>46.980000000000004</c:v>
                </c:pt>
                <c:pt idx="937">
                  <c:v>37.799999999999955</c:v>
                </c:pt>
                <c:pt idx="938">
                  <c:v>39.057000000000016</c:v>
                </c:pt>
                <c:pt idx="939">
                  <c:v>31.274999999999977</c:v>
                </c:pt>
                <c:pt idx="940">
                  <c:v>52.495000000000005</c:v>
                </c:pt>
                <c:pt idx="941">
                  <c:v>43.079999999999984</c:v>
                </c:pt>
                <c:pt idx="942">
                  <c:v>15.360000000000014</c:v>
                </c:pt>
                <c:pt idx="943">
                  <c:v>21.780000000000022</c:v>
                </c:pt>
                <c:pt idx="944">
                  <c:v>34.019999999999996</c:v>
                </c:pt>
                <c:pt idx="945">
                  <c:v>43.02000000000001</c:v>
                </c:pt>
                <c:pt idx="946">
                  <c:v>57.139999999999986</c:v>
                </c:pt>
                <c:pt idx="947">
                  <c:v>42.360000000000014</c:v>
                </c:pt>
                <c:pt idx="948">
                  <c:v>24.653999999999989</c:v>
                </c:pt>
                <c:pt idx="949">
                  <c:v>43.970000000000027</c:v>
                </c:pt>
                <c:pt idx="950">
                  <c:v>25.440000000000012</c:v>
                </c:pt>
                <c:pt idx="951">
                  <c:v>19.14749999999998</c:v>
                </c:pt>
                <c:pt idx="952">
                  <c:v>48.350000000000009</c:v>
                </c:pt>
                <c:pt idx="953">
                  <c:v>31.329999999999984</c:v>
                </c:pt>
                <c:pt idx="954">
                  <c:v>38.06</c:v>
                </c:pt>
                <c:pt idx="955">
                  <c:v>34.199999999999989</c:v>
                </c:pt>
                <c:pt idx="956">
                  <c:v>26.485000000000014</c:v>
                </c:pt>
                <c:pt idx="957">
                  <c:v>18.660000000000025</c:v>
                </c:pt>
                <c:pt idx="958">
                  <c:v>42.360000000000014</c:v>
                </c:pt>
                <c:pt idx="959">
                  <c:v>44.439999999999984</c:v>
                </c:pt>
                <c:pt idx="960">
                  <c:v>51.56</c:v>
                </c:pt>
                <c:pt idx="961">
                  <c:v>51.209999999999923</c:v>
                </c:pt>
                <c:pt idx="962">
                  <c:v>42</c:v>
                </c:pt>
                <c:pt idx="963">
                  <c:v>49.653999999999996</c:v>
                </c:pt>
                <c:pt idx="964">
                  <c:v>14.790000000000006</c:v>
                </c:pt>
                <c:pt idx="965">
                  <c:v>31.80499999999995</c:v>
                </c:pt>
                <c:pt idx="966">
                  <c:v>21.577499999999944</c:v>
                </c:pt>
                <c:pt idx="967">
                  <c:v>56.25</c:v>
                </c:pt>
                <c:pt idx="968">
                  <c:v>22.050000000000011</c:v>
                </c:pt>
                <c:pt idx="969">
                  <c:v>14.050000000000011</c:v>
                </c:pt>
                <c:pt idx="970">
                  <c:v>43.17</c:v>
                </c:pt>
                <c:pt idx="971">
                  <c:v>25.020000000000024</c:v>
                </c:pt>
                <c:pt idx="972">
                  <c:v>46.263000000000034</c:v>
                </c:pt>
                <c:pt idx="973">
                  <c:v>21.780000000000015</c:v>
                </c:pt>
                <c:pt idx="974">
                  <c:v>49.299999999999983</c:v>
                </c:pt>
                <c:pt idx="975">
                  <c:v>40.927500000000009</c:v>
                </c:pt>
                <c:pt idx="976">
                  <c:v>21.858000000000004</c:v>
                </c:pt>
                <c:pt idx="977">
                  <c:v>46.840000000000032</c:v>
                </c:pt>
                <c:pt idx="978">
                  <c:v>30.129999999999995</c:v>
                </c:pt>
                <c:pt idx="979">
                  <c:v>31.863000000000028</c:v>
                </c:pt>
                <c:pt idx="980">
                  <c:v>25.890000000000029</c:v>
                </c:pt>
                <c:pt idx="981">
                  <c:v>46.17</c:v>
                </c:pt>
                <c:pt idx="982">
                  <c:v>33.659999999999997</c:v>
                </c:pt>
                <c:pt idx="983">
                  <c:v>49.009999999999991</c:v>
                </c:pt>
                <c:pt idx="984">
                  <c:v>13.274999999999906</c:v>
                </c:pt>
                <c:pt idx="985">
                  <c:v>19.097500000000025</c:v>
                </c:pt>
                <c:pt idx="986">
                  <c:v>26.990000000000009</c:v>
                </c:pt>
                <c:pt idx="987">
                  <c:v>43.319999999999936</c:v>
                </c:pt>
                <c:pt idx="988">
                  <c:v>27.150000000000034</c:v>
                </c:pt>
                <c:pt idx="989">
                  <c:v>33.444999999999993</c:v>
                </c:pt>
                <c:pt idx="990">
                  <c:v>11.334499999999991</c:v>
                </c:pt>
                <c:pt idx="991">
                  <c:v>46.552999999999997</c:v>
                </c:pt>
                <c:pt idx="992">
                  <c:v>24.899999999999977</c:v>
                </c:pt>
                <c:pt idx="993">
                  <c:v>51.120000000000005</c:v>
                </c:pt>
                <c:pt idx="994">
                  <c:v>49.550000000000018</c:v>
                </c:pt>
                <c:pt idx="995">
                  <c:v>37.5</c:v>
                </c:pt>
                <c:pt idx="996">
                  <c:v>36.720000000000027</c:v>
                </c:pt>
                <c:pt idx="997">
                  <c:v>23.799999999999955</c:v>
                </c:pt>
                <c:pt idx="998">
                  <c:v>50.799999999999955</c:v>
                </c:pt>
                <c:pt idx="999">
                  <c:v>10.889999999999986</c:v>
                </c:pt>
                <c:pt idx="1000">
                  <c:v>15.014999999999986</c:v>
                </c:pt>
                <c:pt idx="1001">
                  <c:v>20.060000000000002</c:v>
                </c:pt>
                <c:pt idx="1002">
                  <c:v>16.08499999999998</c:v>
                </c:pt>
                <c:pt idx="1003">
                  <c:v>50.799999999999983</c:v>
                </c:pt>
                <c:pt idx="1004">
                  <c:v>45</c:v>
                </c:pt>
                <c:pt idx="1005">
                  <c:v>19.939999999999998</c:v>
                </c:pt>
                <c:pt idx="1006">
                  <c:v>28.189999999999998</c:v>
                </c:pt>
                <c:pt idx="1007">
                  <c:v>11.499999999999972</c:v>
                </c:pt>
                <c:pt idx="1008">
                  <c:v>52.210000000000008</c:v>
                </c:pt>
                <c:pt idx="1009">
                  <c:v>49.529999999999973</c:v>
                </c:pt>
                <c:pt idx="1010">
                  <c:v>33.119999999999976</c:v>
                </c:pt>
                <c:pt idx="1011">
                  <c:v>30.164999999999964</c:v>
                </c:pt>
                <c:pt idx="1012">
                  <c:v>39.049999999999976</c:v>
                </c:pt>
                <c:pt idx="1013">
                  <c:v>49.97999999999999</c:v>
                </c:pt>
                <c:pt idx="1014">
                  <c:v>27.450000000000003</c:v>
                </c:pt>
                <c:pt idx="1015">
                  <c:v>30.150000000000006</c:v>
                </c:pt>
                <c:pt idx="1016">
                  <c:v>19.920000000000016</c:v>
                </c:pt>
                <c:pt idx="1017">
                  <c:v>13.910000000000011</c:v>
                </c:pt>
                <c:pt idx="1018">
                  <c:v>30.279999999999973</c:v>
                </c:pt>
                <c:pt idx="1019">
                  <c:v>27.180000000000007</c:v>
                </c:pt>
                <c:pt idx="1020">
                  <c:v>37.300000000000026</c:v>
                </c:pt>
                <c:pt idx="1021">
                  <c:v>18.366000000000042</c:v>
                </c:pt>
                <c:pt idx="1022">
                  <c:v>44.394999999999982</c:v>
                </c:pt>
                <c:pt idx="1023">
                  <c:v>24.660000000000025</c:v>
                </c:pt>
                <c:pt idx="1024">
                  <c:v>19.438499999999976</c:v>
                </c:pt>
                <c:pt idx="1025">
                  <c:v>13.160000000000025</c:v>
                </c:pt>
                <c:pt idx="1026">
                  <c:v>30.600000000000009</c:v>
                </c:pt>
                <c:pt idx="1027">
                  <c:v>48.874499999999983</c:v>
                </c:pt>
                <c:pt idx="1028">
                  <c:v>13.847499999999968</c:v>
                </c:pt>
                <c:pt idx="1029">
                  <c:v>40.765999999999991</c:v>
                </c:pt>
                <c:pt idx="1030">
                  <c:v>33.868000000000023</c:v>
                </c:pt>
                <c:pt idx="1031">
                  <c:v>27.274000000000033</c:v>
                </c:pt>
                <c:pt idx="1032">
                  <c:v>10.923000000000002</c:v>
                </c:pt>
                <c:pt idx="1033">
                  <c:v>21.899999999999991</c:v>
                </c:pt>
                <c:pt idx="1034">
                  <c:v>45.42</c:v>
                </c:pt>
                <c:pt idx="1035">
                  <c:v>11.399999999999984</c:v>
                </c:pt>
                <c:pt idx="1036">
                  <c:v>42.059999999999988</c:v>
                </c:pt>
                <c:pt idx="1037">
                  <c:v>15.070000000000007</c:v>
                </c:pt>
                <c:pt idx="1038">
                  <c:v>13.060000000000002</c:v>
                </c:pt>
                <c:pt idx="1039">
                  <c:v>14.55149999999999</c:v>
                </c:pt>
                <c:pt idx="1040">
                  <c:v>39.655000000000001</c:v>
                </c:pt>
                <c:pt idx="1041">
                  <c:v>31.180000000000035</c:v>
                </c:pt>
                <c:pt idx="1042">
                  <c:v>19.010000000000048</c:v>
                </c:pt>
                <c:pt idx="1043">
                  <c:v>44.462999999999951</c:v>
                </c:pt>
                <c:pt idx="1044">
                  <c:v>27.629999999999995</c:v>
                </c:pt>
                <c:pt idx="1045">
                  <c:v>48.550000000000011</c:v>
                </c:pt>
                <c:pt idx="1046">
                  <c:v>40.616500000000002</c:v>
                </c:pt>
                <c:pt idx="1047">
                  <c:v>32.14500000000001</c:v>
                </c:pt>
                <c:pt idx="1048">
                  <c:v>38.906999999999982</c:v>
                </c:pt>
                <c:pt idx="1049">
                  <c:v>17.379999999999995</c:v>
                </c:pt>
                <c:pt idx="1050">
                  <c:v>19.890000000000029</c:v>
                </c:pt>
                <c:pt idx="1051">
                  <c:v>10.100000000000023</c:v>
                </c:pt>
                <c:pt idx="1052">
                  <c:v>44.02000000000001</c:v>
                </c:pt>
                <c:pt idx="1053">
                  <c:v>12.490000000000009</c:v>
                </c:pt>
                <c:pt idx="1054">
                  <c:v>43.599999999999994</c:v>
                </c:pt>
                <c:pt idx="1055">
                  <c:v>29.939999999999998</c:v>
                </c:pt>
                <c:pt idx="1056">
                  <c:v>16.784999999999954</c:v>
                </c:pt>
                <c:pt idx="1057">
                  <c:v>29.840000000000003</c:v>
                </c:pt>
                <c:pt idx="1058">
                  <c:v>37.880000000000024</c:v>
                </c:pt>
                <c:pt idx="1059">
                  <c:v>20.829999999999984</c:v>
                </c:pt>
                <c:pt idx="1060">
                  <c:v>26.60299999999998</c:v>
                </c:pt>
                <c:pt idx="1061">
                  <c:v>29.698499999999967</c:v>
                </c:pt>
                <c:pt idx="1062">
                  <c:v>14.580000000000009</c:v>
                </c:pt>
                <c:pt idx="1063">
                  <c:v>45.289999999999992</c:v>
                </c:pt>
                <c:pt idx="1064">
                  <c:v>20.239999999999981</c:v>
                </c:pt>
                <c:pt idx="1065">
                  <c:v>45.695999999999998</c:v>
                </c:pt>
                <c:pt idx="1066">
                  <c:v>26.309999999999988</c:v>
                </c:pt>
                <c:pt idx="1067">
                  <c:v>33.960000000000036</c:v>
                </c:pt>
                <c:pt idx="1068">
                  <c:v>42.25200000000001</c:v>
                </c:pt>
                <c:pt idx="1069">
                  <c:v>20.814999999999998</c:v>
                </c:pt>
                <c:pt idx="1070">
                  <c:v>10.419999999999987</c:v>
                </c:pt>
                <c:pt idx="1071">
                  <c:v>18.689999999999998</c:v>
                </c:pt>
                <c:pt idx="1072">
                  <c:v>38.952000000000027</c:v>
                </c:pt>
                <c:pt idx="1073">
                  <c:v>38.369999999999976</c:v>
                </c:pt>
                <c:pt idx="1074">
                  <c:v>38.360000000000042</c:v>
                </c:pt>
                <c:pt idx="1075">
                  <c:v>31.28</c:v>
                </c:pt>
                <c:pt idx="1076">
                  <c:v>42.660000000000025</c:v>
                </c:pt>
                <c:pt idx="1077">
                  <c:v>36.220000000000027</c:v>
                </c:pt>
                <c:pt idx="1078">
                  <c:v>42.41</c:v>
                </c:pt>
                <c:pt idx="1079">
                  <c:v>23.47999999999999</c:v>
                </c:pt>
                <c:pt idx="1080">
                  <c:v>20.519999999999982</c:v>
                </c:pt>
                <c:pt idx="1081">
                  <c:v>32.566499999999976</c:v>
                </c:pt>
                <c:pt idx="1082">
                  <c:v>30.221999999999994</c:v>
                </c:pt>
                <c:pt idx="1083">
                  <c:v>25.620000000000005</c:v>
                </c:pt>
                <c:pt idx="1084">
                  <c:v>16.46999999999997</c:v>
                </c:pt>
                <c:pt idx="1085">
                  <c:v>19.409999999999997</c:v>
                </c:pt>
                <c:pt idx="1086">
                  <c:v>31.740000000000009</c:v>
                </c:pt>
                <c:pt idx="1087">
                  <c:v>11.700000000000017</c:v>
                </c:pt>
                <c:pt idx="1088">
                  <c:v>24.750000000000014</c:v>
                </c:pt>
                <c:pt idx="1089">
                  <c:v>11.129999999999981</c:v>
                </c:pt>
                <c:pt idx="1090">
                  <c:v>14.29200000000003</c:v>
                </c:pt>
                <c:pt idx="1091">
                  <c:v>28.012499999999974</c:v>
                </c:pt>
                <c:pt idx="1092">
                  <c:v>9.710000000000008</c:v>
                </c:pt>
                <c:pt idx="1093">
                  <c:v>18.840000000000003</c:v>
                </c:pt>
                <c:pt idx="1094">
                  <c:v>25.005000000000052</c:v>
                </c:pt>
                <c:pt idx="1095">
                  <c:v>26.880000000000024</c:v>
                </c:pt>
                <c:pt idx="1096">
                  <c:v>27.95999999999998</c:v>
                </c:pt>
                <c:pt idx="1097">
                  <c:v>22.669999999999987</c:v>
                </c:pt>
                <c:pt idx="1098">
                  <c:v>26.309999999999988</c:v>
                </c:pt>
                <c:pt idx="1099">
                  <c:v>26.004999999999974</c:v>
                </c:pt>
                <c:pt idx="1100">
                  <c:v>33.079999999999984</c:v>
                </c:pt>
                <c:pt idx="1101">
                  <c:v>26.180000000000007</c:v>
                </c:pt>
                <c:pt idx="1102">
                  <c:v>29.939999999999998</c:v>
                </c:pt>
                <c:pt idx="1103">
                  <c:v>41.819999999999993</c:v>
                </c:pt>
                <c:pt idx="1104">
                  <c:v>9.9800000000000182</c:v>
                </c:pt>
                <c:pt idx="1105">
                  <c:v>42.659999999999982</c:v>
                </c:pt>
                <c:pt idx="1106">
                  <c:v>25.887500000000003</c:v>
                </c:pt>
                <c:pt idx="1107">
                  <c:v>41.456999999999994</c:v>
                </c:pt>
                <c:pt idx="1108">
                  <c:v>11.477000000000004</c:v>
                </c:pt>
                <c:pt idx="1109">
                  <c:v>28.810000000000002</c:v>
                </c:pt>
                <c:pt idx="1110">
                  <c:v>22.009999999999991</c:v>
                </c:pt>
                <c:pt idx="1111">
                  <c:v>13.697000000000003</c:v>
                </c:pt>
                <c:pt idx="1112">
                  <c:v>34.199999999999982</c:v>
                </c:pt>
                <c:pt idx="1113">
                  <c:v>43.1</c:v>
                </c:pt>
                <c:pt idx="1114">
                  <c:v>40.3125</c:v>
                </c:pt>
                <c:pt idx="1115">
                  <c:v>34.35</c:v>
                </c:pt>
                <c:pt idx="1116">
                  <c:v>38.234999999999985</c:v>
                </c:pt>
                <c:pt idx="1117">
                  <c:v>14.389999999999986</c:v>
                </c:pt>
                <c:pt idx="1118">
                  <c:v>42.869999999999976</c:v>
                </c:pt>
                <c:pt idx="1119">
                  <c:v>17.564999999999998</c:v>
                </c:pt>
                <c:pt idx="1120">
                  <c:v>25.454999999999998</c:v>
                </c:pt>
                <c:pt idx="1121">
                  <c:v>33.550000000000011</c:v>
                </c:pt>
                <c:pt idx="1122">
                  <c:v>17.450000000000017</c:v>
                </c:pt>
                <c:pt idx="1123">
                  <c:v>42.02000000000001</c:v>
                </c:pt>
                <c:pt idx="1124">
                  <c:v>27.793499999999952</c:v>
                </c:pt>
                <c:pt idx="1125">
                  <c:v>15.405000000000015</c:v>
                </c:pt>
                <c:pt idx="1126">
                  <c:v>41.957500000000003</c:v>
                </c:pt>
                <c:pt idx="1127">
                  <c:v>40.98750000000004</c:v>
                </c:pt>
                <c:pt idx="1128">
                  <c:v>22.899999999999977</c:v>
                </c:pt>
                <c:pt idx="1129">
                  <c:v>17.22</c:v>
                </c:pt>
                <c:pt idx="1130">
                  <c:v>9.5760000000000254</c:v>
                </c:pt>
                <c:pt idx="1131">
                  <c:v>21.300000000000011</c:v>
                </c:pt>
                <c:pt idx="1132">
                  <c:v>40.179000000000002</c:v>
                </c:pt>
                <c:pt idx="1133">
                  <c:v>22.785000000000025</c:v>
                </c:pt>
                <c:pt idx="1134">
                  <c:v>28.500000000000021</c:v>
                </c:pt>
                <c:pt idx="1135">
                  <c:v>10.919999999999987</c:v>
                </c:pt>
                <c:pt idx="1136">
                  <c:v>14.919999999999987</c:v>
                </c:pt>
                <c:pt idx="1137">
                  <c:v>9.7599999999999909</c:v>
                </c:pt>
                <c:pt idx="1138">
                  <c:v>29.792500000000018</c:v>
                </c:pt>
                <c:pt idx="1139">
                  <c:v>34.460000000000008</c:v>
                </c:pt>
                <c:pt idx="1140">
                  <c:v>18.314999999999998</c:v>
                </c:pt>
                <c:pt idx="1141">
                  <c:v>31.890000000000015</c:v>
                </c:pt>
                <c:pt idx="1142">
                  <c:v>34.816499999999976</c:v>
                </c:pt>
                <c:pt idx="1143">
                  <c:v>15.914999999999992</c:v>
                </c:pt>
                <c:pt idx="1144">
                  <c:v>24</c:v>
                </c:pt>
                <c:pt idx="1145">
                  <c:v>11.47999999999999</c:v>
                </c:pt>
                <c:pt idx="1146">
                  <c:v>27.549999999999997</c:v>
                </c:pt>
                <c:pt idx="1147">
                  <c:v>20.599999999999987</c:v>
                </c:pt>
                <c:pt idx="1148">
                  <c:v>36.149999999999991</c:v>
                </c:pt>
                <c:pt idx="1149">
                  <c:v>19.889999999999986</c:v>
                </c:pt>
                <c:pt idx="1150">
                  <c:v>37.955999999999982</c:v>
                </c:pt>
                <c:pt idx="1151">
                  <c:v>29.480000000000018</c:v>
                </c:pt>
                <c:pt idx="1152">
                  <c:v>8.8224999999999909</c:v>
                </c:pt>
                <c:pt idx="1153">
                  <c:v>34.116</c:v>
                </c:pt>
                <c:pt idx="1154">
                  <c:v>31.119999999999976</c:v>
                </c:pt>
                <c:pt idx="1155">
                  <c:v>25.079999999999984</c:v>
                </c:pt>
                <c:pt idx="1156">
                  <c:v>25.860000000000014</c:v>
                </c:pt>
                <c:pt idx="1157">
                  <c:v>26.878500000000017</c:v>
                </c:pt>
                <c:pt idx="1158">
                  <c:v>26.640000000000015</c:v>
                </c:pt>
                <c:pt idx="1159">
                  <c:v>37.879999999999995</c:v>
                </c:pt>
                <c:pt idx="1160">
                  <c:v>28.319999999999993</c:v>
                </c:pt>
                <c:pt idx="1161">
                  <c:v>10.120000000000005</c:v>
                </c:pt>
                <c:pt idx="1162">
                  <c:v>12.870000000000019</c:v>
                </c:pt>
                <c:pt idx="1163">
                  <c:v>21.47999999999999</c:v>
                </c:pt>
                <c:pt idx="1164">
                  <c:v>15.47999999999999</c:v>
                </c:pt>
                <c:pt idx="1165">
                  <c:v>16.39500000000001</c:v>
                </c:pt>
                <c:pt idx="1166">
                  <c:v>16.299999999999983</c:v>
                </c:pt>
                <c:pt idx="1167">
                  <c:v>17.689999999999998</c:v>
                </c:pt>
                <c:pt idx="1168">
                  <c:v>26.260000000000019</c:v>
                </c:pt>
                <c:pt idx="1169">
                  <c:v>8.3720000000000212</c:v>
                </c:pt>
                <c:pt idx="1170">
                  <c:v>20.169999999999987</c:v>
                </c:pt>
                <c:pt idx="1171">
                  <c:v>21.960999999999984</c:v>
                </c:pt>
                <c:pt idx="1172">
                  <c:v>21.169999999999987</c:v>
                </c:pt>
                <c:pt idx="1173">
                  <c:v>25.039999999999992</c:v>
                </c:pt>
                <c:pt idx="1174">
                  <c:v>36.194999999999993</c:v>
                </c:pt>
                <c:pt idx="1175">
                  <c:v>24.590000000000003</c:v>
                </c:pt>
                <c:pt idx="1176">
                  <c:v>28.289999999999978</c:v>
                </c:pt>
                <c:pt idx="1177">
                  <c:v>25.109999999999971</c:v>
                </c:pt>
                <c:pt idx="1178">
                  <c:v>35</c:v>
                </c:pt>
                <c:pt idx="1179">
                  <c:v>25.725000000000023</c:v>
                </c:pt>
                <c:pt idx="1180">
                  <c:v>38.960000000000008</c:v>
                </c:pt>
                <c:pt idx="1181">
                  <c:v>30.440000000000026</c:v>
                </c:pt>
                <c:pt idx="1182">
                  <c:v>21.036000000000001</c:v>
                </c:pt>
                <c:pt idx="1183">
                  <c:v>12.901499999999999</c:v>
                </c:pt>
                <c:pt idx="1184">
                  <c:v>37.830000000000013</c:v>
                </c:pt>
                <c:pt idx="1185">
                  <c:v>15.939999999999998</c:v>
                </c:pt>
                <c:pt idx="1186">
                  <c:v>33.679999999999993</c:v>
                </c:pt>
                <c:pt idx="1187">
                  <c:v>23.320000000000007</c:v>
                </c:pt>
                <c:pt idx="1188">
                  <c:v>9.1874999999999929</c:v>
                </c:pt>
                <c:pt idx="1189">
                  <c:v>14.360000000000014</c:v>
                </c:pt>
                <c:pt idx="1190">
                  <c:v>16.655000000000001</c:v>
                </c:pt>
                <c:pt idx="1191">
                  <c:v>26.310000000000002</c:v>
                </c:pt>
                <c:pt idx="1192">
                  <c:v>17.759999999999991</c:v>
                </c:pt>
                <c:pt idx="1193">
                  <c:v>13.739999999999995</c:v>
                </c:pt>
                <c:pt idx="1194">
                  <c:v>23.430000000000007</c:v>
                </c:pt>
                <c:pt idx="1195">
                  <c:v>35.25</c:v>
                </c:pt>
                <c:pt idx="1196">
                  <c:v>37.800000000000011</c:v>
                </c:pt>
                <c:pt idx="1197">
                  <c:v>16.269999999999982</c:v>
                </c:pt>
                <c:pt idx="1198">
                  <c:v>11.819999999999993</c:v>
                </c:pt>
                <c:pt idx="1199">
                  <c:v>34.260000000000026</c:v>
                </c:pt>
                <c:pt idx="1200">
                  <c:v>26.359999999999971</c:v>
                </c:pt>
                <c:pt idx="1201">
                  <c:v>36.585000000000001</c:v>
                </c:pt>
                <c:pt idx="1202">
                  <c:v>34.400000000000006</c:v>
                </c:pt>
                <c:pt idx="1203">
                  <c:v>25.050000000000011</c:v>
                </c:pt>
                <c:pt idx="1204">
                  <c:v>26.499999999999986</c:v>
                </c:pt>
                <c:pt idx="1205">
                  <c:v>33.599999999999994</c:v>
                </c:pt>
                <c:pt idx="1206">
                  <c:v>19.439999999999998</c:v>
                </c:pt>
                <c:pt idx="1207">
                  <c:v>8.5600000000000023</c:v>
                </c:pt>
                <c:pt idx="1208">
                  <c:v>34.419999999999987</c:v>
                </c:pt>
                <c:pt idx="1209">
                  <c:v>27.699999999999989</c:v>
                </c:pt>
                <c:pt idx="1210">
                  <c:v>35.03</c:v>
                </c:pt>
                <c:pt idx="1211">
                  <c:v>30.710000000000008</c:v>
                </c:pt>
                <c:pt idx="1212">
                  <c:v>35.219999999999985</c:v>
                </c:pt>
                <c:pt idx="1213">
                  <c:v>11.929000000000002</c:v>
                </c:pt>
                <c:pt idx="1214">
                  <c:v>15.155000000000001</c:v>
                </c:pt>
                <c:pt idx="1215">
                  <c:v>35.489999999999981</c:v>
                </c:pt>
                <c:pt idx="1216">
                  <c:v>20.610000000000014</c:v>
                </c:pt>
                <c:pt idx="1217">
                  <c:v>33.72</c:v>
                </c:pt>
                <c:pt idx="1218">
                  <c:v>35.78</c:v>
                </c:pt>
                <c:pt idx="1219">
                  <c:v>32.433000000000021</c:v>
                </c:pt>
                <c:pt idx="1220">
                  <c:v>20.599999999999994</c:v>
                </c:pt>
                <c:pt idx="1221">
                  <c:v>28.289999999999992</c:v>
                </c:pt>
                <c:pt idx="1222">
                  <c:v>17.559999999999988</c:v>
                </c:pt>
                <c:pt idx="1223">
                  <c:v>26.988</c:v>
                </c:pt>
                <c:pt idx="1224">
                  <c:v>12.532499999999985</c:v>
                </c:pt>
                <c:pt idx="1225">
                  <c:v>26.128500000000003</c:v>
                </c:pt>
                <c:pt idx="1226">
                  <c:v>18.183999999999997</c:v>
                </c:pt>
                <c:pt idx="1227">
                  <c:v>21.900000000000013</c:v>
                </c:pt>
                <c:pt idx="1228">
                  <c:v>31.960000000000008</c:v>
                </c:pt>
                <c:pt idx="1229">
                  <c:v>23.47999999999999</c:v>
                </c:pt>
                <c:pt idx="1230">
                  <c:v>20.060000000000002</c:v>
                </c:pt>
                <c:pt idx="1231">
                  <c:v>17.439999999999998</c:v>
                </c:pt>
                <c:pt idx="1232">
                  <c:v>13.739999999999995</c:v>
                </c:pt>
                <c:pt idx="1233">
                  <c:v>18.28</c:v>
                </c:pt>
                <c:pt idx="1234">
                  <c:v>13.449999999999989</c:v>
                </c:pt>
                <c:pt idx="1235">
                  <c:v>15.840000000000003</c:v>
                </c:pt>
                <c:pt idx="1236">
                  <c:v>11.760000000000005</c:v>
                </c:pt>
                <c:pt idx="1237">
                  <c:v>32.840000000000003</c:v>
                </c:pt>
                <c:pt idx="1238">
                  <c:v>28.177499999999995</c:v>
                </c:pt>
                <c:pt idx="1239">
                  <c:v>8.7600000000000193</c:v>
                </c:pt>
                <c:pt idx="1240">
                  <c:v>24.844500000000011</c:v>
                </c:pt>
                <c:pt idx="1241">
                  <c:v>31.199999999999974</c:v>
                </c:pt>
                <c:pt idx="1242">
                  <c:v>19.289999999999978</c:v>
                </c:pt>
                <c:pt idx="1243">
                  <c:v>11.909999999999975</c:v>
                </c:pt>
                <c:pt idx="1244">
                  <c:v>13.20999999999998</c:v>
                </c:pt>
                <c:pt idx="1245">
                  <c:v>30.389999999999965</c:v>
                </c:pt>
                <c:pt idx="1246">
                  <c:v>34.674999999999976</c:v>
                </c:pt>
                <c:pt idx="1247">
                  <c:v>22.479999999999983</c:v>
                </c:pt>
                <c:pt idx="1248">
                  <c:v>9.2999999999999829</c:v>
                </c:pt>
                <c:pt idx="1249">
                  <c:v>33.879999999999995</c:v>
                </c:pt>
                <c:pt idx="1250">
                  <c:v>29.960000000000008</c:v>
                </c:pt>
                <c:pt idx="1251">
                  <c:v>14.384999999999991</c:v>
                </c:pt>
                <c:pt idx="1252">
                  <c:v>17.53400000000002</c:v>
                </c:pt>
                <c:pt idx="1253">
                  <c:v>29.239999999999981</c:v>
                </c:pt>
                <c:pt idx="1254">
                  <c:v>12.149999999999991</c:v>
                </c:pt>
                <c:pt idx="1255">
                  <c:v>28.419999999999987</c:v>
                </c:pt>
                <c:pt idx="1256">
                  <c:v>13.349999999999966</c:v>
                </c:pt>
                <c:pt idx="1257">
                  <c:v>26.549999999999955</c:v>
                </c:pt>
                <c:pt idx="1258">
                  <c:v>10.569999999999993</c:v>
                </c:pt>
                <c:pt idx="1259">
                  <c:v>32.350500000000011</c:v>
                </c:pt>
                <c:pt idx="1260">
                  <c:v>27.265000000000015</c:v>
                </c:pt>
                <c:pt idx="1261">
                  <c:v>17.302499999999974</c:v>
                </c:pt>
                <c:pt idx="1262">
                  <c:v>8.89</c:v>
                </c:pt>
                <c:pt idx="1263">
                  <c:v>14.989999999999981</c:v>
                </c:pt>
                <c:pt idx="1264">
                  <c:v>15.620000000000005</c:v>
                </c:pt>
                <c:pt idx="1265">
                  <c:v>16.360000000000014</c:v>
                </c:pt>
                <c:pt idx="1266">
                  <c:v>26.317499999999995</c:v>
                </c:pt>
                <c:pt idx="1267">
                  <c:v>7.6199999999999761</c:v>
                </c:pt>
                <c:pt idx="1268">
                  <c:v>10.859999999999992</c:v>
                </c:pt>
                <c:pt idx="1269">
                  <c:v>16.079999999999981</c:v>
                </c:pt>
                <c:pt idx="1270">
                  <c:v>8.1795000000000044</c:v>
                </c:pt>
                <c:pt idx="1271">
                  <c:v>30.78</c:v>
                </c:pt>
                <c:pt idx="1272">
                  <c:v>25.919999999999987</c:v>
                </c:pt>
                <c:pt idx="1273">
                  <c:v>8.0800000000000125</c:v>
                </c:pt>
                <c:pt idx="1274">
                  <c:v>23.58</c:v>
                </c:pt>
                <c:pt idx="1275">
                  <c:v>33.400000000000006</c:v>
                </c:pt>
                <c:pt idx="1276">
                  <c:v>15.495499999999993</c:v>
                </c:pt>
                <c:pt idx="1277">
                  <c:v>15.970499999999987</c:v>
                </c:pt>
                <c:pt idx="1278">
                  <c:v>23.519999999999989</c:v>
                </c:pt>
                <c:pt idx="1279">
                  <c:v>27.201499999999982</c:v>
                </c:pt>
                <c:pt idx="1280">
                  <c:v>11.002500000000012</c:v>
                </c:pt>
                <c:pt idx="1281">
                  <c:v>17.176999999999964</c:v>
                </c:pt>
                <c:pt idx="1282">
                  <c:v>29.209999999999994</c:v>
                </c:pt>
                <c:pt idx="1283">
                  <c:v>22.159999999999997</c:v>
                </c:pt>
                <c:pt idx="1284">
                  <c:v>22.419999999999987</c:v>
                </c:pt>
                <c:pt idx="1285">
                  <c:v>20.680000000000007</c:v>
                </c:pt>
                <c:pt idx="1286">
                  <c:v>30.259999999999991</c:v>
                </c:pt>
                <c:pt idx="1287">
                  <c:v>10.240000000000009</c:v>
                </c:pt>
                <c:pt idx="1288">
                  <c:v>11.466000000000008</c:v>
                </c:pt>
                <c:pt idx="1289">
                  <c:v>13.376499999999993</c:v>
                </c:pt>
                <c:pt idx="1290">
                  <c:v>23.04</c:v>
                </c:pt>
                <c:pt idx="1291">
                  <c:v>26.240000000000009</c:v>
                </c:pt>
                <c:pt idx="1292">
                  <c:v>6.6999999999999886</c:v>
                </c:pt>
                <c:pt idx="1293">
                  <c:v>19.659999999999997</c:v>
                </c:pt>
                <c:pt idx="1294">
                  <c:v>14.379999999999995</c:v>
                </c:pt>
                <c:pt idx="1295">
                  <c:v>12.464999999999982</c:v>
                </c:pt>
                <c:pt idx="1296">
                  <c:v>11.625000000000014</c:v>
                </c:pt>
                <c:pt idx="1297">
                  <c:v>12.58499999999998</c:v>
                </c:pt>
                <c:pt idx="1298">
                  <c:v>31.820000000000022</c:v>
                </c:pt>
                <c:pt idx="1299">
                  <c:v>23.080999999999989</c:v>
                </c:pt>
                <c:pt idx="1300">
                  <c:v>12.27000000000001</c:v>
                </c:pt>
                <c:pt idx="1301">
                  <c:v>18.439999999999998</c:v>
                </c:pt>
                <c:pt idx="1302">
                  <c:v>29.199999999999989</c:v>
                </c:pt>
                <c:pt idx="1303">
                  <c:v>17.974999999999994</c:v>
                </c:pt>
                <c:pt idx="1304">
                  <c:v>10.738499999999988</c:v>
                </c:pt>
                <c:pt idx="1305">
                  <c:v>19.939999999999998</c:v>
                </c:pt>
                <c:pt idx="1306">
                  <c:v>18.659999999999997</c:v>
                </c:pt>
                <c:pt idx="1307">
                  <c:v>23.240000000000009</c:v>
                </c:pt>
                <c:pt idx="1308">
                  <c:v>9.3599999999999852</c:v>
                </c:pt>
                <c:pt idx="1309">
                  <c:v>27.47999999999999</c:v>
                </c:pt>
                <c:pt idx="1310">
                  <c:v>14.46</c:v>
                </c:pt>
                <c:pt idx="1311">
                  <c:v>7.1599999999999966</c:v>
                </c:pt>
                <c:pt idx="1312">
                  <c:v>20.100000000000009</c:v>
                </c:pt>
                <c:pt idx="1313">
                  <c:v>19.379999999999995</c:v>
                </c:pt>
                <c:pt idx="1314">
                  <c:v>8.9000000000000057</c:v>
                </c:pt>
                <c:pt idx="1315">
                  <c:v>27.079999999999984</c:v>
                </c:pt>
                <c:pt idx="1316">
                  <c:v>16.335000000000004</c:v>
                </c:pt>
                <c:pt idx="1317">
                  <c:v>23.199999999999989</c:v>
                </c:pt>
                <c:pt idx="1318">
                  <c:v>10</c:v>
                </c:pt>
                <c:pt idx="1319">
                  <c:v>27.246999999999986</c:v>
                </c:pt>
                <c:pt idx="1320">
                  <c:v>29.413000000000011</c:v>
                </c:pt>
                <c:pt idx="1321">
                  <c:v>24.076499999999982</c:v>
                </c:pt>
                <c:pt idx="1322">
                  <c:v>12.120000000000005</c:v>
                </c:pt>
                <c:pt idx="1323">
                  <c:v>28.2</c:v>
                </c:pt>
                <c:pt idx="1324">
                  <c:v>13.085000000000008</c:v>
                </c:pt>
                <c:pt idx="1325">
                  <c:v>18.070000000000043</c:v>
                </c:pt>
                <c:pt idx="1326">
                  <c:v>9.5204999999999984</c:v>
                </c:pt>
                <c:pt idx="1327">
                  <c:v>25.555000000000007</c:v>
                </c:pt>
                <c:pt idx="1328">
                  <c:v>25.1995</c:v>
                </c:pt>
                <c:pt idx="1329">
                  <c:v>20.539999999999992</c:v>
                </c:pt>
                <c:pt idx="1330">
                  <c:v>6.6200000000000045</c:v>
                </c:pt>
                <c:pt idx="1331">
                  <c:v>29.78</c:v>
                </c:pt>
                <c:pt idx="1332">
                  <c:v>22.819999999999993</c:v>
                </c:pt>
                <c:pt idx="1333">
                  <c:v>21.680000000000007</c:v>
                </c:pt>
                <c:pt idx="1334">
                  <c:v>27.331500000000005</c:v>
                </c:pt>
                <c:pt idx="1335">
                  <c:v>17.840000000000003</c:v>
                </c:pt>
                <c:pt idx="1336">
                  <c:v>28.569999999999993</c:v>
                </c:pt>
                <c:pt idx="1337">
                  <c:v>7.0300000000000011</c:v>
                </c:pt>
                <c:pt idx="1338">
                  <c:v>8.1299999999999955</c:v>
                </c:pt>
                <c:pt idx="1339">
                  <c:v>6.1500000000000128</c:v>
                </c:pt>
                <c:pt idx="1340">
                  <c:v>13.260000000000005</c:v>
                </c:pt>
                <c:pt idx="1341">
                  <c:v>21.359999999999985</c:v>
                </c:pt>
                <c:pt idx="1342">
                  <c:v>29.059999999999974</c:v>
                </c:pt>
                <c:pt idx="1343">
                  <c:v>6.6799999999999784</c:v>
                </c:pt>
                <c:pt idx="1344">
                  <c:v>17.279999999999994</c:v>
                </c:pt>
                <c:pt idx="1345">
                  <c:v>14.180000000000007</c:v>
                </c:pt>
                <c:pt idx="1346">
                  <c:v>15.689999999999991</c:v>
                </c:pt>
                <c:pt idx="1347">
                  <c:v>22.620000000000005</c:v>
                </c:pt>
                <c:pt idx="1348">
                  <c:v>16.634999999999984</c:v>
                </c:pt>
                <c:pt idx="1349">
                  <c:v>11.920000000000016</c:v>
                </c:pt>
                <c:pt idx="1350">
                  <c:v>13.299999999999983</c:v>
                </c:pt>
                <c:pt idx="1351">
                  <c:v>19.919999999999987</c:v>
                </c:pt>
                <c:pt idx="1352">
                  <c:v>9.9299999999999962</c:v>
                </c:pt>
                <c:pt idx="1353">
                  <c:v>21.650000000000006</c:v>
                </c:pt>
                <c:pt idx="1354">
                  <c:v>18.406500000000001</c:v>
                </c:pt>
                <c:pt idx="1355">
                  <c:v>20.02000000000001</c:v>
                </c:pt>
                <c:pt idx="1356">
                  <c:v>6.2599999999999909</c:v>
                </c:pt>
                <c:pt idx="1357">
                  <c:v>22.900000000000013</c:v>
                </c:pt>
                <c:pt idx="1358">
                  <c:v>6.3199999999999932</c:v>
                </c:pt>
                <c:pt idx="1359">
                  <c:v>8.6100000000000136</c:v>
                </c:pt>
                <c:pt idx="1360">
                  <c:v>20.489999999999981</c:v>
                </c:pt>
                <c:pt idx="1361">
                  <c:v>19.722000000000001</c:v>
                </c:pt>
                <c:pt idx="1362">
                  <c:v>13.927999999999997</c:v>
                </c:pt>
                <c:pt idx="1363">
                  <c:v>19.134999999999991</c:v>
                </c:pt>
                <c:pt idx="1364">
                  <c:v>18.72</c:v>
                </c:pt>
                <c:pt idx="1365">
                  <c:v>12.814499999999988</c:v>
                </c:pt>
                <c:pt idx="1366">
                  <c:v>24.884999999999991</c:v>
                </c:pt>
                <c:pt idx="1367">
                  <c:v>10.610000000000014</c:v>
                </c:pt>
                <c:pt idx="1368">
                  <c:v>26.172000000000011</c:v>
                </c:pt>
                <c:pt idx="1369">
                  <c:v>24.300000000000011</c:v>
                </c:pt>
                <c:pt idx="1370">
                  <c:v>10.322000000000003</c:v>
                </c:pt>
                <c:pt idx="1371">
                  <c:v>16.455000000000013</c:v>
                </c:pt>
                <c:pt idx="1372">
                  <c:v>8.5699999999999932</c:v>
                </c:pt>
                <c:pt idx="1373">
                  <c:v>15.129999999999995</c:v>
                </c:pt>
                <c:pt idx="1374">
                  <c:v>6.1274999999999977</c:v>
                </c:pt>
                <c:pt idx="1375">
                  <c:v>17.069999999999993</c:v>
                </c:pt>
                <c:pt idx="1376">
                  <c:v>24.599999999999994</c:v>
                </c:pt>
                <c:pt idx="1377">
                  <c:v>26.61</c:v>
                </c:pt>
                <c:pt idx="1378">
                  <c:v>15.150000000000006</c:v>
                </c:pt>
                <c:pt idx="1379">
                  <c:v>22.930000000000007</c:v>
                </c:pt>
                <c:pt idx="1380">
                  <c:v>17.460000000000008</c:v>
                </c:pt>
                <c:pt idx="1381">
                  <c:v>11.003999999999991</c:v>
                </c:pt>
                <c:pt idx="1382">
                  <c:v>14.410000000000025</c:v>
                </c:pt>
                <c:pt idx="1383">
                  <c:v>6.2994999999999948</c:v>
                </c:pt>
                <c:pt idx="1384">
                  <c:v>21.569999999999993</c:v>
                </c:pt>
                <c:pt idx="1385">
                  <c:v>14.099999999999994</c:v>
                </c:pt>
                <c:pt idx="1386">
                  <c:v>13.900000000000006</c:v>
                </c:pt>
                <c:pt idx="1387">
                  <c:v>24.339999999999989</c:v>
                </c:pt>
                <c:pt idx="1388">
                  <c:v>13.066000000000003</c:v>
                </c:pt>
                <c:pt idx="1389">
                  <c:v>15.820000000000004</c:v>
                </c:pt>
                <c:pt idx="1390">
                  <c:v>17.569999999999993</c:v>
                </c:pt>
                <c:pt idx="1391">
                  <c:v>10.650000000000006</c:v>
                </c:pt>
                <c:pt idx="1392">
                  <c:v>7.3649999999999807</c:v>
                </c:pt>
                <c:pt idx="1393">
                  <c:v>19.245500000000007</c:v>
                </c:pt>
                <c:pt idx="1394">
                  <c:v>20.847499999999997</c:v>
                </c:pt>
                <c:pt idx="1395">
                  <c:v>18.85499999999999</c:v>
                </c:pt>
                <c:pt idx="1396">
                  <c:v>11.274999999999995</c:v>
                </c:pt>
                <c:pt idx="1397">
                  <c:v>11.859999999999985</c:v>
                </c:pt>
                <c:pt idx="1398">
                  <c:v>15.322000000000003</c:v>
                </c:pt>
                <c:pt idx="1399">
                  <c:v>20.67</c:v>
                </c:pt>
                <c:pt idx="1400">
                  <c:v>8.6700000000000159</c:v>
                </c:pt>
                <c:pt idx="1401">
                  <c:v>25.22</c:v>
                </c:pt>
                <c:pt idx="1402">
                  <c:v>23.900000000000006</c:v>
                </c:pt>
                <c:pt idx="1403">
                  <c:v>24.040000000000006</c:v>
                </c:pt>
                <c:pt idx="1404">
                  <c:v>6.1699999999999875</c:v>
                </c:pt>
                <c:pt idx="1405">
                  <c:v>25.480000000000004</c:v>
                </c:pt>
                <c:pt idx="1406">
                  <c:v>21.019999999999996</c:v>
                </c:pt>
                <c:pt idx="1407">
                  <c:v>7.8000000000000114</c:v>
                </c:pt>
                <c:pt idx="1408">
                  <c:v>19.11</c:v>
                </c:pt>
                <c:pt idx="1409">
                  <c:v>17.77000000000001</c:v>
                </c:pt>
                <c:pt idx="1410">
                  <c:v>18.900000000000006</c:v>
                </c:pt>
                <c:pt idx="1411">
                  <c:v>6.0690000000000097</c:v>
                </c:pt>
                <c:pt idx="1412">
                  <c:v>6.4800000000000182</c:v>
                </c:pt>
                <c:pt idx="1413">
                  <c:v>8.6199999999999761</c:v>
                </c:pt>
                <c:pt idx="1414">
                  <c:v>15.838000000000008</c:v>
                </c:pt>
                <c:pt idx="1415">
                  <c:v>5.4899999999999807</c:v>
                </c:pt>
                <c:pt idx="1416">
                  <c:v>11.689999999999998</c:v>
                </c:pt>
                <c:pt idx="1417">
                  <c:v>7.2125000000000057</c:v>
                </c:pt>
                <c:pt idx="1418">
                  <c:v>7.5450000000000017</c:v>
                </c:pt>
                <c:pt idx="1419">
                  <c:v>17.837500000000006</c:v>
                </c:pt>
                <c:pt idx="1420">
                  <c:v>13.159999999999997</c:v>
                </c:pt>
                <c:pt idx="1421">
                  <c:v>23.060000000000002</c:v>
                </c:pt>
                <c:pt idx="1422">
                  <c:v>8.2985000000000184</c:v>
                </c:pt>
                <c:pt idx="1423">
                  <c:v>16.100000000000009</c:v>
                </c:pt>
                <c:pt idx="1424">
                  <c:v>14.381999999999991</c:v>
                </c:pt>
                <c:pt idx="1425">
                  <c:v>14.356500000000011</c:v>
                </c:pt>
                <c:pt idx="1426">
                  <c:v>9.0300000000000011</c:v>
                </c:pt>
                <c:pt idx="1427">
                  <c:v>12.739999999999995</c:v>
                </c:pt>
                <c:pt idx="1428">
                  <c:v>13.22999999999999</c:v>
                </c:pt>
                <c:pt idx="1429">
                  <c:v>8.2249999999999943</c:v>
                </c:pt>
                <c:pt idx="1430">
                  <c:v>15.831999999999994</c:v>
                </c:pt>
                <c:pt idx="1431">
                  <c:v>18.410000000000004</c:v>
                </c:pt>
                <c:pt idx="1432">
                  <c:v>5.1800000000000068</c:v>
                </c:pt>
                <c:pt idx="1433">
                  <c:v>17.659999999999997</c:v>
                </c:pt>
                <c:pt idx="1434">
                  <c:v>23.159999999999997</c:v>
                </c:pt>
                <c:pt idx="1435">
                  <c:v>12.470000000000013</c:v>
                </c:pt>
                <c:pt idx="1436">
                  <c:v>18.052000000000007</c:v>
                </c:pt>
                <c:pt idx="1437">
                  <c:v>5.7649999999999864</c:v>
                </c:pt>
                <c:pt idx="1438">
                  <c:v>12.304999999999993</c:v>
                </c:pt>
                <c:pt idx="1439">
                  <c:v>21.221999999999984</c:v>
                </c:pt>
                <c:pt idx="1440">
                  <c:v>14.25</c:v>
                </c:pt>
                <c:pt idx="1441">
                  <c:v>21.239999999999995</c:v>
                </c:pt>
                <c:pt idx="1442">
                  <c:v>15.742999999999995</c:v>
                </c:pt>
                <c:pt idx="1443">
                  <c:v>21.379500000000007</c:v>
                </c:pt>
                <c:pt idx="1444">
                  <c:v>10.300000000000011</c:v>
                </c:pt>
                <c:pt idx="1445">
                  <c:v>5.6100000000000136</c:v>
                </c:pt>
                <c:pt idx="1446">
                  <c:v>8.4999999999999858</c:v>
                </c:pt>
                <c:pt idx="1447">
                  <c:v>8.0999999999999801</c:v>
                </c:pt>
                <c:pt idx="1448">
                  <c:v>23.264499999999998</c:v>
                </c:pt>
                <c:pt idx="1449">
                  <c:v>8.7000000000000171</c:v>
                </c:pt>
                <c:pt idx="1450">
                  <c:v>12.079999999999998</c:v>
                </c:pt>
                <c:pt idx="1451">
                  <c:v>8.5560000000000116</c:v>
                </c:pt>
                <c:pt idx="1452">
                  <c:v>13.445999999999998</c:v>
                </c:pt>
                <c:pt idx="1453">
                  <c:v>5.3900000000000148</c:v>
                </c:pt>
                <c:pt idx="1454">
                  <c:v>14.382000000000033</c:v>
                </c:pt>
                <c:pt idx="1455">
                  <c:v>5.453000000000003</c:v>
                </c:pt>
                <c:pt idx="1456">
                  <c:v>6.2199999999999989</c:v>
                </c:pt>
                <c:pt idx="1457">
                  <c:v>17.75</c:v>
                </c:pt>
                <c:pt idx="1458">
                  <c:v>8.8799999999999955</c:v>
                </c:pt>
                <c:pt idx="1459">
                  <c:v>16.049999999999997</c:v>
                </c:pt>
                <c:pt idx="1460">
                  <c:v>21.150000000000002</c:v>
                </c:pt>
                <c:pt idx="1461">
                  <c:v>11.659999999999997</c:v>
                </c:pt>
                <c:pt idx="1462">
                  <c:v>6.3000000000000114</c:v>
                </c:pt>
                <c:pt idx="1463">
                  <c:v>7</c:v>
                </c:pt>
                <c:pt idx="1464">
                  <c:v>4.6200000000000045</c:v>
                </c:pt>
                <c:pt idx="1465">
                  <c:v>15.635000000000005</c:v>
                </c:pt>
                <c:pt idx="1466">
                  <c:v>10.030000000000001</c:v>
                </c:pt>
                <c:pt idx="1467">
                  <c:v>7.3249999999999957</c:v>
                </c:pt>
                <c:pt idx="1468">
                  <c:v>17.950000000000003</c:v>
                </c:pt>
                <c:pt idx="1469">
                  <c:v>7.6799999999999855</c:v>
                </c:pt>
                <c:pt idx="1470">
                  <c:v>9.3924999999999983</c:v>
                </c:pt>
                <c:pt idx="1471">
                  <c:v>5.6274999999999977</c:v>
                </c:pt>
                <c:pt idx="1472">
                  <c:v>12.820000000000007</c:v>
                </c:pt>
                <c:pt idx="1473">
                  <c:v>5.3000000000000114</c:v>
                </c:pt>
                <c:pt idx="1474">
                  <c:v>15.940000000000012</c:v>
                </c:pt>
                <c:pt idx="1475">
                  <c:v>11.009999999999984</c:v>
                </c:pt>
                <c:pt idx="1476">
                  <c:v>8.1599999999999966</c:v>
                </c:pt>
                <c:pt idx="1477">
                  <c:v>5.9415000000000049</c:v>
                </c:pt>
                <c:pt idx="1478">
                  <c:v>14.935000000000002</c:v>
                </c:pt>
                <c:pt idx="1479">
                  <c:v>16.495000000000005</c:v>
                </c:pt>
                <c:pt idx="1480">
                  <c:v>21.17</c:v>
                </c:pt>
                <c:pt idx="1481">
                  <c:v>6.6999999999999886</c:v>
                </c:pt>
                <c:pt idx="1482">
                  <c:v>14.779000000000011</c:v>
                </c:pt>
                <c:pt idx="1483">
                  <c:v>9.4695000000000036</c:v>
                </c:pt>
                <c:pt idx="1484">
                  <c:v>5.3249999999999957</c:v>
                </c:pt>
                <c:pt idx="1485">
                  <c:v>21.136500000000005</c:v>
                </c:pt>
                <c:pt idx="1486">
                  <c:v>7.5999999999999943</c:v>
                </c:pt>
                <c:pt idx="1487">
                  <c:v>15.319999999999993</c:v>
                </c:pt>
                <c:pt idx="1488">
                  <c:v>7.230000000000004</c:v>
                </c:pt>
                <c:pt idx="1489">
                  <c:v>12.299999999999997</c:v>
                </c:pt>
                <c:pt idx="1490">
                  <c:v>15.459999999999994</c:v>
                </c:pt>
                <c:pt idx="1491">
                  <c:v>18.190000000000026</c:v>
                </c:pt>
                <c:pt idx="1492">
                  <c:v>9.0050000000000097</c:v>
                </c:pt>
                <c:pt idx="1493">
                  <c:v>8.7400000000000055</c:v>
                </c:pt>
                <c:pt idx="1494">
                  <c:v>9.0800000000000125</c:v>
                </c:pt>
                <c:pt idx="1495">
                  <c:v>6.75</c:v>
                </c:pt>
                <c:pt idx="1496">
                  <c:v>10.780000000000001</c:v>
                </c:pt>
                <c:pt idx="1497">
                  <c:v>7.6899999999999977</c:v>
                </c:pt>
                <c:pt idx="1498">
                  <c:v>6.8199999999999932</c:v>
                </c:pt>
                <c:pt idx="1499">
                  <c:v>5.3199999999999932</c:v>
                </c:pt>
                <c:pt idx="1500">
                  <c:v>6.980000000000004</c:v>
                </c:pt>
                <c:pt idx="1501">
                  <c:v>7.0360000000000014</c:v>
                </c:pt>
                <c:pt idx="1502">
                  <c:v>16.490499999999997</c:v>
                </c:pt>
                <c:pt idx="1503">
                  <c:v>13.50500000000001</c:v>
                </c:pt>
                <c:pt idx="1504">
                  <c:v>13.439999999999998</c:v>
                </c:pt>
                <c:pt idx="1505">
                  <c:v>10.059999999999988</c:v>
                </c:pt>
                <c:pt idx="1506">
                  <c:v>8.86</c:v>
                </c:pt>
                <c:pt idx="1507">
                  <c:v>14.900000000000006</c:v>
                </c:pt>
                <c:pt idx="1508">
                  <c:v>14.209999999999994</c:v>
                </c:pt>
                <c:pt idx="1509">
                  <c:v>17.940000000000012</c:v>
                </c:pt>
                <c:pt idx="1510">
                  <c:v>12.954999999999998</c:v>
                </c:pt>
                <c:pt idx="1511">
                  <c:v>11.379999999999995</c:v>
                </c:pt>
                <c:pt idx="1512">
                  <c:v>16.444000000000003</c:v>
                </c:pt>
                <c:pt idx="1513">
                  <c:v>4.2150000000000034</c:v>
                </c:pt>
                <c:pt idx="1514">
                  <c:v>7.6500000000000057</c:v>
                </c:pt>
                <c:pt idx="1515">
                  <c:v>14.5505</c:v>
                </c:pt>
                <c:pt idx="1516">
                  <c:v>15.185000000000002</c:v>
                </c:pt>
                <c:pt idx="1517">
                  <c:v>10.822499999999991</c:v>
                </c:pt>
                <c:pt idx="1518">
                  <c:v>6.1500000000000021</c:v>
                </c:pt>
                <c:pt idx="1519">
                  <c:v>16.400000000000006</c:v>
                </c:pt>
                <c:pt idx="1520">
                  <c:v>12.219999999999999</c:v>
                </c:pt>
                <c:pt idx="1521">
                  <c:v>9.9599999999999937</c:v>
                </c:pt>
                <c:pt idx="1522">
                  <c:v>10.420000000000002</c:v>
                </c:pt>
                <c:pt idx="1523">
                  <c:v>15.86999999999999</c:v>
                </c:pt>
                <c:pt idx="1524">
                  <c:v>18.143999999999963</c:v>
                </c:pt>
                <c:pt idx="1525">
                  <c:v>11.602999999999994</c:v>
                </c:pt>
                <c:pt idx="1526">
                  <c:v>16.75</c:v>
                </c:pt>
                <c:pt idx="1527">
                  <c:v>8.5150000000000006</c:v>
                </c:pt>
                <c:pt idx="1528">
                  <c:v>17.872499999999999</c:v>
                </c:pt>
                <c:pt idx="1529">
                  <c:v>10.760000000000005</c:v>
                </c:pt>
                <c:pt idx="1530">
                  <c:v>8.8700000000000045</c:v>
                </c:pt>
                <c:pt idx="1531">
                  <c:v>12.849999999999994</c:v>
                </c:pt>
                <c:pt idx="1532">
                  <c:v>16.409999999999997</c:v>
                </c:pt>
                <c:pt idx="1533">
                  <c:v>13.079999999999998</c:v>
                </c:pt>
                <c:pt idx="1534">
                  <c:v>9.5650000000000119</c:v>
                </c:pt>
                <c:pt idx="1535">
                  <c:v>14.555000000000007</c:v>
                </c:pt>
                <c:pt idx="1536">
                  <c:v>4.1350000000000051</c:v>
                </c:pt>
                <c:pt idx="1537">
                  <c:v>7.3364999999999867</c:v>
                </c:pt>
                <c:pt idx="1538">
                  <c:v>11.224999999999994</c:v>
                </c:pt>
                <c:pt idx="1539">
                  <c:v>15.75</c:v>
                </c:pt>
                <c:pt idx="1540">
                  <c:v>8.89</c:v>
                </c:pt>
                <c:pt idx="1541">
                  <c:v>6.5219999999999949</c:v>
                </c:pt>
                <c:pt idx="1542">
                  <c:v>5.1700000000000017</c:v>
                </c:pt>
                <c:pt idx="1543">
                  <c:v>13.169999999999987</c:v>
                </c:pt>
                <c:pt idx="1544">
                  <c:v>12.829999999999998</c:v>
                </c:pt>
                <c:pt idx="1545">
                  <c:v>16.36</c:v>
                </c:pt>
                <c:pt idx="1546">
                  <c:v>3.7799999999999976</c:v>
                </c:pt>
                <c:pt idx="1547">
                  <c:v>4.7600000000000051</c:v>
                </c:pt>
                <c:pt idx="1548">
                  <c:v>17.200000000000003</c:v>
                </c:pt>
                <c:pt idx="1549">
                  <c:v>5.1599999999999966</c:v>
                </c:pt>
                <c:pt idx="1550">
                  <c:v>15.780000000000001</c:v>
                </c:pt>
                <c:pt idx="1551">
                  <c:v>4.1000000000000014</c:v>
                </c:pt>
                <c:pt idx="1552">
                  <c:v>5.3050000000000068</c:v>
                </c:pt>
                <c:pt idx="1553">
                  <c:v>4.7599999999999909</c:v>
                </c:pt>
                <c:pt idx="1554">
                  <c:v>10.420000000000002</c:v>
                </c:pt>
                <c:pt idx="1555">
                  <c:v>6.0900000000000034</c:v>
                </c:pt>
                <c:pt idx="1556">
                  <c:v>7.6499999999999915</c:v>
                </c:pt>
                <c:pt idx="1557">
                  <c:v>7.2199999999999989</c:v>
                </c:pt>
                <c:pt idx="1558">
                  <c:v>16.679999999999993</c:v>
                </c:pt>
                <c:pt idx="1559">
                  <c:v>9.7399999999999949</c:v>
                </c:pt>
                <c:pt idx="1560">
                  <c:v>4.710000000000008</c:v>
                </c:pt>
                <c:pt idx="1561">
                  <c:v>4.3599999999999994</c:v>
                </c:pt>
                <c:pt idx="1562">
                  <c:v>5.0900000000000034</c:v>
                </c:pt>
                <c:pt idx="1563">
                  <c:v>5.4300000000000068</c:v>
                </c:pt>
                <c:pt idx="1564">
                  <c:v>16.670000000000002</c:v>
                </c:pt>
                <c:pt idx="1565">
                  <c:v>15.950000000000003</c:v>
                </c:pt>
                <c:pt idx="1566">
                  <c:v>7.2050000000000125</c:v>
                </c:pt>
                <c:pt idx="1567">
                  <c:v>16.029999999999987</c:v>
                </c:pt>
                <c:pt idx="1568">
                  <c:v>9.1419999999999959</c:v>
                </c:pt>
                <c:pt idx="1569">
                  <c:v>7.1399999999999864</c:v>
                </c:pt>
                <c:pt idx="1570">
                  <c:v>10.469999999999985</c:v>
                </c:pt>
                <c:pt idx="1571">
                  <c:v>6.6149999999999949</c:v>
                </c:pt>
                <c:pt idx="1572">
                  <c:v>4.8800000000000132</c:v>
                </c:pt>
                <c:pt idx="1573">
                  <c:v>6.1949999999999932</c:v>
                </c:pt>
                <c:pt idx="1574">
                  <c:v>15.344999999999985</c:v>
                </c:pt>
                <c:pt idx="1575">
                  <c:v>3.8399999999999928</c:v>
                </c:pt>
                <c:pt idx="1576">
                  <c:v>8.2170000000000005</c:v>
                </c:pt>
                <c:pt idx="1577">
                  <c:v>13.457499999999996</c:v>
                </c:pt>
                <c:pt idx="1578">
                  <c:v>5.8799999999999955</c:v>
                </c:pt>
                <c:pt idx="1579">
                  <c:v>3.5300000000000011</c:v>
                </c:pt>
                <c:pt idx="1580">
                  <c:v>10.530000000000001</c:v>
                </c:pt>
                <c:pt idx="1581">
                  <c:v>15.190500000000004</c:v>
                </c:pt>
                <c:pt idx="1582">
                  <c:v>12.525000000000006</c:v>
                </c:pt>
                <c:pt idx="1583">
                  <c:v>15.43249999999999</c:v>
                </c:pt>
                <c:pt idx="1584">
                  <c:v>12.536500000000004</c:v>
                </c:pt>
                <c:pt idx="1585">
                  <c:v>13.089999999999989</c:v>
                </c:pt>
                <c:pt idx="1586">
                  <c:v>9.1850000000000023</c:v>
                </c:pt>
                <c:pt idx="1587">
                  <c:v>10.740000000000009</c:v>
                </c:pt>
                <c:pt idx="1588">
                  <c:v>10.459999999999994</c:v>
                </c:pt>
                <c:pt idx="1589">
                  <c:v>5.7750000000000057</c:v>
                </c:pt>
                <c:pt idx="1590">
                  <c:v>9.137999999999991</c:v>
                </c:pt>
                <c:pt idx="1591">
                  <c:v>13.799999999999997</c:v>
                </c:pt>
                <c:pt idx="1592">
                  <c:v>10.419999999999987</c:v>
                </c:pt>
                <c:pt idx="1593">
                  <c:v>11.100000000000009</c:v>
                </c:pt>
                <c:pt idx="1594">
                  <c:v>11.870000000000005</c:v>
                </c:pt>
                <c:pt idx="1595">
                  <c:v>5.5</c:v>
                </c:pt>
                <c:pt idx="1596">
                  <c:v>10.590000000000003</c:v>
                </c:pt>
                <c:pt idx="1597">
                  <c:v>8.8799999999999955</c:v>
                </c:pt>
                <c:pt idx="1598">
                  <c:v>10.850000000000009</c:v>
                </c:pt>
                <c:pt idx="1599">
                  <c:v>6.4399999999999977</c:v>
                </c:pt>
                <c:pt idx="1600">
                  <c:v>9.8799999999999955</c:v>
                </c:pt>
                <c:pt idx="1601">
                  <c:v>5.1174999999999926</c:v>
                </c:pt>
                <c:pt idx="1602">
                  <c:v>4.3449999999999989</c:v>
                </c:pt>
                <c:pt idx="1603">
                  <c:v>7.9924999999999962</c:v>
                </c:pt>
                <c:pt idx="1604">
                  <c:v>10.724999999999998</c:v>
                </c:pt>
                <c:pt idx="1605">
                  <c:v>13.320000000000007</c:v>
                </c:pt>
                <c:pt idx="1606">
                  <c:v>7.1549999999999869</c:v>
                </c:pt>
                <c:pt idx="1607">
                  <c:v>12.968000000000004</c:v>
                </c:pt>
                <c:pt idx="1608">
                  <c:v>3.8725000000000023</c:v>
                </c:pt>
                <c:pt idx="1609">
                  <c:v>12.162000000000006</c:v>
                </c:pt>
                <c:pt idx="1610">
                  <c:v>8.75</c:v>
                </c:pt>
                <c:pt idx="1611">
                  <c:v>8.0900000000000034</c:v>
                </c:pt>
                <c:pt idx="1612">
                  <c:v>12.969999999999999</c:v>
                </c:pt>
                <c:pt idx="1613">
                  <c:v>6.4399999999999977</c:v>
                </c:pt>
                <c:pt idx="1614">
                  <c:v>6.5649999999999977</c:v>
                </c:pt>
                <c:pt idx="1615">
                  <c:v>13.860000000000003</c:v>
                </c:pt>
                <c:pt idx="1616">
                  <c:v>5.75</c:v>
                </c:pt>
                <c:pt idx="1617">
                  <c:v>11.999999999999986</c:v>
                </c:pt>
                <c:pt idx="1618">
                  <c:v>14.319999999999993</c:v>
                </c:pt>
                <c:pt idx="1619">
                  <c:v>13.22999999999999</c:v>
                </c:pt>
                <c:pt idx="1620">
                  <c:v>5.9199999999999875</c:v>
                </c:pt>
                <c:pt idx="1621">
                  <c:v>4.789999999999992</c:v>
                </c:pt>
                <c:pt idx="1622">
                  <c:v>13.614999999999995</c:v>
                </c:pt>
                <c:pt idx="1623">
                  <c:v>3.6599999999999824</c:v>
                </c:pt>
                <c:pt idx="1624">
                  <c:v>3.0349999999999966</c:v>
                </c:pt>
                <c:pt idx="1625">
                  <c:v>9.8349999999999937</c:v>
                </c:pt>
                <c:pt idx="1626">
                  <c:v>6.0099999999999909</c:v>
                </c:pt>
                <c:pt idx="1627">
                  <c:v>4.5799999999999983</c:v>
                </c:pt>
                <c:pt idx="1628">
                  <c:v>12.780000000000001</c:v>
                </c:pt>
                <c:pt idx="1629">
                  <c:v>10.689999999999998</c:v>
                </c:pt>
                <c:pt idx="1630">
                  <c:v>12.85499999999999</c:v>
                </c:pt>
                <c:pt idx="1631">
                  <c:v>4.0969999999999942</c:v>
                </c:pt>
                <c:pt idx="1632">
                  <c:v>6.5969999999999942</c:v>
                </c:pt>
                <c:pt idx="1633">
                  <c:v>4.7460000000000093</c:v>
                </c:pt>
                <c:pt idx="1634">
                  <c:v>12.989999999999995</c:v>
                </c:pt>
                <c:pt idx="1635">
                  <c:v>12.577500000000001</c:v>
                </c:pt>
                <c:pt idx="1636">
                  <c:v>4.4220000000000006</c:v>
                </c:pt>
                <c:pt idx="1637">
                  <c:v>11.560000000000002</c:v>
                </c:pt>
                <c:pt idx="1638">
                  <c:v>8</c:v>
                </c:pt>
                <c:pt idx="1639">
                  <c:v>7.1500000000000057</c:v>
                </c:pt>
                <c:pt idx="1640">
                  <c:v>7.6800000000000068</c:v>
                </c:pt>
                <c:pt idx="1641">
                  <c:v>12.439999999999998</c:v>
                </c:pt>
                <c:pt idx="1642">
                  <c:v>8.5450000000000017</c:v>
                </c:pt>
                <c:pt idx="1643">
                  <c:v>3.0585000000000022</c:v>
                </c:pt>
                <c:pt idx="1644">
                  <c:v>8.3599999999999959</c:v>
                </c:pt>
                <c:pt idx="1645">
                  <c:v>3.5775000000000077</c:v>
                </c:pt>
                <c:pt idx="1646">
                  <c:v>9.1200000000000045</c:v>
                </c:pt>
                <c:pt idx="1647">
                  <c:v>5.6599999999999966</c:v>
                </c:pt>
                <c:pt idx="1648">
                  <c:v>8.8049999999999926</c:v>
                </c:pt>
                <c:pt idx="1649">
                  <c:v>3.998999999999981</c:v>
                </c:pt>
                <c:pt idx="1650">
                  <c:v>12.718499999999999</c:v>
                </c:pt>
                <c:pt idx="1651">
                  <c:v>7.1100000000000065</c:v>
                </c:pt>
                <c:pt idx="1652">
                  <c:v>11.39</c:v>
                </c:pt>
                <c:pt idx="1653">
                  <c:v>6.7624999999999957</c:v>
                </c:pt>
                <c:pt idx="1654">
                  <c:v>9.6949999999999932</c:v>
                </c:pt>
                <c:pt idx="1655">
                  <c:v>4.75</c:v>
                </c:pt>
                <c:pt idx="1656">
                  <c:v>4.1219999999999999</c:v>
                </c:pt>
                <c:pt idx="1657">
                  <c:v>5.3939999999999912</c:v>
                </c:pt>
                <c:pt idx="1658">
                  <c:v>12.82</c:v>
                </c:pt>
                <c:pt idx="1659">
                  <c:v>9.7340000000000089</c:v>
                </c:pt>
                <c:pt idx="1660">
                  <c:v>4.8199999999999932</c:v>
                </c:pt>
                <c:pt idx="1661">
                  <c:v>13.219999999999999</c:v>
                </c:pt>
                <c:pt idx="1662">
                  <c:v>7.4500000000000028</c:v>
                </c:pt>
                <c:pt idx="1663">
                  <c:v>11.269999999999996</c:v>
                </c:pt>
                <c:pt idx="1664">
                  <c:v>10.879999999999995</c:v>
                </c:pt>
                <c:pt idx="1665">
                  <c:v>7.4699999999999989</c:v>
                </c:pt>
                <c:pt idx="1666">
                  <c:v>3.145500000000002</c:v>
                </c:pt>
                <c:pt idx="1667">
                  <c:v>3.4499999999999957</c:v>
                </c:pt>
                <c:pt idx="1668">
                  <c:v>12.519999999999989</c:v>
                </c:pt>
                <c:pt idx="1669">
                  <c:v>9.4949999999999974</c:v>
                </c:pt>
                <c:pt idx="1670">
                  <c:v>4.8599999999999994</c:v>
                </c:pt>
                <c:pt idx="1671">
                  <c:v>12.709999999999994</c:v>
                </c:pt>
                <c:pt idx="1672">
                  <c:v>9.6299999999999955</c:v>
                </c:pt>
                <c:pt idx="1673">
                  <c:v>5.9200000000000017</c:v>
                </c:pt>
                <c:pt idx="1674">
                  <c:v>4.3829999999999956</c:v>
                </c:pt>
                <c:pt idx="1675">
                  <c:v>9.0820000000000078</c:v>
                </c:pt>
                <c:pt idx="1676">
                  <c:v>4.5249999999999915</c:v>
                </c:pt>
                <c:pt idx="1677">
                  <c:v>4.2749999999999915</c:v>
                </c:pt>
                <c:pt idx="1678">
                  <c:v>7.9974999999999881</c:v>
                </c:pt>
                <c:pt idx="1679">
                  <c:v>6.8599999999999994</c:v>
                </c:pt>
                <c:pt idx="1680">
                  <c:v>10.779999999999994</c:v>
                </c:pt>
                <c:pt idx="1681">
                  <c:v>2.735000000000003</c:v>
                </c:pt>
                <c:pt idx="1682">
                  <c:v>10.61</c:v>
                </c:pt>
                <c:pt idx="1683">
                  <c:v>8.8500000000000014</c:v>
                </c:pt>
                <c:pt idx="1684">
                  <c:v>3.730000000000004</c:v>
                </c:pt>
                <c:pt idx="1685">
                  <c:v>7.769999999999996</c:v>
                </c:pt>
                <c:pt idx="1686">
                  <c:v>11.009999999999998</c:v>
                </c:pt>
                <c:pt idx="1687">
                  <c:v>7.0300000000000011</c:v>
                </c:pt>
                <c:pt idx="1688">
                  <c:v>10.07</c:v>
                </c:pt>
                <c:pt idx="1689">
                  <c:v>4.7550000000000097</c:v>
                </c:pt>
                <c:pt idx="1690">
                  <c:v>9.4824999999999946</c:v>
                </c:pt>
                <c:pt idx="1691">
                  <c:v>3.8400000000000034</c:v>
                </c:pt>
                <c:pt idx="1692">
                  <c:v>9.4200000000000088</c:v>
                </c:pt>
                <c:pt idx="1693">
                  <c:v>8.8399999999999892</c:v>
                </c:pt>
                <c:pt idx="1694">
                  <c:v>5.8999999999999915</c:v>
                </c:pt>
                <c:pt idx="1695">
                  <c:v>6.6499999999999915</c:v>
                </c:pt>
                <c:pt idx="1696">
                  <c:v>10.340500000000006</c:v>
                </c:pt>
                <c:pt idx="1697">
                  <c:v>10.689999999999998</c:v>
                </c:pt>
                <c:pt idx="1698">
                  <c:v>6.0300000000000011</c:v>
                </c:pt>
                <c:pt idx="1699">
                  <c:v>7.3500000000000014</c:v>
                </c:pt>
                <c:pt idx="1700">
                  <c:v>3.4150000000000063</c:v>
                </c:pt>
                <c:pt idx="1701">
                  <c:v>11.156999999999996</c:v>
                </c:pt>
                <c:pt idx="1702">
                  <c:v>8.480000000000004</c:v>
                </c:pt>
                <c:pt idx="1703">
                  <c:v>9.160499999999999</c:v>
                </c:pt>
                <c:pt idx="1704">
                  <c:v>10.084999999999994</c:v>
                </c:pt>
                <c:pt idx="1705">
                  <c:v>4.7250000000000032</c:v>
                </c:pt>
                <c:pt idx="1706">
                  <c:v>10.229999999999997</c:v>
                </c:pt>
                <c:pt idx="1707">
                  <c:v>7.0900000000000034</c:v>
                </c:pt>
                <c:pt idx="1708">
                  <c:v>9.7199999999999989</c:v>
                </c:pt>
                <c:pt idx="1709">
                  <c:v>7.7800000000000011</c:v>
                </c:pt>
                <c:pt idx="1710">
                  <c:v>6.8250000000000028</c:v>
                </c:pt>
                <c:pt idx="1711">
                  <c:v>6.1675000000000058</c:v>
                </c:pt>
                <c:pt idx="1712">
                  <c:v>2.7600000000000051</c:v>
                </c:pt>
                <c:pt idx="1713">
                  <c:v>4.2999999999999901</c:v>
                </c:pt>
                <c:pt idx="1714">
                  <c:v>5.4699999999999918</c:v>
                </c:pt>
                <c:pt idx="1715">
                  <c:v>3.1499999999999915</c:v>
                </c:pt>
                <c:pt idx="1716">
                  <c:v>6.7199999999999918</c:v>
                </c:pt>
                <c:pt idx="1717">
                  <c:v>6.1274999999999977</c:v>
                </c:pt>
                <c:pt idx="1718">
                  <c:v>5.7325000000000017</c:v>
                </c:pt>
                <c:pt idx="1719">
                  <c:v>4.3200000000000074</c:v>
                </c:pt>
                <c:pt idx="1720">
                  <c:v>7.7199999999999989</c:v>
                </c:pt>
                <c:pt idx="1721">
                  <c:v>4.5720000000000027</c:v>
                </c:pt>
                <c:pt idx="1722">
                  <c:v>7.1054999999999922</c:v>
                </c:pt>
                <c:pt idx="1723">
                  <c:v>9.5599999999999952</c:v>
                </c:pt>
                <c:pt idx="1724">
                  <c:v>6.2199999999999918</c:v>
                </c:pt>
                <c:pt idx="1725">
                  <c:v>8.2599999999999909</c:v>
                </c:pt>
                <c:pt idx="1726">
                  <c:v>5.4199999999999946</c:v>
                </c:pt>
                <c:pt idx="1727">
                  <c:v>10.529999999999998</c:v>
                </c:pt>
                <c:pt idx="1728">
                  <c:v>6.5900000000000034</c:v>
                </c:pt>
                <c:pt idx="1729">
                  <c:v>10.549999999999997</c:v>
                </c:pt>
                <c:pt idx="1730">
                  <c:v>7.0900000000000034</c:v>
                </c:pt>
                <c:pt idx="1731">
                  <c:v>5.5</c:v>
                </c:pt>
                <c:pt idx="1732">
                  <c:v>5.4600000000000009</c:v>
                </c:pt>
                <c:pt idx="1733">
                  <c:v>4.7299999999999969</c:v>
                </c:pt>
                <c:pt idx="1734">
                  <c:v>9.1450000000000102</c:v>
                </c:pt>
                <c:pt idx="1735">
                  <c:v>8.5889999999999986</c:v>
                </c:pt>
                <c:pt idx="1736">
                  <c:v>10.926000000000002</c:v>
                </c:pt>
                <c:pt idx="1737">
                  <c:v>10.404999999999999</c:v>
                </c:pt>
                <c:pt idx="1738">
                  <c:v>2.2755000000000045</c:v>
                </c:pt>
                <c:pt idx="1739">
                  <c:v>3.1199999999999974</c:v>
                </c:pt>
                <c:pt idx="1740">
                  <c:v>7.269999999999996</c:v>
                </c:pt>
                <c:pt idx="1741">
                  <c:v>9.4500000000000028</c:v>
                </c:pt>
                <c:pt idx="1742">
                  <c:v>7.394999999999996</c:v>
                </c:pt>
                <c:pt idx="1743">
                  <c:v>9.7950000000000017</c:v>
                </c:pt>
                <c:pt idx="1744">
                  <c:v>8.4699999999999989</c:v>
                </c:pt>
                <c:pt idx="1745">
                  <c:v>8.25</c:v>
                </c:pt>
                <c:pt idx="1746">
                  <c:v>9.9600000000000009</c:v>
                </c:pt>
                <c:pt idx="1747">
                  <c:v>4.1199999999999974</c:v>
                </c:pt>
                <c:pt idx="1748">
                  <c:v>3.240000000000002</c:v>
                </c:pt>
                <c:pt idx="1749">
                  <c:v>4.1899999999999977</c:v>
                </c:pt>
                <c:pt idx="1750">
                  <c:v>8.8699999999999974</c:v>
                </c:pt>
                <c:pt idx="1751">
                  <c:v>3.7350000000000136</c:v>
                </c:pt>
                <c:pt idx="1752">
                  <c:v>5.2909999999999968</c:v>
                </c:pt>
                <c:pt idx="1753">
                  <c:v>3.9099999999999966</c:v>
                </c:pt>
                <c:pt idx="1754">
                  <c:v>9.8249999999999957</c:v>
                </c:pt>
                <c:pt idx="1755">
                  <c:v>4.8400000000000034</c:v>
                </c:pt>
                <c:pt idx="1756">
                  <c:v>8.6540000000000035</c:v>
                </c:pt>
                <c:pt idx="1757">
                  <c:v>2.1589999999999989</c:v>
                </c:pt>
                <c:pt idx="1758">
                  <c:v>5.7105000000000015</c:v>
                </c:pt>
                <c:pt idx="1759">
                  <c:v>5.3990000000000009</c:v>
                </c:pt>
                <c:pt idx="1760">
                  <c:v>6.740000000000002</c:v>
                </c:pt>
                <c:pt idx="1761">
                  <c:v>6.4200000000000017</c:v>
                </c:pt>
                <c:pt idx="1762">
                  <c:v>8.6200000000000045</c:v>
                </c:pt>
                <c:pt idx="1763">
                  <c:v>2.2709999999999937</c:v>
                </c:pt>
                <c:pt idx="1764">
                  <c:v>5.3699999999999974</c:v>
                </c:pt>
                <c:pt idx="1765">
                  <c:v>3.3800000000000026</c:v>
                </c:pt>
                <c:pt idx="1766">
                  <c:v>7.3649999999999949</c:v>
                </c:pt>
                <c:pt idx="1767">
                  <c:v>7.404999999999994</c:v>
                </c:pt>
                <c:pt idx="1768">
                  <c:v>3.8200000000000003</c:v>
                </c:pt>
                <c:pt idx="1769">
                  <c:v>7.1299999999999955</c:v>
                </c:pt>
                <c:pt idx="1770">
                  <c:v>3.9299999999999997</c:v>
                </c:pt>
                <c:pt idx="1771">
                  <c:v>5.5800000000000054</c:v>
                </c:pt>
                <c:pt idx="1772">
                  <c:v>4.125</c:v>
                </c:pt>
                <c:pt idx="1773">
                  <c:v>4.2100000000000009</c:v>
                </c:pt>
                <c:pt idx="1774">
                  <c:v>5.8599999999999994</c:v>
                </c:pt>
                <c:pt idx="1775">
                  <c:v>8.8094999999999981</c:v>
                </c:pt>
                <c:pt idx="1776">
                  <c:v>4.6570000000000036</c:v>
                </c:pt>
                <c:pt idx="1777">
                  <c:v>2.7849999999999966</c:v>
                </c:pt>
                <c:pt idx="1778">
                  <c:v>5.3700000000000045</c:v>
                </c:pt>
                <c:pt idx="1779">
                  <c:v>5.0949999999999989</c:v>
                </c:pt>
                <c:pt idx="1780">
                  <c:v>7.6875</c:v>
                </c:pt>
                <c:pt idx="1781">
                  <c:v>3.240000000000002</c:v>
                </c:pt>
                <c:pt idx="1782">
                  <c:v>3.990000000000002</c:v>
                </c:pt>
                <c:pt idx="1783">
                  <c:v>4.0200000000000031</c:v>
                </c:pt>
                <c:pt idx="1784">
                  <c:v>6.3800000000000026</c:v>
                </c:pt>
                <c:pt idx="1785">
                  <c:v>2.2299999999999969</c:v>
                </c:pt>
                <c:pt idx="1786">
                  <c:v>7.259999999999998</c:v>
                </c:pt>
                <c:pt idx="1787">
                  <c:v>3.1099999999999994</c:v>
                </c:pt>
                <c:pt idx="1788">
                  <c:v>7.6199999999999974</c:v>
                </c:pt>
                <c:pt idx="1789">
                  <c:v>8.3299999999999983</c:v>
                </c:pt>
                <c:pt idx="1790">
                  <c:v>8.1700000000000017</c:v>
                </c:pt>
                <c:pt idx="1791">
                  <c:v>4.1850000000000023</c:v>
                </c:pt>
                <c:pt idx="1792">
                  <c:v>4.9274999999999949</c:v>
                </c:pt>
                <c:pt idx="1793">
                  <c:v>3.009999999999998</c:v>
                </c:pt>
                <c:pt idx="1794">
                  <c:v>6.6599999999999966</c:v>
                </c:pt>
                <c:pt idx="1795">
                  <c:v>6.3599999999999994</c:v>
                </c:pt>
                <c:pt idx="1796">
                  <c:v>3.1360000000000028</c:v>
                </c:pt>
                <c:pt idx="1797">
                  <c:v>3.6280000000000001</c:v>
                </c:pt>
                <c:pt idx="1798">
                  <c:v>5.6840000000000046</c:v>
                </c:pt>
                <c:pt idx="1799">
                  <c:v>3.9599999999999991</c:v>
                </c:pt>
                <c:pt idx="1800">
                  <c:v>5.240000000000002</c:v>
                </c:pt>
                <c:pt idx="1801">
                  <c:v>2.5279999999999916</c:v>
                </c:pt>
                <c:pt idx="1802">
                  <c:v>6.7100000000000009</c:v>
                </c:pt>
                <c:pt idx="1803">
                  <c:v>2.2999999999999972</c:v>
                </c:pt>
                <c:pt idx="1804">
                  <c:v>6.7999999999999972</c:v>
                </c:pt>
                <c:pt idx="1805">
                  <c:v>6.1299999999999955</c:v>
                </c:pt>
                <c:pt idx="1806">
                  <c:v>3.509999999999998</c:v>
                </c:pt>
                <c:pt idx="1807">
                  <c:v>4.8049999999999997</c:v>
                </c:pt>
                <c:pt idx="1808">
                  <c:v>6.6749999999999972</c:v>
                </c:pt>
                <c:pt idx="1809">
                  <c:v>6.7274999999999991</c:v>
                </c:pt>
                <c:pt idx="1810">
                  <c:v>3.1799999999999997</c:v>
                </c:pt>
                <c:pt idx="1811">
                  <c:v>4.0150000000000006</c:v>
                </c:pt>
                <c:pt idx="1812">
                  <c:v>7.3249999999999957</c:v>
                </c:pt>
                <c:pt idx="1813">
                  <c:v>3.6075000000000017</c:v>
                </c:pt>
                <c:pt idx="1814">
                  <c:v>4.9500000000000028</c:v>
                </c:pt>
                <c:pt idx="1815">
                  <c:v>1.9170000000000016</c:v>
                </c:pt>
                <c:pt idx="1816">
                  <c:v>5.0424999999999969</c:v>
                </c:pt>
                <c:pt idx="1817">
                  <c:v>6.1199999999999966</c:v>
                </c:pt>
                <c:pt idx="1818">
                  <c:v>4.4600000000000009</c:v>
                </c:pt>
                <c:pt idx="1819">
                  <c:v>6.2199999999999989</c:v>
                </c:pt>
                <c:pt idx="1820">
                  <c:v>3.0350000000000037</c:v>
                </c:pt>
                <c:pt idx="1821">
                  <c:v>5.9949999999999974</c:v>
                </c:pt>
                <c:pt idx="1822">
                  <c:v>5.8825000000000003</c:v>
                </c:pt>
                <c:pt idx="1823">
                  <c:v>6.7574999999999861</c:v>
                </c:pt>
                <c:pt idx="1824">
                  <c:v>5.161999999999999</c:v>
                </c:pt>
                <c:pt idx="1825">
                  <c:v>1.779999999999994</c:v>
                </c:pt>
                <c:pt idx="1826">
                  <c:v>2.1659999999999968</c:v>
                </c:pt>
                <c:pt idx="1827">
                  <c:v>6.4624999999999986</c:v>
                </c:pt>
                <c:pt idx="1828">
                  <c:v>5.7150000000000034</c:v>
                </c:pt>
                <c:pt idx="1829">
                  <c:v>2.5649999999999977</c:v>
                </c:pt>
                <c:pt idx="1830">
                  <c:v>6.6699999999999946</c:v>
                </c:pt>
                <c:pt idx="1831">
                  <c:v>6.7100000000000009</c:v>
                </c:pt>
                <c:pt idx="1832">
                  <c:v>2.8500000000000014</c:v>
                </c:pt>
                <c:pt idx="1833">
                  <c:v>4.8500000000000014</c:v>
                </c:pt>
                <c:pt idx="1834">
                  <c:v>2.1075000000000017</c:v>
                </c:pt>
                <c:pt idx="1835">
                  <c:v>3.1890000000000018</c:v>
                </c:pt>
                <c:pt idx="1836">
                  <c:v>2.5799999999999983</c:v>
                </c:pt>
                <c:pt idx="1837">
                  <c:v>3.7100000000000009</c:v>
                </c:pt>
                <c:pt idx="1838">
                  <c:v>4.4149999999999991</c:v>
                </c:pt>
                <c:pt idx="1839">
                  <c:v>4.3614999999999995</c:v>
                </c:pt>
                <c:pt idx="1840">
                  <c:v>4.4199999999999946</c:v>
                </c:pt>
                <c:pt idx="1841">
                  <c:v>2.4785000000000039</c:v>
                </c:pt>
                <c:pt idx="1842">
                  <c:v>3.9025000000000034</c:v>
                </c:pt>
                <c:pt idx="1843">
                  <c:v>5.3200000000000038</c:v>
                </c:pt>
                <c:pt idx="1844">
                  <c:v>1.8450000000000006</c:v>
                </c:pt>
                <c:pt idx="1845">
                  <c:v>4.8049999999999962</c:v>
                </c:pt>
                <c:pt idx="1846">
                  <c:v>5.9349999999999987</c:v>
                </c:pt>
                <c:pt idx="1847">
                  <c:v>4.3349999999999973</c:v>
                </c:pt>
                <c:pt idx="1848">
                  <c:v>3.0949999999999989</c:v>
                </c:pt>
                <c:pt idx="1849">
                  <c:v>3.9849999999999959</c:v>
                </c:pt>
                <c:pt idx="1850">
                  <c:v>1.6850000000000023</c:v>
                </c:pt>
                <c:pt idx="1851">
                  <c:v>1.8900000000000006</c:v>
                </c:pt>
                <c:pt idx="1852">
                  <c:v>1.4050000000000011</c:v>
                </c:pt>
                <c:pt idx="1853">
                  <c:v>3.115000000000002</c:v>
                </c:pt>
                <c:pt idx="1854">
                  <c:v>2.9700000000000006</c:v>
                </c:pt>
                <c:pt idx="1855">
                  <c:v>4.3500000000000032</c:v>
                </c:pt>
                <c:pt idx="1856">
                  <c:v>4.7730000000000032</c:v>
                </c:pt>
                <c:pt idx="1857">
                  <c:v>1.8100000000000023</c:v>
                </c:pt>
                <c:pt idx="1858">
                  <c:v>5.5399999999999956</c:v>
                </c:pt>
                <c:pt idx="1859">
                  <c:v>3.1499999999999986</c:v>
                </c:pt>
                <c:pt idx="1860">
                  <c:v>2.1859999999999999</c:v>
                </c:pt>
                <c:pt idx="1861">
                  <c:v>1.6579999999999977</c:v>
                </c:pt>
                <c:pt idx="1862">
                  <c:v>2.8200000000000003</c:v>
                </c:pt>
                <c:pt idx="1863">
                  <c:v>4.3499999999999979</c:v>
                </c:pt>
                <c:pt idx="1864">
                  <c:v>4.7650000000000006</c:v>
                </c:pt>
                <c:pt idx="1865">
                  <c:v>2.41</c:v>
                </c:pt>
                <c:pt idx="1866">
                  <c:v>3.1000000000000014</c:v>
                </c:pt>
                <c:pt idx="1867">
                  <c:v>3.6000000000000014</c:v>
                </c:pt>
                <c:pt idx="1868">
                  <c:v>2.2149999999999999</c:v>
                </c:pt>
                <c:pt idx="1869">
                  <c:v>1.7899999999999991</c:v>
                </c:pt>
                <c:pt idx="1870">
                  <c:v>3.6990000000000016</c:v>
                </c:pt>
                <c:pt idx="1871">
                  <c:v>1.3150000000000013</c:v>
                </c:pt>
                <c:pt idx="1872">
                  <c:v>0.90000000000000213</c:v>
                </c:pt>
                <c:pt idx="1873">
                  <c:v>3.5199999999999996</c:v>
                </c:pt>
                <c:pt idx="1874">
                  <c:v>1.0399999999999991</c:v>
                </c:pt>
                <c:pt idx="1875">
                  <c:v>2.16</c:v>
                </c:pt>
                <c:pt idx="1876">
                  <c:v>1.2774999999999999</c:v>
                </c:pt>
                <c:pt idx="1877">
                  <c:v>4.4499999999999993</c:v>
                </c:pt>
                <c:pt idx="1878">
                  <c:v>2.9250000000000007</c:v>
                </c:pt>
                <c:pt idx="1879">
                  <c:v>3.7200000000000015</c:v>
                </c:pt>
                <c:pt idx="1880">
                  <c:v>1.240000000000002</c:v>
                </c:pt>
                <c:pt idx="1881">
                  <c:v>2.3599999999999994</c:v>
                </c:pt>
                <c:pt idx="1882">
                  <c:v>2.1084999999999994</c:v>
                </c:pt>
                <c:pt idx="1883">
                  <c:v>2.5904999999999987</c:v>
                </c:pt>
                <c:pt idx="1884">
                  <c:v>1.0800000000000018</c:v>
                </c:pt>
                <c:pt idx="1885">
                  <c:v>2.5300000000000011</c:v>
                </c:pt>
                <c:pt idx="1886">
                  <c:v>1.8299999999999983</c:v>
                </c:pt>
                <c:pt idx="1887">
                  <c:v>2.3999999999999986</c:v>
                </c:pt>
                <c:pt idx="1888">
                  <c:v>1.3999999999999986</c:v>
                </c:pt>
                <c:pt idx="1889">
                  <c:v>2.0700000000000003</c:v>
                </c:pt>
                <c:pt idx="1890">
                  <c:v>2.8900000000000006</c:v>
                </c:pt>
                <c:pt idx="1891">
                  <c:v>2.8049999999999997</c:v>
                </c:pt>
                <c:pt idx="1892">
                  <c:v>0.75450000000000017</c:v>
                </c:pt>
                <c:pt idx="1893">
                  <c:v>3.0384999999999991</c:v>
                </c:pt>
                <c:pt idx="1894">
                  <c:v>3.2974999999999994</c:v>
                </c:pt>
                <c:pt idx="1895">
                  <c:v>1.6099999999999994</c:v>
                </c:pt>
                <c:pt idx="1896">
                  <c:v>2.8640000000000017</c:v>
                </c:pt>
                <c:pt idx="1897">
                  <c:v>2.2699999999999996</c:v>
                </c:pt>
                <c:pt idx="1898">
                  <c:v>2.9850000000000003</c:v>
                </c:pt>
                <c:pt idx="1899">
                  <c:v>2.0490000000000013</c:v>
                </c:pt>
                <c:pt idx="1900">
                  <c:v>1.2080000000000002</c:v>
                </c:pt>
                <c:pt idx="1901">
                  <c:v>0.76499999999999879</c:v>
                </c:pt>
                <c:pt idx="1902">
                  <c:v>1.2234999999999996</c:v>
                </c:pt>
                <c:pt idx="1903">
                  <c:v>2.2599999999999998</c:v>
                </c:pt>
                <c:pt idx="1904">
                  <c:v>1.33</c:v>
                </c:pt>
                <c:pt idx="1905">
                  <c:v>1.6449999999999996</c:v>
                </c:pt>
                <c:pt idx="1906">
                  <c:v>0.51500000000000057</c:v>
                </c:pt>
                <c:pt idx="1907">
                  <c:v>1.0175000000000001</c:v>
                </c:pt>
                <c:pt idx="1908">
                  <c:v>2.109</c:v>
                </c:pt>
                <c:pt idx="1909">
                  <c:v>1.6199999999999992</c:v>
                </c:pt>
                <c:pt idx="1910">
                  <c:v>1.8150000000000013</c:v>
                </c:pt>
                <c:pt idx="1911">
                  <c:v>0.72799999999999976</c:v>
                </c:pt>
                <c:pt idx="1912">
                  <c:v>1.0444999999999993</c:v>
                </c:pt>
                <c:pt idx="1913">
                  <c:v>1.1125000000000007</c:v>
                </c:pt>
                <c:pt idx="1914">
                  <c:v>0.63000000000000078</c:v>
                </c:pt>
                <c:pt idx="1915">
                  <c:v>1.7104999999999997</c:v>
                </c:pt>
                <c:pt idx="1916">
                  <c:v>0.73499999999999943</c:v>
                </c:pt>
                <c:pt idx="1917">
                  <c:v>0.87000000000000011</c:v>
                </c:pt>
                <c:pt idx="1918">
                  <c:v>0.52999999999999847</c:v>
                </c:pt>
                <c:pt idx="1919">
                  <c:v>0.33999999999999897</c:v>
                </c:pt>
                <c:pt idx="1920">
                  <c:v>0.72199999999999953</c:v>
                </c:pt>
                <c:pt idx="1921">
                  <c:v>0.70500000000000007</c:v>
                </c:pt>
                <c:pt idx="1922">
                  <c:v>0.48999999999999932</c:v>
                </c:pt>
                <c:pt idx="1923">
                  <c:v>0.52099999999999991</c:v>
                </c:pt>
                <c:pt idx="1924">
                  <c:v>0.16250000000000009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FC-4649-91A1-3CD1CBA9F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533032"/>
        <c:axId val="464537952"/>
      </c:scatterChart>
      <c:valAx>
        <c:axId val="464533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537952"/>
        <c:crosses val="autoZero"/>
        <c:crossBetween val="midCat"/>
      </c:valAx>
      <c:valAx>
        <c:axId val="46453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533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'Medicines Pivot Table'!$G$4:$G$1928</cx:f>
        <cx:lvl ptCount="1925">
          <cx:pt idx="0">Lacne</cx:pt>
          <cx:pt idx="1">Foxtum 300mg Tablet</cx:pt>
          <cx:pt idx="2">Betadine Gargle</cx:pt>
          <cx:pt idx="3">Jupicef 500mg/125mg Tablet</cx:pt>
          <cx:pt idx="4">Allegra 180</cx:pt>
          <cx:pt idx="5">WE-Sita D Tablet</cx:pt>
          <cx:pt idx="6">Sitara-D 100/10 Tablet</cx:pt>
          <cx:pt idx="7">Oxyspray Nasal Spray</cx:pt>
          <cx:pt idx="8">Drotin DS</cx:pt>
          <cx:pt idx="9">Allegra M</cx:pt>
          <cx:pt idx="10">Ciplox TZ</cx:pt>
          <cx:pt idx="11">Oflox oz</cx:pt>
          <cx:pt idx="12">Clingen Forte</cx:pt>
          <cx:pt idx="13">Drotin-M</cx:pt>
          <cx:pt idx="14">Zedex Cough Syrup</cx:pt>
          <cx:pt idx="15">Ellepra-M Tablet</cx:pt>
          <cx:pt idx="16">Broclear</cx:pt>
          <cx:pt idx="17">Seroflo 250 Synchrobreathe</cx:pt>
          <cx:pt idx="18">Zerodol Spas Tablet</cx:pt>
          <cx:pt idx="19">Unigef 250mg Tablet</cx:pt>
          <cx:pt idx="20">Ivf M 150IU Injection</cx:pt>
          <cx:pt idx="21">Novegrow</cx:pt>
          <cx:pt idx="22">Allegra 120 mg</cx:pt>
          <cx:pt idx="23">Xoxe-CV Tablet</cx:pt>
          <cx:pt idx="24">Sumo</cx:pt>
          <cx:pt idx="25">Grilinctus-LS Syrup</cx:pt>
          <cx:pt idx="26">Naxdom 500</cx:pt>
          <cx:pt idx="27">Xlove Orally Disintegrating Strip</cx:pt>
          <cx:pt idx="28">Betadine</cx:pt>
          <cx:pt idx="29">Quadriderm</cx:pt>
          <cx:pt idx="30">Femitraz Tablet</cx:pt>
          <cx:pt idx="31">Drotin</cx:pt>
          <cx:pt idx="32">Zedex Plus Cough Syrup Sugar Free</cx:pt>
          <cx:pt idx="33">Pregabid NT Tablet</cx:pt>
          <cx:pt idx="34">Bro-Zedex Sf</cx:pt>
          <cx:pt idx="35">Grilinctus-L Oral Suspension</cx:pt>
          <cx:pt idx="36">Alex Syrup</cx:pt>
          <cx:pt idx="37">Venusia</cx:pt>
          <cx:pt idx="38">Naxdom 250 Tablet</cx:pt>
          <cx:pt idx="39">Xtane Tablet</cx:pt>
          <cx:pt idx="40">Whisper Ultra</cx:pt>
          <cx:pt idx="41">Gastro-DSR Capsule</cx:pt>
          <cx:pt idx="42">Vicks Vaporub</cx:pt>
          <cx:pt idx="43">Niftas Tablet SR</cx:pt>
          <cx:pt idx="44">Grilinctus-BM Syrup</cx:pt>
          <cx:pt idx="45">Sinarest AF New Drop (Paediatric)</cx:pt>
          <cx:pt idx="46">Zorbax 500mg Tablet</cx:pt>
          <cx:pt idx="47">Unidep SR 150 Tablet</cx:pt>
          <cx:pt idx="48">Nefita</cx:pt>
          <cx:pt idx="49">Chymoral Forte</cx:pt>
          <cx:pt idx="50">Flomist Nasal Spray</cx:pt>
          <cx:pt idx="51">Grilinctus DX Syrup</cx:pt>
          <cx:pt idx="52">Ursolic 300 Tablet</cx:pt>
          <cx:pt idx="53">Carpela Tablet</cx:pt>
          <cx:pt idx="54">VaxiFlu 4 Vaccine</cx:pt>
          <cx:pt idx="55">Wilcef 500mg Tablet</cx:pt>
          <cx:pt idx="56">Ketoflam SR Tablet</cx:pt>
          <cx:pt idx="57">Protussa Cough Syrup</cx:pt>
          <cx:pt idx="58">Xylap Cream</cx:pt>
          <cx:pt idx="59">Jubiflam Forte Tablet</cx:pt>
          <cx:pt idx="60">Caritec Solution for Injection</cx:pt>
          <cx:pt idx="61">Zerodol TH 8 Tablet</cx:pt>
          <cx:pt idx="62">Doloend-SP Tablet</cx:pt>
          <cx:pt idx="63">Wepox 4000 Injection</cx:pt>
          <cx:pt idx="64">Q Cough-D Syrup</cx:pt>
          <cx:pt idx="65">Foliculin HP 75IU Injection</cx:pt>
          <cx:pt idx="66">Betadine 10% solution</cx:pt>
          <cx:pt idx="67">Amlosafe</cx:pt>
          <cx:pt idx="68">Gabapin NT Tablet</cx:pt>
          <cx:pt idx="69">Immulina 800 Tablet</cx:pt>
          <cx:pt idx="70">Sinarest</cx:pt>
          <cx:pt idx="71">Varimax 20 Tablet</cx:pt>
          <cx:pt idx="72">Dytor-5</cx:pt>
          <cx:pt idx="73">Cepocef CV 325mg Tablet</cx:pt>
          <cx:pt idx="74">Hair 4U F Solution</cx:pt>
          <cx:pt idx="75">Kera XL M Solution</cx:pt>
          <cx:pt idx="76">Minoxil 10% Solution</cx:pt>
          <cx:pt idx="77">Mirago</cx:pt>
          <cx:pt idx="78">Duolin Inhaler</cx:pt>
          <cx:pt idx="79">Uriliser MB6 Oral Solution Lemon Sugar Free</cx:pt>
          <cx:pt idx="80">Eugon HP 75i.u Injection</cx:pt>
          <cx:pt idx="81">Hifenac Max Tablet</cx:pt>
          <cx:pt idx="82">Jalra-M 50mg/850mg Tablet</cx:pt>
          <cx:pt idx="83">Eglucent Mix 25 Kwikpen 100IU/ml</cx:pt>
          <cx:pt idx="84">Vitaresp FX 180 Tablet</cx:pt>
          <cx:pt idx="85">Eztadiol Tablet</cx:pt>
          <cx:pt idx="86">Health-B12 Capsule</cx:pt>
          <cx:pt idx="87">Corex DX Syrup</cx:pt>
          <cx:pt idx="88">Enzomac</cx:pt>
          <cx:pt idx="89">QF Relief Syrup</cx:pt>
          <cx:pt idx="90">Wilcoff A Syrup</cx:pt>
          <cx:pt idx="91">Xinfine Cream</cx:pt>
          <cx:pt idx="92">Nephtor 10</cx:pt>
          <cx:pt idx="93">Quintor OD 1000mg Tablet</cx:pt>
          <cx:pt idx="94">Rabies Injection</cx:pt>
          <cx:pt idx="95">Zerodol TH 4 Tablet</cx:pt>
          <cx:pt idx="96">Ovaa Shield DS Combipack</cx:pt>
          <cx:pt idx="97">Xafinact 100 Tablet</cx:pt>
          <cx:pt idx="98">Jospar 250 Tablet</cx:pt>
          <cx:pt idx="99">Aroraft</cx:pt>
          <cx:pt idx="100">Ceftum 500</cx:pt>
          <cx:pt idx="101">Skinshine Cream</cx:pt>
          <cx:pt idx="102">Enzomac Plus</cx:pt>
          <cx:pt idx="103">Regaine 5% Solution</cx:pt>
          <cx:pt idx="104">Deflazen 6 Tablet</cx:pt>
          <cx:pt idx="105">Tinnex Capsule</cx:pt>
          <cx:pt idx="106">Dolowin Plus</cx:pt>
          <cx:pt idx="107">Dapazol M 10/1000 Tablet ER</cx:pt>
          <cx:pt idx="108">Superspas Tablet</cx:pt>
          <cx:pt idx="109">Renopride-2</cx:pt>
          <cx:pt idx="110">Urostone 300 Tablet</cx:pt>
          <cx:pt idx="111">Zenflox-UTI Tablet</cx:pt>
          <cx:pt idx="112">Grastim Injection</cx:pt>
          <cx:pt idx="113">Anobliss Cream</cx:pt>
          <cx:pt idx="114">Tolagin 4 Tablet</cx:pt>
          <cx:pt idx="115">Lantus Solostar 100IU/ml Solution for Injection</cx:pt>
          <cx:pt idx="116">Esomac 40</cx:pt>
          <cx:pt idx="117">Nootropil 800mg Tablet</cx:pt>
          <cx:pt idx="118">Zedott</cx:pt>
          <cx:pt idx="119">Zerodol TH Max 4mg/100mg/325mg Tablet</cx:pt>
          <cx:pt idx="120">Cilacar NB 5 Tablet</cx:pt>
          <cx:pt idx="121">Hefix-O Tablet</cx:pt>
          <cx:pt idx="122">Ondem</cx:pt>
          <cx:pt idx="123">Budamate 400</cx:pt>
          <cx:pt idx="124">Volix 0.2mg Tablet</cx:pt>
          <cx:pt idx="125">Meftal-Spas</cx:pt>
          <cx:pt idx="126">SederOM</cx:pt>
          <cx:pt idx="127">Telma-D</cx:pt>
          <cx:pt idx="128">Herpikind 800mg Tablet</cx:pt>
          <cx:pt idx="129">Oxyspas 5 Tablet</cx:pt>
          <cx:pt idx="130">Etocol MR 90mg/4mg Tablet</cx:pt>
          <cx:pt idx="131">Xylistin 1MIU Injection</cx:pt>
          <cx:pt idx="132">Cilacar T 20/40 Tablet</cx:pt>
          <cx:pt idx="133">Corex T Syrup</cx:pt>
          <cx:pt idx="134">Ketoalfa-DS Tablet</cx:pt>
          <cx:pt idx="135">Laveta M Tablet</cx:pt>
          <cx:pt idx="136">Xaliderm Solution</cx:pt>
          <cx:pt idx="137">Veltam DFZ 0.4mg/30mg Capsule MR</cx:pt>
          <cx:pt idx="138">Ketodel Tablet</cx:pt>
          <cx:pt idx="139">Kera M 5% Solution</cx:pt>
          <cx:pt idx="140">Combiflam</cx:pt>
          <cx:pt idx="141">Sartel Trio Tablet</cx:pt>
          <cx:pt idx="142">Herpikind 400 Tablet DT</cx:pt>
          <cx:pt idx="143">Xenical 120mg Capsule</cx:pt>
          <cx:pt idx="144">Softdrops Eye Drop</cx:pt>
          <cx:pt idx="145">Emtaf-B Tablet</cx:pt>
          <cx:pt idx="146">Telma-CT 40/6.25 Tablet</cx:pt>
          <cx:pt idx="147">Vildamac OD 100mg Tablet</cx:pt>
          <cx:pt idx="148">Teczine Syrup</cx:pt>
          <cx:pt idx="149">Omcef 200 Tablet</cx:pt>
          <cx:pt idx="150">Benizep Capsule</cx:pt>
          <cx:pt idx="151">Urifine T 0.4mg/5mg Tablet</cx:pt>
          <cx:pt idx="152">Edinase  Tablet</cx:pt>
          <cx:pt idx="153">Juvobin 25 Injection</cx:pt>
          <cx:pt idx="154">Combitide 250 CFC Free Inhaler</cx:pt>
          <cx:pt idx="155">Qualdriderm Cream</cx:pt>
          <cx:pt idx="156">Lexdol T 100mg/4mg Tablet</cx:pt>
          <cx:pt idx="157">Ketorol SP Tablet</cx:pt>
          <cx:pt idx="158">Glipsov Tablet</cx:pt>
          <cx:pt idx="159">Piriton CS Syrup</cx:pt>
          <cx:pt idx="160">Etorico-TH Tablet</cx:pt>
          <cx:pt idx="161">Myospaz D Tablet</cx:pt>
          <cx:pt idx="162">Dolo 650</cx:pt>
          <cx:pt idx="163">Thyrox 25 Tablet</cx:pt>
          <cx:pt idx="164">Wipac Gel</cx:pt>
          <cx:pt idx="165">I-Dew Ultra Eye Drop</cx:pt>
          <cx:pt idx="166">Oxetol XR 300 Tablet</cx:pt>
          <cx:pt idx="167">Zerodol PT Tablet</cx:pt>
          <cx:pt idx="168">Tranostat-MF Tablet</cx:pt>
          <cx:pt idx="169">Thrombonot</cx:pt>
          <cx:pt idx="170">Perlice</cx:pt>
          <cx:pt idx="171">Itcomeg P 500mg/800mg Tablet</cx:pt>
          <cx:pt idx="172">Cobaswift NS Nasal Spray</cx:pt>
          <cx:pt idx="173">Vilatin-M 50/500 Tablet</cx:pt>
          <cx:pt idx="174">Ketoalfa Tablet</cx:pt>
          <cx:pt idx="175">Zifi 200</cx:pt>
          <cx:pt idx="176">Cefix 200</cx:pt>
          <cx:pt idx="177">Anovate</cx:pt>
          <cx:pt idx="178">Duralast 30</cx:pt>
          <cx:pt idx="179">Zathrin 500 Tablet</cx:pt>
          <cx:pt idx="180">Suhagra Force 50mg/30mg Tablet</cx:pt>
          <cx:pt idx="181">Clavam 625</cx:pt>
          <cx:pt idx="182">Joshila 100mg Tablet</cx:pt>
          <cx:pt idx="183">Jublin-M Capsule</cx:pt>
          <cx:pt idx="184">Q-Zen-C Tablet</cx:pt>
          <cx:pt idx="185">Inbilt-F Solution</cx:pt>
          <cx:pt idx="186">Oxydex Tablet</cx:pt>
          <cx:pt idx="187">Cepodem-O</cx:pt>
          <cx:pt idx="188">Derpalin 0.1% Gel</cx:pt>
          <cx:pt idx="189">Histakind-M Tablet</cx:pt>
          <cx:pt idx="190">Uroflamed Tablet</cx:pt>
          <cx:pt idx="191">Uzil Tablet</cx:pt>
          <cx:pt idx="192">Iodine Solution</cx:pt>
          <cx:pt idx="193">Unicontin-E 600 Tablet CR</cx:pt>
          <cx:pt idx="194">AZR Tablet</cx:pt>
          <cx:pt idx="195">Glycomet Trio 2 Tablet SR</cx:pt>
          <cx:pt idx="196">Benadryl DR Syrup</cx:pt>
          <cx:pt idx="197">Silodal-D8</cx:pt>
          <cx:pt idx="198">Wokadine 10% Solution</cx:pt>
          <cx:pt idx="199">Gaspaz Capsule</cx:pt>
          <cx:pt idx="200">Respicure Syrup</cx:pt>
          <cx:pt idx="201">Xglar Injection</cx:pt>
          <cx:pt idx="202">Orasep-LA Gel</cx:pt>
          <cx:pt idx="203">Funtime Gold 50mg/30mg Tablet</cx:pt>
          <cx:pt idx="204">Ciplox 500</cx:pt>
          <cx:pt idx="205">Tfct Nib OD 11mg Tablet</cx:pt>
          <cx:pt idx="206">Etoricoxib</cx:pt>
          <cx:pt idx="207">Enzar Forte</cx:pt>
          <cx:pt idx="208">Dafadros-LS Tablet</cx:pt>
          <cx:pt idx="209">Zeet Syrup</cx:pt>
          <cx:pt idx="210">Hepakind 150 Tablet</cx:pt>
          <cx:pt idx="211">Althrocin 500</cx:pt>
          <cx:pt idx="212">Astymin-3 10mg/8mg Infusion</cx:pt>
          <cx:pt idx="213">Thyronorm 125mcg Tablet</cx:pt>
          <cx:pt idx="214">Duzela 20</cx:pt>
          <cx:pt idx="215">Febutaz 40</cx:pt>
          <cx:pt idx="216">Clonate</cx:pt>
          <cx:pt idx="217">Brivajoy 100 Tablet</cx:pt>
          <cx:pt idx="218">Diclowin Plus</cx:pt>
          <cx:pt idx="219">Xop 200mg Tablet</cx:pt>
          <cx:pt idx="220">Vysov D 10mg/100mg Tablet SR</cx:pt>
          <cx:pt idx="221">Limzolid -DS Dry Syrup</cx:pt>
          <cx:pt idx="222">Yasmin Tablet</cx:pt>
          <cx:pt idx="223">Zerodol-SP Tablet</cx:pt>
          <cx:pt idx="224">Involym Capsule</cx:pt>
          <cx:pt idx="225">Dothip 75mg Tablet</cx:pt>
          <cx:pt idx="226">Gemsoline-D3</cx:pt>
          <cx:pt idx="227">Candid B Crm</cx:pt>
          <cx:pt idx="228">Novomix 30 Flexpen 100IU/ml</cx:pt>
          <cx:pt idx="229">Triluma Cream</cx:pt>
          <cx:pt idx="230">Cypon Syrup</cx:pt>
          <cx:pt idx="231">Octenoxa Gargle</cx:pt>
          <cx:pt idx="232">Neo-Mercazole 10 Tablet</cx:pt>
          <cx:pt idx="233">Stiloz 50 Tablet</cx:pt>
          <cx:pt idx="234">Yamini LS Kit</cx:pt>
          <cx:pt idx="235">Jupiros 10</cx:pt>
          <cx:pt idx="236">Eptus-T 20 Tablet</cx:pt>
          <cx:pt idx="237">Flupiz-P 100mg/325mg Tablet</cx:pt>
          <cx:pt idx="238">Dicoliv MR 250 mg/50 mg/325 mg Tablet</cx:pt>
          <cx:pt idx="239">Calpol 650 mg</cx:pt>
          <cx:pt idx="240">Zerodol TC Tablet</cx:pt>
          <cx:pt idx="241">Linvas Tablet</cx:pt>
          <cx:pt idx="242">Ultiderm Lotion</cx:pt>
          <cx:pt idx="243">Midgeo 5mg Tablet</cx:pt>
          <cx:pt idx="244">Risofos 35 Tablet</cx:pt>
          <cx:pt idx="245">Uvazest 2mg Tablet</cx:pt>
          <cx:pt idx="246">Cilacar 5</cx:pt>
          <cx:pt idx="247">Benadryl Syrup</cx:pt>
          <cx:pt idx="248">Veloz L Capsule SR</cx:pt>
          <cx:pt idx="249">Tacroz Forte Ointment</cx:pt>
          <cx:pt idx="250">Glutaup 500mg Tablet</cx:pt>
          <cx:pt idx="251">Coverit Plus Spray</cx:pt>
          <cx:pt idx="252">Ancool</cx:pt>
          <cx:pt idx="253">Minirin Nasal Spray</cx:pt>
          <cx:pt idx="254">Flutrol 500 Capsule</cx:pt>
          <cx:pt idx="255">Just Tears Liquigel</cx:pt>
          <cx:pt idx="256">Urisol 200mg Tablet</cx:pt>
          <cx:pt idx="257">Faroart Tablet</cx:pt>
          <cx:pt idx="258">Finax</cx:pt>
          <cx:pt idx="259">Clinmiskin AD Gel</cx:pt>
          <cx:pt idx="260">Dexem 100mcg Injection</cx:pt>
          <cx:pt idx="261">Tear Drops</cx:pt>
          <cx:pt idx="262">Strepsils</cx:pt>
          <cx:pt idx="263">Yogatel-CH 80 Tablet</cx:pt>
          <cx:pt idx="264">Testoviron Depot 250 Injection</cx:pt>
          <cx:pt idx="265">Citimac Tablet</cx:pt>
          <cx:pt idx="266">Baclof</cx:pt>
          <cx:pt idx="267">Meftal-500</cx:pt>
          <cx:pt idx="268">Maxbrim Eye Drop</cx:pt>
          <cx:pt idx="269">Azee 500</cx:pt>
          <cx:pt idx="270">Glycomet-GP 2 Tablet PR</cx:pt>
          <cx:pt idx="271">Rapilif 8 Tablet</cx:pt>
          <cx:pt idx="272">Zocon AS Tablet</cx:pt>
          <cx:pt idx="273">Renocel 4000IU Injection</cx:pt>
          <cx:pt idx="274">Vildamac DP 10mg/100mg Tablet SR</cx:pt>
          <cx:pt idx="275">LCZ Tablet</cx:pt>
          <cx:pt idx="276">Tenepride-20</cx:pt>
          <cx:pt idx="277">Welfit-P Capsule</cx:pt>
          <cx:pt idx="278">Anaspas Tablet</cx:pt>
          <cx:pt idx="279">Ketoplast Plaster</cx:pt>
          <cx:pt idx="280">Ketoplast Plus Plaster</cx:pt>
          <cx:pt idx="281">Viatran 1.5 gm Injection</cx:pt>
          <cx:pt idx="282">Bilasure 20</cx:pt>
          <cx:pt idx="283">Combihale FF CFC Free 250 Inhaler</cx:pt>
          <cx:pt idx="284">Urcol 300mg Tablet</cx:pt>
          <cx:pt idx="285">Jakura 5 Tablet</cx:pt>
          <cx:pt idx="286">ZyrCold Syrup</cx:pt>
          <cx:pt idx="287">Razel 10 Tablet</cx:pt>
          <cx:pt idx="288">Digene</cx:pt>
          <cx:pt idx="289">Sinarest Syrup</cx:pt>
          <cx:pt idx="290">Viscodyne-LS Expectorant</cx:pt>
          <cx:pt idx="291">C Win Lotion</cx:pt>
          <cx:pt idx="292">Seroflo 250 Rotacap</cx:pt>
          <cx:pt idx="293">Q-Carni 10 Syrup Pineapple</cx:pt>
          <cx:pt idx="294">Entcof Syrup</cx:pt>
          <cx:pt idx="295">Remylin DX Tablet</cx:pt>
          <cx:pt idx="296">Ketomaster Shampoo</cx:pt>
          <cx:pt idx="297">Uriease 40 Tablet</cx:pt>
          <cx:pt idx="298">Antiflu 12mg/ml Syrup</cx:pt>
          <cx:pt idx="299">Electral ORS</cx:pt>
          <cx:pt idx="300">Aztofa 5mg Tablet</cx:pt>
          <cx:pt idx="301">Doxolin 400</cx:pt>
          <cx:pt idx="302">Zerodol-MR Tablet</cx:pt>
          <cx:pt idx="303">Amlodac-D Tablet SR</cx:pt>
          <cx:pt idx="304">Isac 10 Capsule</cx:pt>
          <cx:pt idx="305">Broncolite-LS Syrup</cx:pt>
          <cx:pt idx="306">IT Mac 10mg Oral Solution</cx:pt>
          <cx:pt idx="307">Kenacort Hexa Injection</cx:pt>
          <cx:pt idx="308">Aravon Injection</cx:pt>
          <cx:pt idx="309">Flexetor-MR Tablet</cx:pt>
          <cx:pt idx="310">Prasita 10mg Tablet</cx:pt>
          <cx:pt idx="311">Grafotas 100mg Capsule</cx:pt>
          <cx:pt idx="312">Milflox Plus 0.4 Sterile Eye Drops</cx:pt>
          <cx:pt idx="313">Heptosoft 150mg Tablet</cx:pt>
          <cx:pt idx="314">Aricep</cx:pt>
          <cx:pt idx="315">Darolac</cx:pt>
          <cx:pt idx="316">Junior Cipeg Powder for Oral Solution</cx:pt>
          <cx:pt idx="317">Isodale 40mg Tablet SR</cx:pt>
          <cx:pt idx="318">Zifi CV 200 Tablet</cx:pt>
          <cx:pt idx="319">Amaryl 3mg Tablet</cx:pt>
          <cx:pt idx="320">Glycomet-GP 1 Tablet PR</cx:pt>
          <cx:pt idx="321">Endonok Tablet</cx:pt>
          <cx:pt idx="322">Prazopress XL 5 Tablet</cx:pt>
          <cx:pt idx="323">Instaflex AR 200mg/20mg Capsule SR</cx:pt>
          <cx:pt idx="324">Vildapride OD 100mg Tablet</cx:pt>
          <cx:pt idx="325">Betnovate C</cx:pt>
          <cx:pt idx="326">Synaptol 150 Tablet</cx:pt>
          <cx:pt idx="327">Rcifax Tablet</cx:pt>
          <cx:pt idx="328">Lactolook</cx:pt>
          <cx:pt idx="329">Ultra V Gra 100mg Tablet</cx:pt>
          <cx:pt idx="330">Bravia-LS Capsule SR</cx:pt>
          <cx:pt idx="331">Esogress 40</cx:pt>
          <cx:pt idx="332">Zerodol -CR Tablet</cx:pt>
          <cx:pt idx="333">Osmodrops Eye Drop</cx:pt>
          <cx:pt idx="334">Unistrol 40mg Tablet</cx:pt>
          <cx:pt idx="335">Enzicap Syrup</cx:pt>
          <cx:pt idx="336">Optidew Eye Drop</cx:pt>
          <cx:pt idx="337">Permite 5 % Cream</cx:pt>
          <cx:pt idx="338">Ciplox Eye/Ear Drop</cx:pt>
          <cx:pt idx="339">Strocit 500 Tablet</cx:pt>
          <cx:pt idx="340">Shelcal CT Tablet</cx:pt>
          <cx:pt idx="341">G-Furo 500 Tablet</cx:pt>
          <cx:pt idx="342">Tfct-Nib Tablet</cx:pt>
          <cx:pt idx="343">Zostum-O 200mg Tablet</cx:pt>
          <cx:pt idx="344">Depstalo Plus Tablet</cx:pt>
          <cx:pt idx="345">Telmikind Trio 6.25</cx:pt>
          <cx:pt idx="346">Xpect-D Syrup</cx:pt>
          <cx:pt idx="347">Histos M Tablet</cx:pt>
          <cx:pt idx="348">Bipaz-D 30mg/40mg Capsule PR</cx:pt>
          <cx:pt idx="349">Pataday Ophthalmic Solution</cx:pt>
          <cx:pt idx="350">Polypod 200 Tablet</cx:pt>
          <cx:pt idx="351">Yuliprist Tablet</cx:pt>
          <cx:pt idx="352">Yuvti Tablet</cx:pt>
          <cx:pt idx="353">Kevon Lotion (60 ml)</cx:pt>
          <cx:pt idx="354">Alex Cough Lozenges</cx:pt>
          <cx:pt idx="355">Nadibact</cx:pt>
          <cx:pt idx="356">Hisone 10 Tablet</cx:pt>
          <cx:pt idx="357">Uritin-D Tablet MR</cx:pt>
          <cx:pt idx="358">Weldinide F Respules (2ml Each)</cx:pt>
          <cx:pt idx="359">Inucard M 50 Tablet ER</cx:pt>
          <cx:pt idx="360">Yuxa 35 Tablet</cx:pt>
          <cx:pt idx="361">Deletus D Plus Syrup Raspberry Sugar Free</cx:pt>
          <cx:pt idx="362">Lorfast Meltab Tablet</cx:pt>
          <cx:pt idx="363">Ivables 5 Tablet</cx:pt>
          <cx:pt idx="364">Ranidom-O Oral Suspension Orange Sugar Free</cx:pt>
          <cx:pt idx="365">Ultraa Shine Cream</cx:pt>
          <cx:pt idx="366">Yocv LB Tablet</cx:pt>
          <cx:pt idx="367">Ursocad 300 Tablet</cx:pt>
          <cx:pt idx="368">Pause 500 Tablet</cx:pt>
          <cx:pt idx="369">Yuvastat 10mg/75mg Capsule</cx:pt>
          <cx:pt idx="370">Jigest 10mg Tablet</cx:pt>
          <cx:pt idx="371">Awarene PF Eye Drop</cx:pt>
          <cx:pt idx="372">Iverkind 6mg Tablet</cx:pt>
          <cx:pt idx="373">Doxebet 20mg Tablet</cx:pt>
          <cx:pt idx="374">Zenflox 200 Tablet</cx:pt>
          <cx:pt idx="375">Eyemist Gel</cx:pt>
          <cx:pt idx="376">Winbp 20 Tablet</cx:pt>
          <cx:pt idx="377">Betaloc 25 mg</cx:pt>
          <cx:pt idx="378">Clariwin 250 Tablet</cx:pt>
          <cx:pt idx="379">Almotan 12.5 Tablet</cx:pt>
          <cx:pt idx="380">Tresivac PFS Vaccine</cx:pt>
          <cx:pt idx="381">Swich 200 Tablet</cx:pt>
          <cx:pt idx="382">Ictacetam 1000mg Tablet</cx:pt>
          <cx:pt idx="383">Aceloflam SP Tablet</cx:pt>
          <cx:pt idx="384">Picspot Gel</cx:pt>
          <cx:pt idx="385">Zerodol P Tablet</cx:pt>
          <cx:pt idx="386">Pregaba NT 75 mg/10 mg Tablet</cx:pt>
          <cx:pt idx="387">Dox 100mg Tablet</cx:pt>
          <cx:pt idx="388">Rozavel 20 Tablet</cx:pt>
          <cx:pt idx="389">Xtor 5 Tablet</cx:pt>
          <cx:pt idx="390">Trenaxa MF Tablet</cx:pt>
          <cx:pt idx="391">Avas 20 Tablet</cx:pt>
          <cx:pt idx="392">Pantin L Capsule SR</cx:pt>
          <cx:pt idx="393">Progynova 2mg Tablet</cx:pt>
          <cx:pt idx="394">Desonate 0.05% Lotion</cx:pt>
          <cx:pt idx="395">Defenac P 50mg/500mg Tablet</cx:pt>
          <cx:pt idx="396">Kep D Syrup</cx:pt>
          <cx:pt idx="397">Pantafol DSR 30mg/40mg Capsule PR</cx:pt>
          <cx:pt idx="398">Xone O 200mg/200mg Tablet</cx:pt>
          <cx:pt idx="399">Acitrin 25mg Capsule</cx:pt>
          <cx:pt idx="400">Debrilyse Tablet</cx:pt>
          <cx:pt idx="401">Glycodin Plus Syrup</cx:pt>
          <cx:pt idx="402">Xyzal 10mg Tablet</cx:pt>
          <cx:pt idx="403">Toff DC Syrup</cx:pt>
          <cx:pt idx="404">Torsid Plus 10/50 Tablet</cx:pt>
          <cx:pt idx="405">Chymowok Forte 100000AU Tablet</cx:pt>
          <cx:pt idx="406">Urotone 75mg Tablet SR</cx:pt>
          <cx:pt idx="407">Baroliv 500mg Tablet</cx:pt>
          <cx:pt idx="408">Udcoliv 300 Tablet</cx:pt>
          <cx:pt idx="409">Pruvict 2 Tablet</cx:pt>
          <cx:pt idx="410">Hepatag 25000IU Injection</cx:pt>
          <cx:pt idx="411">Keto Gold Soap</cx:pt>
          <cx:pt idx="412">Ozx Lotion</cx:pt>
          <cx:pt idx="413">Kondro OD Tablet</cx:pt>
          <cx:pt idx="414">Vaxirab N 2.5IU Injection</cx:pt>
          <cx:pt idx="415">Xigduo 5mg/1000mg Tablet IR</cx:pt>
          <cx:pt idx="416">Tellzy-AM Tablet</cx:pt>
          <cx:pt idx="417">Dolo-MF Junior Oral Suspension</cx:pt>
          <cx:pt idx="418">Uritin 0.4mg Tablet</cx:pt>
          <cx:pt idx="419">CO Mupimet Collagen Particles</cx:pt>
          <cx:pt idx="420">Imograf Forte Lotion</cx:pt>
          <cx:pt idx="421">Respifresh D Syrup</cx:pt>
          <cx:pt idx="422">Arbitel-AM 40 Tablet</cx:pt>
          <cx:pt idx="423">Cetrizine Cold DS Syrup</cx:pt>
          <cx:pt idx="424">Dapnat 10 Tablet</cx:pt>
          <cx:pt idx="425">Xymoheal Tablet</cx:pt>
          <cx:pt idx="426">Juan 100 Tablet</cx:pt>
          <cx:pt idx="427">Fempro</cx:pt>
          <cx:pt idx="428">Voxigain 10mg Tablet</cx:pt>
          <cx:pt idx="429">Sacurise 50 Tablet</cx:pt>
          <cx:pt idx="430">Zocef 500 Tablet</cx:pt>
          <cx:pt idx="431">Suzon-S 1000mg/1000mg Injection</cx:pt>
          <cx:pt idx="432">Crocin Advance 500</cx:pt>
          <cx:pt idx="433">Bone C Fos 35mg Tablet</cx:pt>
          <cx:pt idx="434">Zocef-CV 500 Tablet</cx:pt>
          <cx:pt idx="435">Ovalife Met Tablet</cx:pt>
          <cx:pt idx="436">Britorva 10F Tablet</cx:pt>
          <cx:pt idx="437">Cezarest D Tablet</cx:pt>
          <cx:pt idx="438">Kolibitor Solution for Infusion</cx:pt>
          <cx:pt idx="439">Qxim CV 200mg/125mg Tablet</cx:pt>
          <cx:pt idx="440">Heparin 25000IU Injection</cx:pt>
          <cx:pt idx="441">Momate Ointment</cx:pt>
          <cx:pt idx="442">Dhea Sure Tablet</cx:pt>
          <cx:pt idx="443">Acnetor AD Gel</cx:pt>
          <cx:pt idx="444">Apticyp Syrup</cx:pt>
          <cx:pt idx="445">Furacia 500mg Tablet</cx:pt>
          <cx:pt idx="446">Baga-M Tablet</cx:pt>
          <cx:pt idx="447">Linac MR 100mg/325mg/250mg Tablet</cx:pt>
          <cx:pt idx="448">Losar-H Tablet</cx:pt>
          <cx:pt idx="449">Julax 10mg Tablet</cx:pt>
          <cx:pt idx="450">CremaPeg Oral Solution</cx:pt>
          <cx:pt idx="451">Jupiros-A 150 Capsule</cx:pt>
          <cx:pt idx="452">Uricure Syrup</cx:pt>
          <cx:pt idx="453">Freshwell Eye Drop BAK Free</cx:pt>
          <cx:pt idx="454">DapaSach MS 10/1000/100 Tablet ER</cx:pt>
          <cx:pt idx="455">Xarelto 20mg Tablet</cx:pt>
          <cx:pt idx="456">Angispan-TR 6.5mg Capsule</cx:pt>
          <cx:pt idx="457">Jospar 500 Tablet</cx:pt>
          <cx:pt idx="458">Pulmosmart Pulmules (2ml Each)</cx:pt>
          <cx:pt idx="459">Vitaresp FX Tablet</cx:pt>
          <cx:pt idx="460">Gastrogyl O 200 mg/500 mg Tablet</cx:pt>
          <cx:pt idx="461">Glimp M 2 SR Tablet</cx:pt>
          <cx:pt idx="462">Biovas 40mg Tablet</cx:pt>
          <cx:pt idx="463">Uriliv S 300mg Tablet</cx:pt>
          <cx:pt idx="464">Ketograce Tablet</cx:pt>
          <cx:pt idx="465">Flocetam Syrup</cx:pt>
          <cx:pt idx="466">Mirabig-S 50 Tablet ER</cx:pt>
          <cx:pt idx="467">Qutan SR 300 Tablet</cx:pt>
          <cx:pt idx="468">Tazzle 10 Tablet</cx:pt>
          <cx:pt idx="469">Merotec 1000mg Injection</cx:pt>
          <cx:pt idx="470">CO2 Tablet</cx:pt>
          <cx:pt idx="471">Ciplox TZ H Tablet</cx:pt>
          <cx:pt idx="472">Oxipod-CV Tablet</cx:pt>
          <cx:pt idx="473">Sacutan 50 Tablet</cx:pt>
          <cx:pt idx="474">Lindase Plus 50mg/10mg Tablet</cx:pt>
          <cx:pt idx="475">Dienille 30mcg/2mg Tablet</cx:pt>
          <cx:pt idx="476">Joykem ODT 200 Tablet</cx:pt>
          <cx:pt idx="477">Flution-F Nasal Spray</cx:pt>
          <cx:pt idx="478">Arbitel-Trio 50 Tablet ER</cx:pt>
          <cx:pt idx="479">Bilahenz Tablet</cx:pt>
          <cx:pt idx="480">Coscopin LS Syrup Orange</cx:pt>
          <cx:pt idx="481">Doxcef CV Tablet DT</cx:pt>
          <cx:pt idx="482">Ventab Dxt 50 Tablet ER</cx:pt>
          <cx:pt idx="483">Tixylix LS Syrup</cx:pt>
          <cx:pt idx="484">Met XL-T 25 Tablet</cx:pt>
          <cx:pt idx="485">Aciloc 150</cx:pt>
          <cx:pt idx="486">Phlogam Tablet</cx:pt>
          <cx:pt idx="487">Vermisol 150mg Tablet</cx:pt>
          <cx:pt idx="488">Uzepan 40mg Tablet</cx:pt>
          <cx:pt idx="489">Spaflox 200mg Tablet</cx:pt>
          <cx:pt idx="490">Kera M 10% Solution Alcohol Free</cx:pt>
          <cx:pt idx="491">KLM-FX 180 Tablet</cx:pt>
          <cx:pt idx="492">Biofen 120mg Tablet</cx:pt>
          <cx:pt idx="493">CO Mupimet Powder</cx:pt>
          <cx:pt idx="494">Chymothal Plus Tablet</cx:pt>
          <cx:pt idx="495">Wakcerin-GM Tablet</cx:pt>
          <cx:pt idx="496">Augmentin Duo Oral</cx:pt>
          <cx:pt idx="497">Spaflox Syrup</cx:pt>
          <cx:pt idx="498">Hhderm Cream</cx:pt>
          <cx:pt idx="499">Calpol 500 mg</cx:pt>
          <cx:pt idx="500">Keto Soap</cx:pt>
          <cx:pt idx="501">Vetory SP Tablet</cx:pt>
          <cx:pt idx="502">Uvox 100 Tablet</cx:pt>
          <cx:pt idx="503">Sugesterone 200mg Soft Gelatin Capsule</cx:pt>
          <cx:pt idx="504">Satrogyl-O Tablet</cx:pt>
          <cx:pt idx="505">Joykem ODT 100 Tablet</cx:pt>
          <cx:pt idx="506">D Tus Syrup</cx:pt>
          <cx:pt idx="507">Brintop 5% Solution</cx:pt>
          <cx:pt idx="508">Fluoff Tablet</cx:pt>
          <cx:pt idx="509">Jubira 10 Tablet</cx:pt>
          <cx:pt idx="510">Kera-FM 10% Solution</cx:pt>
          <cx:pt idx="511">Ferteez Tablet</cx:pt>
          <cx:pt idx="512">Appetite Syrup</cx:pt>
          <cx:pt idx="513">Ensorex 100mg Tablet</cx:pt>
          <cx:pt idx="514">Ceroxim XP 625mg Tablet</cx:pt>
          <cx:pt idx="515">Metmax Injection</cx:pt>
          <cx:pt idx="516">Brivanext 75mg Tablet</cx:pt>
          <cx:pt idx="517">Wokxime 200mg Tablet</cx:pt>
          <cx:pt idx="518">Cfuro CV 500mg/125mg Tablet</cx:pt>
          <cx:pt idx="519">Ata Mont 20mg/10mg Tablet</cx:pt>
          <cx:pt idx="520">Eslo Tan Tablet</cx:pt>
          <cx:pt idx="521">Xoxe 250mg Tablet</cx:pt>
          <cx:pt idx="522">XL 90 Cofgels</cx:pt>
          <cx:pt idx="523">Kinpride SR Tablet</cx:pt>
          <cx:pt idx="524">Unizid TZ 1000mg/125mg Injection</cx:pt>
          <cx:pt idx="525">Womenox Injection</cx:pt>
          <cx:pt idx="526">Tenepride M 500 Tablet PR</cx:pt>
          <cx:pt idx="527">Keraglo-AD Lotion</cx:pt>
          <cx:pt idx="528">Greatin 10mg Tablet</cx:pt>
          <cx:pt idx="529">Airtec FB 400 Instacap</cx:pt>
          <cx:pt idx="530">Wilcoxia MR Tablet</cx:pt>
          <cx:pt idx="531">Ganaton Total Capsule SR</cx:pt>
          <cx:pt idx="532">Clomipure 100 Capsule</cx:pt>
          <cx:pt idx="533">Uvlax Syrup</cx:pt>
          <cx:pt idx="534">Ginkolyst 60mg/800mg/5mg Tablet</cx:pt>
          <cx:pt idx="535">Frisium 20mg Tablet</cx:pt>
          <cx:pt idx="536">Tellzy-CH 40 Tablet</cx:pt>
          <cx:pt idx="537">Flemiclav 375 Tablet</cx:pt>
          <cx:pt idx="538">Sporidex-CV 750 Tablet ER</cx:pt>
          <cx:pt idx="539">Kenz Tablet</cx:pt>
          <cx:pt idx="540">Oxerute Cream</cx:pt>
          <cx:pt idx="541">Jakura 10mg Tablet</cx:pt>
          <cx:pt idx="542">Aceclomax-SP Tablet</cx:pt>
          <cx:pt idx="543">Olmin 40-CH Tablet</cx:pt>
          <cx:pt idx="544">Prax A 75 Capsule</cx:pt>
          <cx:pt idx="545">Ursosan 300mg Tablet</cx:pt>
          <cx:pt idx="546">Itbor 200mg Capsule</cx:pt>
          <cx:pt idx="547">Flexbenz</cx:pt>
          <cx:pt idx="548">B-Stil 8 Tablet</cx:pt>
          <cx:pt idx="549">Florina G 0.05mg/0.25mg Tablet</cx:pt>
          <cx:pt idx="550">Linaxa D 5/10 Tablet</cx:pt>
          <cx:pt idx="551">Closone Ointment</cx:pt>
          <cx:pt idx="552">Folima 7.5 Tablet</cx:pt>
          <cx:pt idx="553">Sitara 50</cx:pt>
          <cx:pt idx="554">Korandil 10 Tablet</cx:pt>
          <cx:pt idx="555">Ursowal 300mg Tablet</cx:pt>
          <cx:pt idx="556">Mucotil-AB Tablet</cx:pt>
          <cx:pt idx="557">Crevast 40 Tablet</cx:pt>
          <cx:pt idx="558">Yees 40 Tablet</cx:pt>
          <cx:pt idx="559">Tofajak-IN 5mg Tablet</cx:pt>
          <cx:pt idx="560">Etinact 120mg Tablet</cx:pt>
          <cx:pt idx="561">Intaderm OC Cream</cx:pt>
          <cx:pt idx="562">INTASAM 400 MG TABLET</cx:pt>
          <cx:pt idx="563">Viscojoy AB 100mg/600mg Tablet</cx:pt>
          <cx:pt idx="564">Furamost AZ Nasal Spray</cx:pt>
          <cx:pt idx="565">Serta 50 Tablet</cx:pt>
          <cx:pt idx="566">Wettox Syrup</cx:pt>
          <cx:pt idx="567">Xilingio 25mg/5mg Tablet</cx:pt>
          <cx:pt idx="568">Duzela 60 Capsule DR</cx:pt>
          <cx:pt idx="569">E Top 500mg Tablet</cx:pt>
          <cx:pt idx="570">Brintop Diva 2% Topical Solution</cx:pt>
          <cx:pt idx="571">Histoflam P 100mg/325mg Tablet</cx:pt>
          <cx:pt idx="572">Asthalin DX Syrup</cx:pt>
          <cx:pt idx="573">Rislin-Plus Tablet</cx:pt>
          <cx:pt idx="574">Labebet 100mg Tablet</cx:pt>
          <cx:pt idx="575">Moxilong 0.3 Tablet</cx:pt>
          <cx:pt idx="576">D-Signoflam Transgel</cx:pt>
          <cx:pt idx="577">Xoin 0.15ml Injection</cx:pt>
          <cx:pt idx="578">Pantop-D SR Capsule</cx:pt>
          <cx:pt idx="579">Endkuf SF Syrup</cx:pt>
          <cx:pt idx="580">Vertigon Tablet</cx:pt>
          <cx:pt idx="581">Well 40mg Tablet</cx:pt>
          <cx:pt idx="582">Roflair Tablet</cx:pt>
          <cx:pt idx="583">Bonflox Tablet</cx:pt>
          <cx:pt idx="584">Veloz 40 Tablet</cx:pt>
          <cx:pt idx="585">Zedott 100mg Capsule</cx:pt>
          <cx:pt idx="586">Vista HA Eye Drop</cx:pt>
          <cx:pt idx="587">Sinarest Paediatric Drops</cx:pt>
          <cx:pt idx="588">Norad 4mg Injection</cx:pt>
          <cx:pt idx="589">Quamoist Eye Drop</cx:pt>
          <cx:pt idx="590">Jardiance Met 5mg/500mg Tablet</cx:pt>
          <cx:pt idx="591">Enzolid 600 Tablet</cx:pt>
          <cx:pt idx="592">Biofluti-AZ Nasal Spray</cx:pt>
          <cx:pt idx="593">Human Mixtard 50 Injection 40IU/ml</cx:pt>
          <cx:pt idx="594">Kefpod 200mg Tablet</cx:pt>
          <cx:pt idx="595">Quikhale FB Forte 12mcg/400mcg Inhaler</cx:pt>
          <cx:pt idx="596">Esogress IT 40mg/150mg Capsule</cx:pt>
          <cx:pt idx="597">Amodep AT Tablet</cx:pt>
          <cx:pt idx="598">Xilingio 10mg/5mg Tablet</cx:pt>
          <cx:pt idx="599">Besicor-T 2.5 Tablet</cx:pt>
          <cx:pt idx="600">Zonegran Tablet</cx:pt>
          <cx:pt idx="601">Welten M 500mg/20mg Tablet</cx:pt>
          <cx:pt idx="602">Xykaa MR 8 Tablet</cx:pt>
          <cx:pt idx="603">Etrofen T Tablet</cx:pt>
          <cx:pt idx="604">Azulix 2 MF Forte Tablet PR</cx:pt>
          <cx:pt idx="605">Triquilar Kit</cx:pt>
          <cx:pt idx="606">Ativan 1mg</cx:pt>
          <cx:pt idx="607">Kemlactin Syrup</cx:pt>
          <cx:pt idx="608">Fexiros 120mg Tablet</cx:pt>
          <cx:pt idx="609">Juliana Tablet</cx:pt>
          <cx:pt idx="610">Mirumigest Tablet</cx:pt>
          <cx:pt idx="611">Deflacort 6mg Tablet</cx:pt>
          <cx:pt idx="612">Levenra 500 Tablet</cx:pt>
          <cx:pt idx="613">Cetanil T 20 Tablet</cx:pt>
          <cx:pt idx="614">Jointflex Tablet</cx:pt>
          <cx:pt idx="615">Revize Micro 0.025% Gel</cx:pt>
          <cx:pt idx="616">Yamini Tablet</cx:pt>
          <cx:pt idx="617">Lateba Injection</cx:pt>
          <cx:pt idx="618">Udiron 300mg Tablet</cx:pt>
          <cx:pt idx="619">Nurokind-Plus NF Injection</cx:pt>
          <cx:pt idx="620">Eurelix 0.25mg Injection</cx:pt>
          <cx:pt idx="621">M Codex Syrup</cx:pt>
          <cx:pt idx="622">Safeact 100mg/500mg Tablet</cx:pt>
          <cx:pt idx="623">Axonet 150mg Tablet</cx:pt>
          <cx:pt idx="624">Obimet GX2 Tablet PR</cx:pt>
          <cx:pt idx="625">Betaloc 100mg Tablet</cx:pt>
          <cx:pt idx="626">Jupiros 40 Tablet</cx:pt>
          <cx:pt idx="627">Clofranil 75mg Tablet SR</cx:pt>
          <cx:pt idx="628">Kuffdryl D 25mg Capsule</cx:pt>
          <cx:pt idx="629">Pantocid DSR Capsule</cx:pt>
          <cx:pt idx="630">Flamtop 100mg/500mg Tablet</cx:pt>
          <cx:pt idx="631">Isotroin 30 Capsule</cx:pt>
          <cx:pt idx="632">Udinorm 300mg Tablet</cx:pt>
          <cx:pt idx="633">Epictal 500mg Tablet</cx:pt>
          <cx:pt idx="634">Imodium</cx:pt>
          <cx:pt idx="635">KZ-XL Cream</cx:pt>
          <cx:pt idx="636">Tamdura Capsule PR</cx:pt>
          <cx:pt idx="637">Gemcort 6mg Tablet</cx:pt>
          <cx:pt idx="638">Valprol -CR 300 Tablet</cx:pt>
          <cx:pt idx="639">Acitrin 10mg Capsule</cx:pt>
          <cx:pt idx="640">Etobang MR 60mg/4mg Tablet</cx:pt>
          <cx:pt idx="641">Critizyme Tablet</cx:pt>
          <cx:pt idx="642">Jodapa 10mg Tablet</cx:pt>
          <cx:pt idx="643">Y-Fi Plus Tablet</cx:pt>
          <cx:pt idx="644">Eptoin</cx:pt>
          <cx:pt idx="645">Acivir Cream</cx:pt>
          <cx:pt idx="646">Hynidase Injection</cx:pt>
          <cx:pt idx="647">Panderm + Cream</cx:pt>
          <cx:pt idx="648">Cerevion Tablet</cx:pt>
          <cx:pt idx="649">Forlast 5mg Tablet</cx:pt>
          <cx:pt idx="650">SN 15 Plus Tablet</cx:pt>
          <cx:pt idx="651">Helico OS Syrup</cx:pt>
          <cx:pt idx="652">Sitaxa DM 10/100/500 Tablet ER</cx:pt>
          <cx:pt idx="653">Q-Some Softgel Capsule</cx:pt>
          <cx:pt idx="654">Pregaba-M 75 Capsule</cx:pt>
          <cx:pt idx="655">Lipikind 10 Tablet</cx:pt>
          <cx:pt idx="656">Udisite 300mg Tablet</cx:pt>
          <cx:pt idx="657">Elmovel S Ointment</cx:pt>
          <cx:pt idx="658">Genulid-PS NF Tablet</cx:pt>
          <cx:pt idx="659">Hexigel</cx:pt>
          <cx:pt idx="660">Azithral 200</cx:pt>
          <cx:pt idx="661">Cardexa 10mg/25mg/40mg Tablet ER</cx:pt>
          <cx:pt idx="662">Xet CR 25 Tablet</cx:pt>
          <cx:pt idx="663">K-Cit Oral Solution</cx:pt>
          <cx:pt idx="664">Gluject-M 500 Tablet ER</cx:pt>
          <cx:pt idx="665">Eslo 1.25 Tablet</cx:pt>
          <cx:pt idx="666">Pipzo 4.5gm Injection</cx:pt>
          <cx:pt idx="667">Urinif 100mg Tablet SR</cx:pt>
          <cx:pt idx="668">Venpres 40 AM Tablet</cx:pt>
          <cx:pt idx="669">Minesse Tablet</cx:pt>
          <cx:pt idx="670">Luzoran 1% Cream</cx:pt>
          <cx:pt idx="671">Cetjoint K2 7 Softgel Capsule</cx:pt>
          <cx:pt idx="672">Ventex-PD Syrup</cx:pt>
          <cx:pt idx="673">Genmox CV 500 mg/125 mg Tablet</cx:pt>
          <cx:pt idx="674">Timolet Eye Drop</cx:pt>
          <cx:pt idx="675">Subitral DS 100mg Capsule</cx:pt>
          <cx:pt idx="676">Perinorm Syrup</cx:pt>
          <cx:pt idx="677">WOW 50mg Tablet</cx:pt>
          <cx:pt idx="678">CQ9 Softgels</cx:pt>
          <cx:pt idx="679">Daparyl-VM 5/1000 Tablet SR</cx:pt>
          <cx:pt idx="680">Rejoint New Tablet</cx:pt>
          <cx:pt idx="681">Coxerin Capsule</cx:pt>
          <cx:pt idx="682">Hilcuff LS Syrup</cx:pt>
          <cx:pt idx="683">Fernitin Tablet</cx:pt>
          <cx:pt idx="684">Blexten M 20mg/10mg Tablet</cx:pt>
          <cx:pt idx="685">Doxy L 100mg Tablet</cx:pt>
          <cx:pt idx="686">Arvast-CF 10 Capsule DR</cx:pt>
          <cx:pt idx="687">Fexovor 27.5mcg Nasal Spray</cx:pt>
          <cx:pt idx="688">Waltuz-DX Syrup</cx:pt>
          <cx:pt idx="689">Aldotas D 70mg/5600IU Tablet</cx:pt>
          <cx:pt idx="690">Wokadine Germicide Gargle 2% with Menthol</cx:pt>
          <cx:pt idx="691">Walaphage G 2 Tablet PR</cx:pt>
          <cx:pt idx="692">Sgltd-Trio 10mg/500mg/100mg Tablet</cx:pt>
          <cx:pt idx="693">Letoval Tablet</cx:pt>
          <cx:pt idx="694">Bipacef 250mg Tablet</cx:pt>
          <cx:pt idx="695">Nexpro L Capsule ER</cx:pt>
          <cx:pt idx="696">Mannitol IP 20% Infusion</cx:pt>
          <cx:pt idx="697">Levonux 500mg Tablet</cx:pt>
          <cx:pt idx="698">Olmetime-CT 40 Tablet</cx:pt>
          <cx:pt idx="699">Vomikind-MD 2 Tablet</cx:pt>
          <cx:pt idx="700">Tadact 20 Tablet</cx:pt>
          <cx:pt idx="701">Dabistar 75mg Capsule</cx:pt>
          <cx:pt idx="702">FM Gest 200 SR Tablet</cx:pt>
          <cx:pt idx="703">Acuclav DS Syrup</cx:pt>
          <cx:pt idx="704">Milibact 1000 mg/500 mg Injection</cx:pt>
          <cx:pt idx="705">Quel SR 200 Tablet</cx:pt>
          <cx:pt idx="706">Cardiorostin FB Tablet</cx:pt>
          <cx:pt idx="707">Ventab Plus 50mg/0.5mg Tablet</cx:pt>
          <cx:pt idx="708">Jupiros CV 10 Capsule</cx:pt>
          <cx:pt idx="709">Metapro 3D 50 Tablet</cx:pt>
          <cx:pt idx="710">Geripod 8 Capsule</cx:pt>
          <cx:pt idx="711">Losar 50 Tablet</cx:pt>
          <cx:pt idx="712">Hitdol-P Tablet</cx:pt>
          <cx:pt idx="713">Fordep Forte 25mg/0.5mg Tablet</cx:pt>
          <cx:pt idx="714">Chronol 500mg Tablet</cx:pt>
          <cx:pt idx="715">Telmikind-AMH Tablet</cx:pt>
          <cx:pt idx="716">Hytremom Cream</cx:pt>
          <cx:pt idx="717">Voage-MS 500 Tablet ER</cx:pt>
          <cx:pt idx="718">Momefit Nasal Spray</cx:pt>
          <cx:pt idx="719">Kevon Lotion</cx:pt>
          <cx:pt idx="720">Uva Cef 100mg/5ml Dry Syrup</cx:pt>
          <cx:pt idx="721">GAB-3 Tablet</cx:pt>
          <cx:pt idx="722">Target 10</cx:pt>
          <cx:pt idx="723">Wyncoril LS Syrup</cx:pt>
          <cx:pt idx="724">Pulmoclear Tablet</cx:pt>
          <cx:pt idx="725">Alprax</cx:pt>
          <cx:pt idx="726">Glycomet 500 SR Tablet</cx:pt>
          <cx:pt idx="727">Clop-E Cream</cx:pt>
          <cx:pt idx="728">Glomox 500mg Tablet</cx:pt>
          <cx:pt idx="729">Eurolide Injection</cx:pt>
          <cx:pt idx="730">Medler Syrup</cx:pt>
          <cx:pt idx="731">Iconac MR 4 Tablet</cx:pt>
          <cx:pt idx="732">Janfresh FM 0.5mg/10mg Tablet</cx:pt>
          <cx:pt idx="733">Becosules</cx:pt>
          <cx:pt idx="734">Delpoclav DS Suspension</cx:pt>
          <cx:pt idx="735">Oframax Forte 1.5g Injection</cx:pt>
          <cx:pt idx="736">Elmovel TF Gel</cx:pt>
          <cx:pt idx="737">Acenac Tablet</cx:pt>
          <cx:pt idx="738">Yaw 5 Tablet</cx:pt>
          <cx:pt idx="739">Eltroxin 50mcg</cx:pt>
          <cx:pt idx="740">C2Win 2mg Tablet</cx:pt>
          <cx:pt idx="741">Propyderm NF Cream</cx:pt>
          <cx:pt idx="742">Nexpro Fast 40 Tablet</cx:pt>
          <cx:pt idx="743">Jalra 100mg Tablet</cx:pt>
          <cx:pt idx="744">Amitax 500mg Injection</cx:pt>
          <cx:pt idx="745">Vylda OD 100 Tablet SR</cx:pt>
          <cx:pt idx="746">Triolmesar 20 Tablet</cx:pt>
          <cx:pt idx="747">Joten 20mg Tablet</cx:pt>
          <cx:pt idx="748">Texakind-MF Tablet</cx:pt>
          <cx:pt idx="749">Flamox CV Dds Dry Syrup</cx:pt>
          <cx:pt idx="750">Ozotel-AM Tablet</cx:pt>
          <cx:pt idx="751">I Pod CV 200mg/125mg Tablet</cx:pt>
          <cx:pt idx="752">Uniprest Tablet</cx:pt>
          <cx:pt idx="753">Unifen Tablet</cx:pt>
          <cx:pt idx="754">Quderm-N Ointment</cx:pt>
          <cx:pt idx="755">Actapro Tablet</cx:pt>
          <cx:pt idx="756">Cef 200 DT Tablet</cx:pt>
          <cx:pt idx="757">Ruticool Cream</cx:pt>
          <cx:pt idx="758">Histoglob Injection 1ml</cx:pt>
          <cx:pt idx="759">Tebokan Forte Tablet</cx:pt>
          <cx:pt idx="760">Zolfresh 10mg Tablet</cx:pt>
          <cx:pt idx="761">Doxasma 400mg Tablet</cx:pt>
          <cx:pt idx="762">Sensiclav 625 Tablet</cx:pt>
          <cx:pt idx="763">Waakano F Tablet</cx:pt>
          <cx:pt idx="764">Tapfree ER 50 Tablet</cx:pt>
          <cx:pt idx="765">Ascoril Plus Expectorant Honey Rose</cx:pt>
          <cx:pt idx="766">Stugeron Forte Tablet</cx:pt>
          <cx:pt idx="767">Syntran SB 130 Capsule</cx:pt>
          <cx:pt idx="768">CMC Gel Eye Drop</cx:pt>
          <cx:pt idx="769">Jubivilda 50 M Tablet SR</cx:pt>
          <cx:pt idx="770">Combutol 600 Tablet</cx:pt>
          <cx:pt idx="771">Zanocin OZ Tablet</cx:pt>
          <cx:pt idx="772">Ditim MF 80mg/250mg Tablet</cx:pt>
          <cx:pt idx="773">Yogazam 10mg Tablet</cx:pt>
          <cx:pt idx="774">Wozyme DS 180mg/96mg/200mg Tablet</cx:pt>
          <cx:pt idx="775">Yogaros 10 Tablet</cx:pt>
          <cx:pt idx="776">Indamet 320 Capsule</cx:pt>
          <cx:pt idx="777">Razel-CV 10/75 Capsule</cx:pt>
          <cx:pt idx="778">K-Cor 10 Tablet</cx:pt>
          <cx:pt idx="779">Rabibert D 30mg/20mg Capsule SR</cx:pt>
          <cx:pt idx="780">Herpinil V 500mg Tablet</cx:pt>
          <cx:pt idx="781">Highsafe CV 200mg/125mg Tablet</cx:pt>
          <cx:pt idx="782">Azoran 75 Tablet</cx:pt>
          <cx:pt idx="783">Dolmundin 100mg Tablet</cx:pt>
          <cx:pt idx="784">Topamac 50mg Tablet</cx:pt>
          <cx:pt idx="785">Yaw 2.5 Tablet</cx:pt>
          <cx:pt idx="786">Binex-CV 250 Tablet</cx:pt>
          <cx:pt idx="787">Betazox 24mg Tablet</cx:pt>
          <cx:pt idx="788">Trivolib 1 Tablet ER</cx:pt>
          <cx:pt idx="789">Gluconorm-G Plus 3 Tablet PR</cx:pt>
          <cx:pt idx="790">XPect-PD Syrup Strawberry</cx:pt>
          <cx:pt idx="791">Rably DSR Capsule</cx:pt>
          <cx:pt idx="792">Eron-XT Tablet</cx:pt>
          <cx:pt idx="793">CTD-O 6.25/40 Tablet</cx:pt>
          <cx:pt idx="794">Fenalin-SP Tablet</cx:pt>
          <cx:pt idx="795">Nizonide 500 Tablet</cx:pt>
          <cx:pt idx="796">Weteye Forte Eye Drop</cx:pt>
          <cx:pt idx="797">Actibile 150 Tablet</cx:pt>
          <cx:pt idx="798">Zytanix 2.5 Tablet</cx:pt>
          <cx:pt idx="799">Vozet 10mg Tablet</cx:pt>
          <cx:pt idx="800">Prostagard-D8 Capsule</cx:pt>
          <cx:pt idx="801">Ebov 90 Tablet</cx:pt>
          <cx:pt idx="802">Xigduo XR 10mg/500mg Tablet</cx:pt>
          <cx:pt idx="803">Din A 80mg/100mg Tablet</cx:pt>
          <cx:pt idx="804">Dolocide MR Tablet</cx:pt>
          <cx:pt idx="805">Etorvel MR 60mg/4mg Tablet</cx:pt>
          <cx:pt idx="806">Uprise-D3 60K Syrup Sugar Free</cx:pt>
          <cx:pt idx="807">Rosuliz F 160mg/10mg Tablet</cx:pt>
          <cx:pt idx="808">Joymol 650 Tablet</cx:pt>
          <cx:pt idx="809">Valdiff 50 Tablet</cx:pt>
          <cx:pt idx="810">Ondem-MD 8 Tablet</cx:pt>
          <cx:pt idx="811">Halocreme S Ointment</cx:pt>
          <cx:pt idx="812">Xanilax SR 200 Tablet</cx:pt>
          <cx:pt idx="813">Kefmax 200mg Tablet</cx:pt>
          <cx:pt idx="814">Krampoff 360mg Tablet</cx:pt>
          <cx:pt idx="815">Divon 100mg Tablet SR</cx:pt>
          <cx:pt idx="816">Dazit 5mg</cx:pt>
          <cx:pt idx="817">Voveran Plus Tablet</cx:pt>
          <cx:pt idx="818">Akt 2 Tablet</cx:pt>
          <cx:pt idx="819">Ravogesic-ASP Tablet</cx:pt>
          <cx:pt idx="820">Elocort Cream</cx:pt>
          <cx:pt idx="821">Cyclomune 0.1% Eye Drop</cx:pt>
          <cx:pt idx="822">Zostum 1.5gm Injection</cx:pt>
          <cx:pt idx="823">Relub Eye Drop</cx:pt>
          <cx:pt idx="824">Grilp Duo 10mg/100mg Tablet SR</cx:pt>
          <cx:pt idx="825">Ticavic 90 Tablet</cx:pt>
          <cx:pt idx="826">Klclav DS 457mg Oral Suspension</cx:pt>
          <cx:pt idx="827">Megasept-N Cream</cx:pt>
          <cx:pt idx="828">Itratuf Capsule</cx:pt>
          <cx:pt idx="829">Fibrozer 25 Tablet</cx:pt>
          <cx:pt idx="830">IF 2 Eye Drop</cx:pt>
          <cx:pt idx="831">Sartel-LN 40 Tablet</cx:pt>
          <cx:pt idx="832">Avas CV 20 Capsule</cx:pt>
          <cx:pt idx="833">Terbinaforce Tablet</cx:pt>
          <cx:pt idx="834">Yees 40mg Tablet</cx:pt>
          <cx:pt idx="835">Stamlo Beta Tablet</cx:pt>
          <cx:pt idx="836">Kilfat Tablet</cx:pt>
          <cx:pt idx="837">Exhep 20 Injection</cx:pt>
          <cx:pt idx="838">Lxozone S Injection</cx:pt>
          <cx:pt idx="839">Lac-FX-M Tablet</cx:pt>
          <cx:pt idx="840">Dumax 30mg Tablet</cx:pt>
          <cx:pt idx="841">Citalift Oral Solution Raspberry Sugar Free</cx:pt>
          <cx:pt idx="842">Natrilix SR Tablet</cx:pt>
          <cx:pt idx="843">Qxt 25mg Tablet CR</cx:pt>
          <cx:pt idx="844">Azovas 16mg Tablet</cx:pt>
          <cx:pt idx="845">Vildaray M 500mg/50mg Tablet</cx:pt>
          <cx:pt idx="846">Hilclav Dry Syrup</cx:pt>
          <cx:pt idx="847">Clindatec 600mg Injection</cx:pt>
          <cx:pt idx="848">Cipla Inhaler</cx:pt>
          <cx:pt idx="849">Bisonext 10 Tablet</cx:pt>
          <cx:pt idx="850">Innomune Tablet</cx:pt>
          <cx:pt idx="851">Robust 10 Tablet</cx:pt>
          <cx:pt idx="852">Kinlax Plus Syrup Pineapple Sugar Free</cx:pt>
          <cx:pt idx="853">Glimiprex 3 Tablet</cx:pt>
          <cx:pt idx="854">Reflora-R Sachet</cx:pt>
          <cx:pt idx="855">Tazloc-AM Tablet</cx:pt>
          <cx:pt idx="856">AB-Next Gel</cx:pt>
          <cx:pt idx="857">Xofex 200mg Tablet</cx:pt>
          <cx:pt idx="858">Gestgain SR 200 Tablet</cx:pt>
          <cx:pt idx="859">Vitilex 150mg Tablet</cx:pt>
          <cx:pt idx="860">Arpizol 15 Tablet</cx:pt>
          <cx:pt idx="861">Telpres CT 40/6.25 Tablet</cx:pt>
          <cx:pt idx="862">Benepack 4 Tablet</cx:pt>
          <cx:pt idx="863">Zitcare-S 1% Salicylic Acid Gel</cx:pt>
          <cx:pt idx="864">Walapan-DSR Capsule</cx:pt>
          <cx:pt idx="865">Rifaxigyl-M Tablet</cx:pt>
          <cx:pt idx="866">Keto Lotion</cx:pt>
          <cx:pt idx="867">Hbclin Injection</cx:pt>
          <cx:pt idx="868">Oabf 25mg Tablet</cx:pt>
          <cx:pt idx="869">Javanerve-NT Tablet SR</cx:pt>
          <cx:pt idx="870">Jocare-C Soft Gelatin Capsule</cx:pt>
          <cx:pt idx="871">Torglip D 10 Tablet SR</cx:pt>
          <cx:pt idx="872">Xtor 80 Tablet</cx:pt>
          <cx:pt idx="873">Calbisix Tablet</cx:pt>
          <cx:pt idx="874">Yogazam 5mg Tablet</cx:pt>
          <cx:pt idx="875">Voglistar GM2 Tablet ER</cx:pt>
          <cx:pt idx="876">Jubira 40 Tablet</cx:pt>
          <cx:pt idx="877">Gabapin 100 Tablet</cx:pt>
          <cx:pt idx="878">Ivrea Lotion</cx:pt>
          <cx:pt idx="879">Ketoco Shampoo</cx:pt>
          <cx:pt idx="880">Tancodep-2</cx:pt>
          <cx:pt idx="881">Bioclar 500 Tablet</cx:pt>
          <cx:pt idx="882">Yogaros Gold 75mg/10mg/75mg Capsule</cx:pt>
          <cx:pt idx="883">Tadaflo 5 Tablet</cx:pt>
          <cx:pt idx="884">Topiroxo 20mg Tablet</cx:pt>
          <cx:pt idx="885">Recteen 5% Gel</cx:pt>
          <cx:pt idx="886">Rosuliz 10mg Tablet</cx:pt>
          <cx:pt idx="887">Arnicor 200 Tablet</cx:pt>
          <cx:pt idx="888">Blisto 1MF Tablet PR</cx:pt>
          <cx:pt idx="889">Keto-AZ Lotion</cx:pt>
          <cx:pt idx="890">Materna Hcg 5000IU Injection</cx:pt>
          <cx:pt idx="891">Etobee 90mg/4mg Tablet</cx:pt>
          <cx:pt idx="892">Indocid 75mg Capsule SR</cx:pt>
          <cx:pt idx="893">Moxocard 0.3 Tablet</cx:pt>
          <cx:pt idx="894">Yogaros Gold 75mg/20mg/75mg Capsule</cx:pt>
          <cx:pt idx="895">Keppra 500mg Tablet</cx:pt>
          <cx:pt idx="896">Itrabull 200mg Capsule</cx:pt>
          <cx:pt idx="897">Galvate C Lotion</cx:pt>
          <cx:pt idx="898">Glimchek M 2mg/500mg Tablet</cx:pt>
          <cx:pt idx="899">Wosulin 50/50 Injection 40IU/ml</cx:pt>
          <cx:pt idx="900">Waklert 100mg Tablet</cx:pt>
          <cx:pt idx="901">Recyp-T Syrup</cx:pt>
          <cx:pt idx="902">Panlipase UC Tablet</cx:pt>
          <cx:pt idx="903">Volibo M 0.2 Tablet</cx:pt>
          <cx:pt idx="904">Gemer 2 Tablet PR</cx:pt>
          <cx:pt idx="905">Rexyl B 250mg/8mg Tablet</cx:pt>
          <cx:pt idx="906">Ursodil 300mg Tablet</cx:pt>
          <cx:pt idx="907">Respicure-LS Junior Syrup</cx:pt>
          <cx:pt idx="908">Duofaze 100mg/250mg Tablet</cx:pt>
          <cx:pt idx="909">Katadol Capsule</cx:pt>
          <cx:pt idx="910">Vogli-Rapid 0.3/1.0 Tablet</cx:pt>
          <cx:pt idx="911">Enzo D Tablet</cx:pt>
          <cx:pt idx="912">Janumet 100mg/1000mg Capsule XR</cx:pt>
          <cx:pt idx="913">Aquasurge Eye Drop</cx:pt>
          <cx:pt idx="914">Justin 25mg Suppository</cx:pt>
          <cx:pt idx="915">Trunex MS Aqueous Gel</cx:pt>
          <cx:pt idx="916">Emildap Trio Forte Tablet ER</cx:pt>
          <cx:pt idx="917">Stalopam Plus Tablet</cx:pt>
          <cx:pt idx="918">Fibrocus Granules</cx:pt>
          <cx:pt idx="919">Ceruvin AF Capsule</cx:pt>
          <cx:pt idx="920">Kchek 15gm Sachet</cx:pt>
          <cx:pt idx="921">Amlodac M 5mg/50mg Tablet PR</cx:pt>
          <cx:pt idx="922">Nexovas T Tablet</cx:pt>
          <cx:pt idx="923">Zifi-O Tablet</cx:pt>
          <cx:pt idx="924">Olox 200mg Tablet</cx:pt>
          <cx:pt idx="925">Yogatel 40 Tablet</cx:pt>
          <cx:pt idx="926">Histwell 8mg Tablet DT</cx:pt>
          <cx:pt idx="927">Wokadine Gargle</cx:pt>
          <cx:pt idx="928">Xsulin 50/50 Injection</cx:pt>
          <cx:pt idx="929">Jolavi Tablet</cx:pt>
          <cx:pt idx="930">Turbo 600 Tablet</cx:pt>
          <cx:pt idx="931">Candiforce 200 Capsule</cx:pt>
          <cx:pt idx="932">Nervup OD Soft Gelatin Capsule</cx:pt>
          <cx:pt idx="933">Hefcard 50 Tablet</cx:pt>
          <cx:pt idx="934">Sazo 500 Tablet</cx:pt>
          <cx:pt idx="935">Wipac-C Gel</cx:pt>
          <cx:pt idx="936">Ulti-Cin 500 Tablet</cx:pt>
          <cx:pt idx="937">Wax-Off Advance Ear Drop</cx:pt>
          <cx:pt idx="938">Cresar CT 6.25 Tablet</cx:pt>
          <cx:pt idx="939">Xamic MF Tablet</cx:pt>
          <cx:pt idx="940">Olkem 40 Tablet</cx:pt>
          <cx:pt idx="941">Vogli-GM 1 Tablet SR</cx:pt>
          <cx:pt idx="942">Zerodol Tablet</cx:pt>
          <cx:pt idx="943">Welminic LS Syrup</cx:pt>
          <cx:pt idx="944">Urtiliv 10mg Tablet</cx:pt>
          <cx:pt idx="945">Kufril Syrup</cx:pt>
          <cx:pt idx="946">Crisbo 2% Ointment</cx:pt>
          <cx:pt idx="947">Cepodem XP 50 Dry Suspension</cx:pt>
          <cx:pt idx="948">Atormac 10 Tablet</cx:pt>
          <cx:pt idx="949">Sebowash Shampoo</cx:pt>
          <cx:pt idx="950">Kinetozyme Tablet</cx:pt>
          <cx:pt idx="951">Levipil Injection</cx:pt>
          <cx:pt idx="952">Ulrax 20 mg/5 mg/2.5 mg Tablet</cx:pt>
          <cx:pt idx="953">Ebermed 1% Cream</cx:pt>
          <cx:pt idx="954">Yees-D Capsule SR</cx:pt>
          <cx:pt idx="955">Rosuvas 5 Tablet</cx:pt>
          <cx:pt idx="956">Lupirtin-P Tablet</cx:pt>
          <cx:pt idx="957">Vildapride D 10mg/100mg Tablet</cx:pt>
          <cx:pt idx="958">Vortidif 5mg Tablet</cx:pt>
          <cx:pt idx="959">DF 6mg Tablet</cx:pt>
          <cx:pt idx="960">Ketotreat Tablet</cx:pt>
          <cx:pt idx="961">Veniz XR 75 Capsule</cx:pt>
          <cx:pt idx="962">Ibuflamar-P 400mg/325mg Tablet</cx:pt>
          <cx:pt idx="963">Isobest 10mg Capsule</cx:pt>
          <cx:pt idx="964">Denim Juicy 100mg Tablet MD</cx:pt>
          <cx:pt idx="965">Corbis-H 5 Tablet</cx:pt>
          <cx:pt idx="966">DUOFLAM PLUS TABLET</cx:pt>
          <cx:pt idx="967">Zole-F Ointment</cx:pt>
          <cx:pt idx="968">Trapic 650 Tablet</cx:pt>
          <cx:pt idx="969">Fexd Gel</cx:pt>
          <cx:pt idx="970">Dute 0.5mg Tablet</cx:pt>
          <cx:pt idx="971">DOXYRIC 500 MG TABLET</cx:pt>
          <cx:pt idx="972">Urimax 0.2 Capsule MR</cx:pt>
          <cx:pt idx="973">Itin 12 Tablet</cx:pt>
          <cx:pt idx="974">Quikace-SP Tablet</cx:pt>
          <cx:pt idx="975">Planep-T 10 Kit</cx:pt>
          <cx:pt idx="976">Arigaba NT 100 Tablet</cx:pt>
          <cx:pt idx="977">Telvas H 40/12.5 Tablet</cx:pt>
          <cx:pt idx="978">Cefrine 300mg Capsule</cx:pt>
          <cx:pt idx="979">Cresar LN 10mg/40mg Tablet</cx:pt>
          <cx:pt idx="980">Zytee L Gel</cx:pt>
          <cx:pt idx="981">Ebast DC</cx:pt>
          <cx:pt idx="982">Arflur CR Tablet</cx:pt>
          <cx:pt idx="983">Udimarin Forte Tablet</cx:pt>
          <cx:pt idx="984">Ecosprin AV 75</cx:pt>
          <cx:pt idx="985">Cetil 1500mg Injection</cx:pt>
          <cx:pt idx="986">Ursopil 300 Tablet</cx:pt>
          <cx:pt idx="987">Feronum 200mg Tablet</cx:pt>
          <cx:pt idx="988">Bricarex A Expectorant Apple Sugar Free</cx:pt>
          <cx:pt idx="989">Arvast 20 Tablet</cx:pt>
          <cx:pt idx="990">Galvus Met 50mg/500mg Tablet</cx:pt>
          <cx:pt idx="991">Gudcef 200 Tablet</cx:pt>
          <cx:pt idx="992">Orasep OT Mouth Paint</cx:pt>
          <cx:pt idx="993">Kofclear Expectorant</cx:pt>
          <cx:pt idx="994">Fuldream 10mg Tablet</cx:pt>
          <cx:pt idx="995">Finostar 5mg Tablet</cx:pt>
          <cx:pt idx="996">Gabaniche 50 Tablet</cx:pt>
          <cx:pt idx="997">Rosscob Plus Injection</cx:pt>
          <cx:pt idx="998">Ambrolite Cold Syrup</cx:pt>
          <cx:pt idx="999">Esitamat Plus 0.5mg/10mg Tablet</cx:pt>
          <cx:pt idx="1000">Vogliboz-GM3 Tablet SR</cx:pt>
          <cx:pt idx="1001">Renolife Tablet</cx:pt>
          <cx:pt idx="1002">Fastclav 250 Tablet</cx:pt>
          <cx:pt idx="1003">Rabicer DSR 30mg/20mg Capsule</cx:pt>
          <cx:pt idx="1004">Susten 8% Gel</cx:pt>
          <cx:pt idx="1005">Telvas 3D 80 Tablet</cx:pt>
          <cx:pt idx="1006">Ivamac OD 10mg Tablet PR</cx:pt>
          <cx:pt idx="1007">Fast 20 Tablet</cx:pt>
          <cx:pt idx="1008">Dabigat 150 Capsule</cx:pt>
          <cx:pt idx="1009">Bacikid Oral Suspension 5ml</cx:pt>
          <cx:pt idx="1010">Kuffdryl Syrup</cx:pt>
          <cx:pt idx="1011">Yogaros 20 Tablet</cx:pt>
          <cx:pt idx="1012">Yomfate Syrup</cx:pt>
          <cx:pt idx="1013">KLM-D3 Nano Drops</cx:pt>
          <cx:pt idx="1014">Xylocaine Adrenaline 2% Injection</cx:pt>
          <cx:pt idx="1015">GM 2 Tablet SR</cx:pt>
          <cx:pt idx="1016">Izra 40 Tablet</cx:pt>
          <cx:pt idx="1017">Buderator 0.5mg Respules</cx:pt>
          <cx:pt idx="1018">Vigore Lido Spray</cx:pt>
          <cx:pt idx="1019">Iprasure Inhaler</cx:pt>
          <cx:pt idx="1020">Welminic-P Syrup Gluten Free</cx:pt>
          <cx:pt idx="1021">Histafree 180 Tablet</cx:pt>
          <cx:pt idx="1022">Axifur 500mg Tablet</cx:pt>
          <cx:pt idx="1023">Flupitor P 100mg/325mg Tablet</cx:pt>
          <cx:pt idx="1024">Omnix CV Tablet</cx:pt>
          <cx:pt idx="1025">U-Cox MR Tablet</cx:pt>
          <cx:pt idx="1026">Welvida M 500mg/50mg Tablet</cx:pt>
          <cx:pt idx="1027">Caprin 25000IU Injection</cx:pt>
          <cx:pt idx="1028">Yaw Plus 10mg/30mg Tablet</cx:pt>
          <cx:pt idx="1029">Storvas 10 Tablet</cx:pt>
          <cx:pt idx="1030">Vildapride DM 10mg/500mg/100mg Tablet</cx:pt>
          <cx:pt idx="1031">Lopamide</cx:pt>
          <cx:pt idx="1032">Kenacort New 0.1% Buccal Paste</cx:pt>
          <cx:pt idx="1033">Xtra X 100mg Tablet</cx:pt>
          <cx:pt idx="1034">Ultradent Dental Gel</cx:pt>
          <cx:pt idx="1035">Joace-MR Tablet</cx:pt>
          <cx:pt idx="1036">Jubira F 5 Tablet</cx:pt>
          <cx:pt idx="1037">Inflamcure AP 100mg/500mg Tablet</cx:pt>
          <cx:pt idx="1038">Cinod 5 Tablet</cx:pt>
          <cx:pt idx="1039">Zifi 200 Tablet</cx:pt>
          <cx:pt idx="1040">Kefclav 200mg/125mg Tablet</cx:pt>
          <cx:pt idx="1041">Udihep Tablet</cx:pt>
          <cx:pt idx="1042">Olmesar A 40 Tablet</cx:pt>
          <cx:pt idx="1043">Macox Plus 600 Tablet</cx:pt>
          <cx:pt idx="1044">Ursoft Tablet</cx:pt>
          <cx:pt idx="1045">Fluvoxine 200mg Tablet CR</cx:pt>
          <cx:pt idx="1046">Jubira F 10 Tablet</cx:pt>
          <cx:pt idx="1047">Oxipod 50mg Dry Syrup</cx:pt>
          <cx:pt idx="1048">Efiglin-M 500mg/20mg Tablet ER</cx:pt>
          <cx:pt idx="1049">Nexito LS Tablet</cx:pt>
          <cx:pt idx="1050">Omee Mps Oral Suspension Mint</cx:pt>
          <cx:pt idx="1051">Udiford 300mg Tablet</cx:pt>
          <cx:pt idx="1052">Urilosin-D Tablet ER</cx:pt>
          <cx:pt idx="1053">Kenz Plus Lotion</cx:pt>
          <cx:pt idx="1054">Elpant-DSR Capsule</cx:pt>
          <cx:pt idx="1055">Dexiglu 10mg Tablet</cx:pt>
          <cx:pt idx="1056">Pioplus 2 Tablet SR</cx:pt>
          <cx:pt idx="1057">Zydip-C Lotion</cx:pt>
          <cx:pt idx="1058">Bilanext M 20mg/10mg Tablet</cx:pt>
          <cx:pt idx="1059">IT Lab 100mg Capsule</cx:pt>
          <cx:pt idx="1060">Azifast 500 Tablet</cx:pt>
          <cx:pt idx="1061">Fromelon Eye Drops</cx:pt>
          <cx:pt idx="1062">Wayfenac Tablet</cx:pt>
          <cx:pt idx="1063">Kofarest-LS Syrup</cx:pt>
          <cx:pt idx="1064">Vehycal XT Tablet</cx:pt>
          <cx:pt idx="1065">Zolfresh 5 Tablet</cx:pt>
          <cx:pt idx="1066">Rabosia D 30mg/20mg Capsule SR</cx:pt>
          <cx:pt idx="1067">Udx 300 Tablet</cx:pt>
          <cx:pt idx="1068">Domstal 10</cx:pt>
          <cx:pt idx="1069">Acular LS Ophthalmic Solution</cx:pt>
          <cx:pt idx="1070">Ivachek 5mg Tablet</cx:pt>
          <cx:pt idx="1071">Etoriroz-P Tablet</cx:pt>
          <cx:pt idx="1072">Vomistop Tablet</cx:pt>
          <cx:pt idx="1073">Uvnil 5 Tablet</cx:pt>
          <cx:pt idx="1074">Isryl-M3 Forte Tablet PR</cx:pt>
          <cx:pt idx="1075">Burnfree Cream</cx:pt>
          <cx:pt idx="1076">Arbitel-MT 50 Tablet ER</cx:pt>
          <cx:pt idx="1077">Velfu Tablet PR</cx:pt>
          <cx:pt idx="1078">Gabacnx NT 100 Tablet</cx:pt>
          <cx:pt idx="1079">Q Siz 50mg Tablet</cx:pt>
          <cx:pt idx="1080">Rabez D 30mg/20mg Capsule</cx:pt>
          <cx:pt idx="1081">Questa Plus 0.5mg/10mg Tablet</cx:pt>
          <cx:pt idx="1082">Ultramycin 500mg Tablet</cx:pt>
          <cx:pt idx="1083">Walimont L 5mg/10mg Tablet</cx:pt>
          <cx:pt idx="1084">Mvit Capsule</cx:pt>
          <cx:pt idx="1085">Frenix Eye Drop</cx:pt>
          <cx:pt idx="1086">Imograf Ointment</cx:pt>
          <cx:pt idx="1087">G2K Injection</cx:pt>
          <cx:pt idx="1088">Fertogard 50 Tablet</cx:pt>
          <cx:pt idx="1089">Dermigen NF+ Cream</cx:pt>
          <cx:pt idx="1090">Metolar AM 25 Tablet</cx:pt>
          <cx:pt idx="1091">Xyzal M Kid(DT) Tablet</cx:pt>
          <cx:pt idx="1092">Milixim-M 400mg/400mg Tablet SR</cx:pt>
          <cx:pt idx="1093">Hylorocan Eye Drop</cx:pt>
          <cx:pt idx="1094">Dapavel M 5mg/500mg Tablet</cx:pt>
          <cx:pt idx="1095">Wonmont 4 Oral Suspension Delicious Orange</cx:pt>
          <cx:pt idx="1096">Wax-Off Kid Ear Drop</cx:pt>
          <cx:pt idx="1097">Allerkast LC Tablet</cx:pt>
          <cx:pt idx="1098">Bilazap 2.5mg Oral Solution</cx:pt>
          <cx:pt idx="1099">Silprex 10mg Tablet</cx:pt>
          <cx:pt idx="1100">Quadriderm NF Cream</cx:pt>
          <cx:pt idx="1101">Imeg CKD 500mg Tablet</cx:pt>
          <cx:pt idx="1102">Fungirex 2% Gel</cx:pt>
          <cx:pt idx="1103">Bilavel-M Tablet</cx:pt>
          <cx:pt idx="1104">Joykem 50 Tablet</cx:pt>
          <cx:pt idx="1105">Glanpan 40mg Injection</cx:pt>
          <cx:pt idx="1106">Keto 200mg Tablet</cx:pt>
          <cx:pt idx="1107">Vertistar -MD 24 Tablet</cx:pt>
          <cx:pt idx="1108">Arigaba Ointment</cx:pt>
          <cx:pt idx="1109">Cremazen Plus Oral Suspension</cx:pt>
          <cx:pt idx="1110">Elocon Cream</cx:pt>
          <cx:pt idx="1111">Myo-MR 150mg Tablet</cx:pt>
          <cx:pt idx="1112">Ivecop-12</cx:pt>
          <cx:pt idx="1113">Yemetil 25mg Tablet</cx:pt>
          <cx:pt idx="1114">Valanext 1000mg Tablet</cx:pt>
          <cx:pt idx="1115">R-Cinex 600 Tablet</cx:pt>
          <cx:pt idx="1116">Rekool D Capsule SR</cx:pt>
          <cx:pt idx="1117">Libotryp 12.5 mg/5 mg Tablet</cx:pt>
          <cx:pt idx="1118">Donep Syrup</cx:pt>
          <cx:pt idx="1119">Mymifer Tablet</cx:pt>
          <cx:pt idx="1120">Hypersol Ophthalmic Solution</cx:pt>
          <cx:pt idx="1121">Minoz ER 45 Tablet</cx:pt>
          <cx:pt idx="1122">Lactihep Plus Oral Emulsion</cx:pt>
          <cx:pt idx="1123">Esontia D 30mg/40mg Capsule</cx:pt>
          <cx:pt idx="1124">Ocupol Eye/Ear Drops</cx:pt>
          <cx:pt idx="1125">Amtas-AT 25 Tablet</cx:pt>
          <cx:pt idx="1126">Quriderm Cream</cx:pt>
          <cx:pt idx="1127">Recofast Tablet</cx:pt>
          <cx:pt idx="1128">Welite Cream</cx:pt>
          <cx:pt idx="1129">Femigrace Capsule</cx:pt>
          <cx:pt idx="1130">Vermisol 50mg Tablet</cx:pt>
          <cx:pt idx="1131">Pentasa 500mg Tablet PR</cx:pt>
          <cx:pt idx="1132">Xtor 20 Tablet</cx:pt>
          <cx:pt idx="1133">Augtram 37.5mg/325mg Tablet</cx:pt>
          <cx:pt idx="1134">Castophene</cx:pt>
          <cx:pt idx="1135">Hit Pod OF 200mg/200mg Tablet</cx:pt>
          <cx:pt idx="1136">Elosone F Cream</cx:pt>
          <cx:pt idx="1137">Alorti Tablet</cx:pt>
          <cx:pt idx="1138">Impoyz Cream</cx:pt>
          <cx:pt idx="1139">Melanorm Cream</cx:pt>
          <cx:pt idx="1140">Valance Oral Solution</cx:pt>
          <cx:pt idx="1141">Doxinate</cx:pt>
          <cx:pt idx="1142">Granicip Injection</cx:pt>
          <cx:pt idx="1143">Decomic Eye Drop</cx:pt>
          <cx:pt idx="1144">Xbaren 300 Tablet SR</cx:pt>
          <cx:pt idx="1145">Ketobrite ZPTO Shampoo</cx:pt>
          <cx:pt idx="1146">Leczal A 5mg/60mg Tablet</cx:pt>
          <cx:pt idx="1147">Rabigain 20 Tablet</cx:pt>
          <cx:pt idx="1148">Kamagra-FX 100mg Oral Jelly Cola</cx:pt>
          <cx:pt idx="1149">Januvia 25mg Tablet</cx:pt>
          <cx:pt idx="1150">Wymox 125mg Dry Syrup</cx:pt>
          <cx:pt idx="1151">Dizitac</cx:pt>
          <cx:pt idx="1152">Jufate O 1000 mg/20 mg Suspension Sugar Free</cx:pt>
          <cx:pt idx="1153">Uritop 100mg Tablet</cx:pt>
          <cx:pt idx="1154">Occumox Eye Drop</cx:pt>
          <cx:pt idx="1155">Fludac Oral Suspension</cx:pt>
          <cx:pt idx="1156">Calcit SG Capsule</cx:pt>
          <cx:pt idx="1157">Sycef 100mg Tablet</cx:pt>
          <cx:pt idx="1158">Heprodin TR Syrup</cx:pt>
          <cx:pt idx="1159">Winitro 2.6mg Tablet</cx:pt>
          <cx:pt idx="1160">Utonor-CR Tablet</cx:pt>
          <cx:pt idx="1161">Rosunext F Tablet</cx:pt>
          <cx:pt idx="1162">Floximox-D Eye Drop</cx:pt>
          <cx:pt idx="1163">Clotrimol 100mg/200mg Vaginal Capsule</cx:pt>
          <cx:pt idx="1164">Brag Eye Drops</cx:pt>
          <cx:pt idx="1165">Roseday-F 10 Tablet</cx:pt>
          <cx:pt idx="1166">K-Trip Forte Tablet</cx:pt>
          <cx:pt idx="1167">K-Stat 500mg Tablet</cx:pt>
          <cx:pt idx="1168">Hifen Plus 200 mg/200 mg Tablet</cx:pt>
          <cx:pt idx="1169">Aquazide</cx:pt>
          <cx:pt idx="1170">Eugest 200mg Tablet</cx:pt>
          <cx:pt idx="1171">Tidilan Retard Tablet SR</cx:pt>
          <cx:pt idx="1172">I Win SB 130mg Capsule</cx:pt>
          <cx:pt idx="1173">Alcros SB 130mg Capsule</cx:pt>
          <cx:pt idx="1174">Dilnip 5 Tablet</cx:pt>
          <cx:pt idx="1175">Wifi-MT Tablet</cx:pt>
          <cx:pt idx="1176">Gastropan DSR 30mg/40mg Capsule</cx:pt>
          <cx:pt idx="1177">Clinsup V3 100mg/200mg Tablet VT</cx:pt>
          <cx:pt idx="1178">Gutbest 5mg/2.5mg Tablet</cx:pt>
          <cx:pt idx="1179">Urivron Tablet</cx:pt>
          <cx:pt idx="1180">Danstop-K Lotion</cx:pt>
          <cx:pt idx="1181">Pernex AC 2.5% Gel</cx:pt>
          <cx:pt idx="1182">ATM 250 Tablet</cx:pt>
          <cx:pt idx="1183">Cherry-Best Cough Syrup</cx:pt>
          <cx:pt idx="1184">Wegamycin Gel</cx:pt>
          <cx:pt idx="1185">Olsertain 20 Tablet</cx:pt>
          <cx:pt idx="1186">Shoncef-S 500mg/250mg Injection</cx:pt>
          <cx:pt idx="1187">HB Clav DS Syrup</cx:pt>
          <cx:pt idx="1188">Dolocold DS Oral Suspension</cx:pt>
          <cx:pt idx="1189">Dynaglipt D 5mg/20mg Tablet</cx:pt>
          <cx:pt idx="1190">Ketafung Lotion</cx:pt>
          <cx:pt idx="1191">Olmesar A Tablet</cx:pt>
          <cx:pt idx="1192">Itazo-KT Tablet</cx:pt>
          <cx:pt idx="1193">Napra D 250 Tablet</cx:pt>
          <cx:pt idx="1194">Losamit H 50mg/12.5mg Tablet</cx:pt>
          <cx:pt idx="1195">Azelast Nasal Spray</cx:pt>
          <cx:pt idx="1196">Bam 2500mcg Injection</cx:pt>
          <cx:pt idx="1197">Azifast Gel</cx:pt>
          <cx:pt idx="1198">R-Cin 450 Capsule</cx:pt>
          <cx:pt idx="1199">Aceflam P 100mg/325mg Tablet</cx:pt>
          <cx:pt idx="1200">Waxrim Ear Drop</cx:pt>
          <cx:pt idx="1201">Xone 500mg Injection</cx:pt>
          <cx:pt idx="1202">Alrista Plus Tablet SR</cx:pt>
          <cx:pt idx="1203">Koxma 16mg Tablet</cx:pt>
          <cx:pt idx="1204">Lxolvo 10mg Tablet</cx:pt>
          <cx:pt idx="1205">Lindia Plus 50mg/750mg/250mg Tablet</cx:pt>
          <cx:pt idx="1206">Qute 200mg Tablet</cx:pt>
          <cx:pt idx="1207">Halovin 0.05% Cream</cx:pt>
          <cx:pt idx="1208">Cardiorostin 10mg Tablet</cx:pt>
          <cx:pt idx="1209">Ambrolite 2S Expectorant</cx:pt>
          <cx:pt idx="1210">Jollimex 50 Capsule</cx:pt>
          <cx:pt idx="1211">Nitravet 10 Tablet</cx:pt>
          <cx:pt idx="1212">Sibelium 5mg Tablet</cx:pt>
          <cx:pt idx="1213">I-Tyza 200 Capsule</cx:pt>
          <cx:pt idx="1214">Justoza 5mg Tablet</cx:pt>
          <cx:pt idx="1215">Cal D 500mg Tablet</cx:pt>
          <cx:pt idx="1216">Glicad M 80mg/500mg Tablet</cx:pt>
          <cx:pt idx="1217">Qlexin 500mg Tablet</cx:pt>
          <cx:pt idx="1218">Joten M Tablet</cx:pt>
          <cx:pt idx="1219">Jbtor 20mg Tablet</cx:pt>
          <cx:pt idx="1220">Mega-CV Duo 875mg/125mg Tablet</cx:pt>
          <cx:pt idx="1221">HY Ron 100mg Injection</cx:pt>
          <cx:pt idx="1222">Epitril-Beta 0.5 Tablet</cx:pt>
          <cx:pt idx="1223">Acefen SP Tablet</cx:pt>
          <cx:pt idx="1224">Mahanac Tablet MR</cx:pt>
          <cx:pt idx="1225">Eritel B 40mg/25mg Tablet PR</cx:pt>
          <cx:pt idx="1226">Ketocip Tablet</cx:pt>
          <cx:pt idx="1227">Usal LS Drops</cx:pt>
          <cx:pt idx="1228">Walapan-D 10mg/40mg Tablet</cx:pt>
          <cx:pt idx="1229">Ventoranz DX Syrup</cx:pt>
          <cx:pt idx="1230">Ypax Eye Drop</cx:pt>
          <cx:pt idx="1231">Qusert 100mg Tablet</cx:pt>
          <cx:pt idx="1232">Levozet M Tablet</cx:pt>
          <cx:pt idx="1233">K-Dox Capsule</cx:pt>
          <cx:pt idx="1234">Flucor 10mg Tablet</cx:pt>
          <cx:pt idx="1235">Ascoril Flu Drops</cx:pt>
          <cx:pt idx="1236">Elanvit Injection</cx:pt>
          <cx:pt idx="1237">Ultracet 50mg/325mg Tablet</cx:pt>
          <cx:pt idx="1238">Helicet M Kid Syrup</cx:pt>
          <cx:pt idx="1239">Rozucor ASP 10 Capsule</cx:pt>
          <cx:pt idx="1240">Librium 25 Tablet</cx:pt>
          <cx:pt idx="1241">Ypo-T 2mg/275mg Syrup</cx:pt>
          <cx:pt idx="1242">Leotor 20 Tablet</cx:pt>
          <cx:pt idx="1243">Siaflox-OZ 200mg/500mg Tablet</cx:pt>
          <cx:pt idx="1244">Hbzide 60mg/500mg Tablet</cx:pt>
          <cx:pt idx="1245">Elpram 10mg Tablet</cx:pt>
          <cx:pt idx="1246">Bronk Syrup</cx:pt>
          <cx:pt idx="1247">Qst 300mg Tablet</cx:pt>
          <cx:pt idx="1248">Keto 4S Cream</cx:pt>
          <cx:pt idx="1249">Esomefa-DSR Capsule</cx:pt>
          <cx:pt idx="1250">Acutret 5 Capsule</cx:pt>
          <cx:pt idx="1251">Telmikind-LN Tablet</cx:pt>
          <cx:pt idx="1252">Jox 200mg Tablet</cx:pt>
          <cx:pt idx="1253">Terol LA 2 Capsule ER</cx:pt>
          <cx:pt idx="1254">Sleep Well 10mg Tablet</cx:pt>
          <cx:pt idx="1255">Furamo Cream</cx:pt>
          <cx:pt idx="1256">Pilomax Tablet</cx:pt>
          <cx:pt idx="1257">Fexocet Suspension</cx:pt>
          <cx:pt idx="1258">Etova 400</cx:pt>
          <cx:pt idx="1259">Triplixam 4mg/1.25mg/5mg Tablet</cx:pt>
          <cx:pt idx="1260">Alkashot B6 Oral Solution Delicious Pineapple Sugar Free</cx:pt>
          <cx:pt idx="1261">Lecope-AD Tablet</cx:pt>
          <cx:pt idx="1262">Betamox L Capsule</cx:pt>
          <cx:pt idx="1263">Desobit 5mg Tablet</cx:pt>
          <cx:pt idx="1264">Leczal M 5mg/10mg Tablet</cx:pt>
          <cx:pt idx="1265">Hadcef-S Injection</cx:pt>
          <cx:pt idx="1266">Otocin-C Ear Drop</cx:pt>
          <cx:pt idx="1267">Lexivom Forte 20mg/20mg/2.5mg Tablet</cx:pt>
          <cx:pt idx="1268">Safeol 1mg Tablet</cx:pt>
          <cx:pt idx="1269">Hoxatram 50mg Tablet</cx:pt>
          <cx:pt idx="1270">Thiamin Plus Injection</cx:pt>
          <cx:pt idx="1271">Dalcinex 600mg Injection</cx:pt>
          <cx:pt idx="1272">Konaz -CT Lotion</cx:pt>
          <cx:pt idx="1273">Gemcal XT Tablet</cx:pt>
          <cx:pt idx="1274">Glariz-B Cream</cx:pt>
          <cx:pt idx="1275">Brimosoft Eye Drop</cx:pt>
          <cx:pt idx="1276">Quikhale FB 400 Capsule</cx:pt>
          <cx:pt idx="1277">Epizam 10mg Tablet</cx:pt>
          <cx:pt idx="1278">Ycer-SP Tablet</cx:pt>
          <cx:pt idx="1279">Esocover-D Capsule SR</cx:pt>
          <cx:pt idx="1280">Xenobid 275mg Tablet</cx:pt>
          <cx:pt idx="1281">Furakem 100mg Tablet MR</cx:pt>
          <cx:pt idx="1282">Odoxil 250 DT Tablet</cx:pt>
          <cx:pt idx="1283">Qsita M 100mg/500mg Tablet SR</cx:pt>
          <cx:pt idx="1284">Gabalent-NT Tablet</cx:pt>
          <cx:pt idx="1285">Joflam-SP Tablet</cx:pt>
          <cx:pt idx="1286">Brivatop 50 Tablet</cx:pt>
          <cx:pt idx="1287">Belbact Cream</cx:pt>
          <cx:pt idx="1288">Buscoril Syrup</cx:pt>
          <cx:pt idx="1289">Cosfen Vaginal Cream</cx:pt>
          <cx:pt idx="1290">Betasan 16 Tablet</cx:pt>
          <cx:pt idx="1291">Sitaxa M 50mg/500mg Tablet</cx:pt>
          <cx:pt idx="1292">Triglynase 2 Forte Tablet SR</cx:pt>
          <cx:pt idx="1293">Windlas Linezolid 600mg Tablet</cx:pt>
          <cx:pt idx="1294">Valkem-OD 500 Tablet SR</cx:pt>
          <cx:pt idx="1295">Avil 25</cx:pt>
          <cx:pt idx="1296">Radokay D 30mg/20mg Capsule SR</cx:pt>
          <cx:pt idx="1297">Qutan 200 Tablet</cx:pt>
          <cx:pt idx="1298">Clindot-N Gel</cx:pt>
          <cx:pt idx="1299">Donecept M Tablet</cx:pt>
          <cx:pt idx="1300">Daslin CD 4 mg/10 mg Syrup</cx:pt>
          <cx:pt idx="1301">Quinpram Plus Tablet</cx:pt>
          <cx:pt idx="1302">Fast-DSR Capsule</cx:pt>
          <cx:pt idx="1303">Oxipod 100 Oral Suspension</cx:pt>
          <cx:pt idx="1304">Nuforce-Gm Cream</cx:pt>
          <cx:pt idx="1305">Unicef 250mg Tablet</cx:pt>
          <cx:pt idx="1306">Sparacid DS Suspension</cx:pt>
          <cx:pt idx="1307">Nervijen Plus Injection</cx:pt>
          <cx:pt idx="1308">Justoza-M 5/500 Tablet ER</cx:pt>
          <cx:pt idx="1309">Hexidiace Mouth Wash</cx:pt>
          <cx:pt idx="1310">Hechopyrin-MDS Oral Suspension Mango</cx:pt>
          <cx:pt idx="1311">Cobal OD Tablet</cx:pt>
          <cx:pt idx="1312">Cymbi Drops</cx:pt>
          <cx:pt idx="1313">Droziver-M Tablet</cx:pt>
          <cx:pt idx="1314">Betaflu 20mg/10mg Tablet</cx:pt>
          <cx:pt idx="1315">Rozavel A 75 Capsule</cx:pt>
          <cx:pt idx="1316">Exkof Tablet DT</cx:pt>
          <cx:pt idx="1317">Lotepred Eye Drop</cx:pt>
          <cx:pt idx="1318">Glitaray 1 Tablet</cx:pt>
          <cx:pt idx="1319">Valparin Chrono 300 Tablet CR</cx:pt>
          <cx:pt idx="1320">Welminic DX Syrup Gluten Free</cx:pt>
          <cx:pt idx="1321">Zedocef 200 Tablet</cx:pt>
          <cx:pt idx="1322">Ambizyme Tablet</cx:pt>
          <cx:pt idx="1323">Betnesol</cx:pt>
          <cx:pt idx="1324">Atorlip CV Capsule</cx:pt>
          <cx:pt idx="1325">Aziwok 100 Liquid</cx:pt>
          <cx:pt idx="1326">Ganaton Tablet</cx:pt>
          <cx:pt idx="1327">Uniaz 16 Tablet</cx:pt>
          <cx:pt idx="1328">Esofit IT 40mg/150mg Capsule SR</cx:pt>
          <cx:pt idx="1329">Itramax Forte 200mg Capsule</cx:pt>
          <cx:pt idx="1330">Myodol Tablet</cx:pt>
          <cx:pt idx="1331">Bilanol M 20mg/10mg Tablet</cx:pt>
          <cx:pt idx="1332">Cedon 50mg Drops</cx:pt>
          <cx:pt idx="1333">Aphyren-N Tablet</cx:pt>
          <cx:pt idx="1334">Jectocos 50mg Injection</cx:pt>
          <cx:pt idx="1335">Rasalect 1 Tablet</cx:pt>
          <cx:pt idx="1336">Jodapa Trio 10mg/500mg/100mg Tablet</cx:pt>
          <cx:pt idx="1337">Cetalore-M Syrup Delicious Mixed Fruit</cx:pt>
          <cx:pt idx="1338">Ultramust-P 37.5mg/325mg Tablet</cx:pt>
          <cx:pt idx="1339">Coligyl 12.5mg Dry Syrup</cx:pt>
          <cx:pt idx="1340">Chloromycetin 500mg Capsule</cx:pt>
          <cx:pt idx="1341">Robra-IT Capsule SR</cx:pt>
          <cx:pt idx="1342">Qulu Cream</cx:pt>
          <cx:pt idx="1343">FX 24 Suspension</cx:pt>
          <cx:pt idx="1344">Winkof-LS Oral Drops</cx:pt>
          <cx:pt idx="1345">Roboc D 30mg/20mg Capsule SR</cx:pt>
          <cx:pt idx="1346">Inmecin 50mg Capsule</cx:pt>
          <cx:pt idx="1347">Instaflex D Capsule</cx:pt>
          <cx:pt idx="1348">Duotrol-SR Tablet</cx:pt>
          <cx:pt idx="1349">Pantocid Tablet</cx:pt>
          <cx:pt idx="1350">Hidroxil 250mg Tablet</cx:pt>
          <cx:pt idx="1351">Xstan Beta 50 Tablet ER</cx:pt>
          <cx:pt idx="1352">Fancy P 100mg/325mg Tablet</cx:pt>
          <cx:pt idx="1353">Ketanov DT 10mg Tablet</cx:pt>
          <cx:pt idx="1354">Zentel Chewable Tablet</cx:pt>
          <cx:pt idx="1355">Olmezest AM Tablet</cx:pt>
          <cx:pt idx="1356">Funginil Soap</cx:pt>
          <cx:pt idx="1357">Dobesil Ointment</cx:pt>
          <cx:pt idx="1358">Gabor-M Tablet</cx:pt>
          <cx:pt idx="1359">Acemyoset P Tablet</cx:pt>
          <cx:pt idx="1360">Alkof Syrup Orange</cx:pt>
          <cx:pt idx="1361">Clozepam 0.5mg Tablet MD</cx:pt>
          <cx:pt idx="1362">Fluford M Tablet</cx:pt>
          <cx:pt idx="1363">I-Tyza Capsule</cx:pt>
          <cx:pt idx="1364">Kaylite Cream</cx:pt>
          <cx:pt idx="1365">Mahacef Drop</cx:pt>
          <cx:pt idx="1366">Aquasurge Max Eye Drop</cx:pt>
          <cx:pt idx="1367">Angistat 2.5 Capsule TR</cx:pt>
          <cx:pt idx="1368">Ondeon Oral Solution</cx:pt>
          <cx:pt idx="1369">Euromax 250mg/50mg/325mg Tablet MR</cx:pt>
          <cx:pt idx="1370">Facinate 10mg/10mg/2.5mg Tablet</cx:pt>
          <cx:pt idx="1371">Elicia 8 Tablet</cx:pt>
          <cx:pt idx="1372">Ketokem Shampoo</cx:pt>
          <cx:pt idx="1373">Anomed L Cream</cx:pt>
          <cx:pt idx="1374">Nebicard 2.5 Tablet</cx:pt>
          <cx:pt idx="1375">Yorab 20mg Tablet</cx:pt>
          <cx:pt idx="1376">Herab Tablet</cx:pt>
          <cx:pt idx="1377">Etolid Tablet ER</cx:pt>
          <cx:pt idx="1378">Apex 0.5mg Tablet</cx:pt>
          <cx:pt idx="1379">Depig-TM Cream</cx:pt>
          <cx:pt idx="1380">Jankey M 500 Tablet PR</cx:pt>
          <cx:pt idx="1381">Warf 2 Tablet</cx:pt>
          <cx:pt idx="1382">Insugen-N 40IU/ml Injection</cx:pt>
          <cx:pt idx="1383">Rabicip 20 Tablet</cx:pt>
          <cx:pt idx="1384">Yalithim 400mg Tablet XR</cx:pt>
          <cx:pt idx="1385">Ultra-B12 Injection</cx:pt>
          <cx:pt idx="1386">Arzu 5mg Tablet</cx:pt>
          <cx:pt idx="1387">Keto-B Lotion</cx:pt>
          <cx:pt idx="1388">Welten 20mg Tablet</cx:pt>
          <cx:pt idx="1389">Welzin 5mg Tablet</cx:pt>
          <cx:pt idx="1390">Genericart Nicorandil 10mg Tablet</cx:pt>
          <cx:pt idx="1391">Atroped 0.01% Eye Drop</cx:pt>
          <cx:pt idx="1392">Ycyst M Tablet</cx:pt>
          <cx:pt idx="1393">Xoten 10mg Tablet</cx:pt>
          <cx:pt idx="1394">Tazloc Trio 40 Tablet</cx:pt>
          <cx:pt idx="1395">Neosporin H Ointment</cx:pt>
          <cx:pt idx="1396">Hancid Gel</cx:pt>
          <cx:pt idx="1397">Moza Plus Capsule</cx:pt>
          <cx:pt idx="1398">Vomikind Injection</cx:pt>
          <cx:pt idx="1399">Welminic-LS Oral Drops</cx:pt>
          <cx:pt idx="1400">Wyteros 10mg Tablet</cx:pt>
          <cx:pt idx="1401">Venpres-H 40mg/12.5mg Tablet</cx:pt>
          <cx:pt idx="1402">U Ease 40mg Tablet</cx:pt>
          <cx:pt idx="1403">Kenz Soap</cx:pt>
          <cx:pt idx="1404">Irovel H Tablet</cx:pt>
          <cx:pt idx="1405">Covance-D Tablet</cx:pt>
          <cx:pt idx="1406">Derm Cream</cx:pt>
          <cx:pt idx="1407">Dapaglipt 10mg Tablet</cx:pt>
          <cx:pt idx="1408">Unizuva A Capsule</cx:pt>
          <cx:pt idx="1409">Orcerin Capsule</cx:pt>
          <cx:pt idx="1410">Breathonac AB Tablet</cx:pt>
          <cx:pt idx="1411">Inflazen Forte Tablet</cx:pt>
          <cx:pt idx="1412">Juan 50mg Tablet</cx:pt>
          <cx:pt idx="1413">Isryl-M 3 Tablet PR</cx:pt>
          <cx:pt idx="1414">Gabaniche 75 Capsule</cx:pt>
          <cx:pt idx="1415">Pramipex 0.5 Tablet</cx:pt>
          <cx:pt idx="1416">Iveloc 12mg Tablet</cx:pt>
          <cx:pt idx="1417">Dextrose 5% Infusion</cx:pt>
          <cx:pt idx="1418">Phenergan Syrup</cx:pt>
          <cx:pt idx="1419">Clop-M Cream</cx:pt>
          <cx:pt idx="1420">Eldasid Mps Syrup Mint</cx:pt>
          <cx:pt idx="1421">Pantop 40 Tablet</cx:pt>
          <cx:pt idx="1422">Mesacol 500mg Suppository</cx:pt>
          <cx:pt idx="1423">Henpra-DSR Capsule</cx:pt>
          <cx:pt idx="1424">Olmin 20-CH Tablet</cx:pt>
          <cx:pt idx="1425">Maxicef-O 50mg Oral Suspension</cx:pt>
          <cx:pt idx="1426">Sovither L 80mg/480mg Tablet</cx:pt>
          <cx:pt idx="1427">Hyocimax MF Tablet</cx:pt>
          <cx:pt idx="1428">Biotop 40mg Tablet</cx:pt>
          <cx:pt idx="1429">Cinod Beta 10/25 Tablet ER</cx:pt>
          <cx:pt idx="1430">Brufen 400</cx:pt>
          <cx:pt idx="1431">Graniforce 1mg Injection</cx:pt>
          <cx:pt idx="1432">Walcobal Plus Injection</cx:pt>
          <cx:pt idx="1433">Line-M Syrup</cx:pt>
          <cx:pt idx="1434">Elcephase 1000mg Tablet SR</cx:pt>
          <cx:pt idx="1435">Juslina M 1000mg/2.5mg Tablet</cx:pt>
          <cx:pt idx="1436">Willgo TH4 Tablet</cx:pt>
          <cx:pt idx="1437">Cyclopam Plus Tablet</cx:pt>
          <cx:pt idx="1438">Dapaease Tablet</cx:pt>
          <cx:pt idx="1439">Biodine Solution</cx:pt>
          <cx:pt idx="1440">Fin 1mg Tablet</cx:pt>
          <cx:pt idx="1441">Arifine 2.5 Tablet</cx:pt>
          <cx:pt idx="1442">Azee 500 Tablet</cx:pt>
          <cx:pt idx="1443">Willgo P Tablet</cx:pt>
          <cx:pt idx="1444">Dajio L 10mg/5mg Tablet</cx:pt>
          <cx:pt idx="1445">Alcecost SP 100mg/325mg/10mg Tablet</cx:pt>
          <cx:pt idx="1446">Ringflox-OZ Tablet</cx:pt>
          <cx:pt idx="1447">Jupicid 40mg Tablet</cx:pt>
          <cx:pt idx="1448">Syntran Capsule</cx:pt>
          <cx:pt idx="1449">Yemetil 50mg Tablet</cx:pt>
          <cx:pt idx="1450">Itrasys CF 100 Capsule</cx:pt>
          <cx:pt idx="1451">Zapiz 0.5 Tablet</cx:pt>
          <cx:pt idx="1452">HCQS 400 Tablet</cx:pt>
          <cx:pt idx="1453">Ibrex 120mg Tablet</cx:pt>
          <cx:pt idx="1454">Welset 500 Tablet</cx:pt>
          <cx:pt idx="1455">Vomiover 4mg Tablet MD</cx:pt>
          <cx:pt idx="1456">Arbitel-H Tablet</cx:pt>
          <cx:pt idx="1457">Yulina 5mg Tablet</cx:pt>
          <cx:pt idx="1458">Wilcoxia 90 Tablet</cx:pt>
          <cx:pt idx="1459">Urivel Tablet</cx:pt>
          <cx:pt idx="1460">Saif 500mg Tablet</cx:pt>
          <cx:pt idx="1461">Esben-C Tablet</cx:pt>
          <cx:pt idx="1462">Allerzon L 5mg Tablet</cx:pt>
          <cx:pt idx="1463">Clistin Dry Syrup</cx:pt>
          <cx:pt idx="1464">Candid Mouth Paint</cx:pt>
          <cx:pt idx="1465">Joypride 100mg Tablet</cx:pt>
          <cx:pt idx="1466">Sitared-MD XR 1000 Tablet</cx:pt>
          <cx:pt idx="1467">Levolin 0.31mg Respules</cx:pt>
          <cx:pt idx="1468">Etoshine 60</cx:pt>
          <cx:pt idx="1469">Hadnim-S Tablet</cx:pt>
          <cx:pt idx="1470">Clopitab 150 Tablet</cx:pt>
          <cx:pt idx="1471">Opox 100mg/5ml Dry Syrup</cx:pt>
          <cx:pt idx="1472">Viby Sachet</cx:pt>
          <cx:pt idx="1473">Rabirit 20 Tablet</cx:pt>
          <cx:pt idx="1474">Dezlin 5mg Tablet</cx:pt>
          <cx:pt idx="1475">XL 80 4 mg/10 mg Tablet</cx:pt>
          <cx:pt idx="1476">Hyzan 25 Tablet</cx:pt>
          <cx:pt idx="1477">Hisnot ML 5mg/10mg Tablet</cx:pt>
          <cx:pt idx="1478">Unistar 20/150 Capsule</cx:pt>
          <cx:pt idx="1479">Trimacsart Tablet</cx:pt>
          <cx:pt idx="1480">Isotino 5mg Capsule</cx:pt>
          <cx:pt idx="1481">Nefrozon Tablet</cx:pt>
          <cx:pt idx="1482">Deletus P Syrup Mixed Fruit</cx:pt>
          <cx:pt idx="1483">Alciflox 500mg Tablet</cx:pt>
          <cx:pt idx="1484">Delpocalm 10 mg/40 mg Drop</cx:pt>
          <cx:pt idx="1485">Clonapax 0.5mg Tablet</cx:pt>
          <cx:pt idx="1486">Atorva 5 Tablet</cx:pt>
          <cx:pt idx="1487">Yezdi T 50mg/325mg Tablet</cx:pt>
          <cx:pt idx="1488">Waypan-DSR Tablet</cx:pt>
          <cx:pt idx="1489">Heparow 150mg/100mg Tablet</cx:pt>
          <cx:pt idx="1490">Anti Cold Tablet</cx:pt>
          <cx:pt idx="1491">Jeprab DSR Capsule</cx:pt>
          <cx:pt idx="1492">Gride-M 1mg/500mg Tablet</cx:pt>
          <cx:pt idx="1493">Hapytel 20mg Tablet</cx:pt>
          <cx:pt idx="1494">Mucogel Suspension Mint</cx:pt>
          <cx:pt idx="1495">Auxisoda Tablet</cx:pt>
          <cx:pt idx="1496">Yomfate-O Suspension</cx:pt>
          <cx:pt idx="1497">R-VAC Vaccine</cx:pt>
          <cx:pt idx="1498">Quetigress 50 Tablet</cx:pt>
          <cx:pt idx="1499">Fupan 40mg Tablet</cx:pt>
          <cx:pt idx="1500">Hurtiz DSR 30mg/20mg Capsule</cx:pt>
          <cx:pt idx="1501">Veldrop Lubricant Eye Drop</cx:pt>
          <cx:pt idx="1502">Kofarest-PD Syrup</cx:pt>
          <cx:pt idx="1503">Quflox TZ 500mg/600mg Tablet</cx:pt>
          <cx:pt idx="1504">Uripro 0.4 Capsule PR</cx:pt>
          <cx:pt idx="1505">Cefolac Drop</cx:pt>
          <cx:pt idx="1506">Bingo DX Syrup</cx:pt>
          <cx:pt idx="1507">Levoxijoy O 250mg/200mg Tablet</cx:pt>
          <cx:pt idx="1508">Jointfix Tablet</cx:pt>
          <cx:pt idx="1509">Kvert Plus 25mg Tablet</cx:pt>
          <cx:pt idx="1510">New Brozeet Syrup</cx:pt>
          <cx:pt idx="1511">Exilam Beta Tablet</cx:pt>
          <cx:pt idx="1512">Walaphage -SR 500 Tablet</cx:pt>
          <cx:pt idx="1513">Vogli 0.2 Tablet MD</cx:pt>
          <cx:pt idx="1514">Dtxt 50mg Tablet</cx:pt>
          <cx:pt idx="1515">Zady 500 Tablet</cx:pt>
          <cx:pt idx="1516">Kamagra 100mg Tablet</cx:pt>
          <cx:pt idx="1517">Foloup 100mg Tablet</cx:pt>
          <cx:pt idx="1518">Xing Cuf Tablet</cx:pt>
          <cx:pt idx="1519">Jupicid DSR 30mg/40mg Capsule</cx:pt>
          <cx:pt idx="1520">Burnosept Plus Cream</cx:pt>
          <cx:pt idx="1521">Flupiwell P 100mg/325mg Tablet</cx:pt>
          <cx:pt idx="1522">Q-Pin SR 100 Tablet</cx:pt>
          <cx:pt idx="1523">Isodilan 40mg Tablet</cx:pt>
          <cx:pt idx="1524">Warf 4mg Tablet</cx:pt>
          <cx:pt idx="1525">Phensedyl DX Syrup</cx:pt>
          <cx:pt idx="1526">Nitrofur SR Tablet</cx:pt>
          <cx:pt idx="1527">Udapa 5 Tablet</cx:pt>
          <cx:pt idx="1528">Etizox 0.5mg Tablet</cx:pt>
          <cx:pt idx="1529">Depsonil PM 75mg Capsule</cx:pt>
          <cx:pt idx="1530">Xpect-B Expectorant Mixed Fruit Sugar Free</cx:pt>
          <cx:pt idx="1531">Lanzowell Kid 15mg Tablet</cx:pt>
          <cx:pt idx="1532">Lulikiz 1% Lotion</cx:pt>
          <cx:pt idx="1533">Hexzone-SB 1.5gm Injection</cx:pt>
          <cx:pt idx="1534">Fusiderm-B Cream</cx:pt>
          <cx:pt idx="1535">Roseday 5 Tablet</cx:pt>
          <cx:pt idx="1536">Rabezol DSR Capsule</cx:pt>
          <cx:pt idx="1537">Candid-V 200mg Tablet VT</cx:pt>
          <cx:pt idx="1538">Yogamet-GM 1 Forte Tablet</cx:pt>
          <cx:pt idx="1539">Placentrex Injection</cx:pt>
          <cx:pt idx="1540">Candid V-1 Tablet VT</cx:pt>
          <cx:pt idx="1541">Isryl 2 Tablet</cx:pt>
          <cx:pt idx="1542">Tamsulin 0.4mg Tablet</cx:pt>
          <cx:pt idx="1543">Jupiros 5 Tablet</cx:pt>
          <cx:pt idx="1544">Hqn 200mg Tablet</cx:pt>
          <cx:pt idx="1545">Ultramax 37.5mg/325mg Tablet</cx:pt>
          <cx:pt idx="1546">Updox 100mg Capsule</cx:pt>
          <cx:pt idx="1547">Kerosite-DT Tablet</cx:pt>
          <cx:pt idx="1548">Lyxokat 10mg Tablet DT</cx:pt>
          <cx:pt idx="1549">Sertacin 50mg Tablet</cx:pt>
          <cx:pt idx="1550">Rolvan L 75mg/20mg Capsule SR</cx:pt>
          <cx:pt idx="1551">Exnor MZ Oral Suspension</cx:pt>
          <cx:pt idx="1552">Waxnil Ear Drop</cx:pt>
          <cx:pt idx="1553">Tropan 2.5 Tablet</cx:pt>
          <cx:pt idx="1554">Walhistine 16mg Tablet</cx:pt>
          <cx:pt idx="1555">Joy On 100mg Tablet</cx:pt>
          <cx:pt idx="1556">Tusq Tablet</cx:pt>
          <cx:pt idx="1557">Kolq AF 2mg/5mg Syrup</cx:pt>
          <cx:pt idx="1558">Lorfast-AM Tablet</cx:pt>
          <cx:pt idx="1559">Rantop Syrup Mango</cx:pt>
          <cx:pt idx="1560">Yemetil 200mg Tablet</cx:pt>
          <cx:pt idx="1561">P 40 Tablet</cx:pt>
          <cx:pt idx="1562">Reblice 20 Injection</cx:pt>
          <cx:pt idx="1563">Gabasiz-M 100 Tablet</cx:pt>
          <cx:pt idx="1564">Hightroxi CV 500mg/125mg Tablet</cx:pt>
          <cx:pt idx="1565">Daparar-D Capsule</cx:pt>
          <cx:pt idx="1566">Zofer MD 4 Tablet</cx:pt>
          <cx:pt idx="1567">Aziwok 200 Liquid Mango</cx:pt>
          <cx:pt idx="1568">Atchol 20 Tablet</cx:pt>
          <cx:pt idx="1569">QT 25mg Tablet</cx:pt>
          <cx:pt idx="1570">Sporidex 250 Capsule</cx:pt>
          <cx:pt idx="1571">Wat-R Eye Drop</cx:pt>
          <cx:pt idx="1572">Linslide Plus 100mg/325mg Tablet</cx:pt>
          <cx:pt idx="1573">Olimelt 10 Tablet MD</cx:pt>
          <cx:pt idx="1574">Oliza 10 Tablet</cx:pt>
          <cx:pt idx="1575">Qutzal 10mg Tablet</cx:pt>
          <cx:pt idx="1576">Doran-O 4mg/50mg Injection</cx:pt>
          <cx:pt idx="1577">Jonac Gel</cx:pt>
          <cx:pt idx="1578">J Prim 5mg Tablet</cx:pt>
          <cx:pt idx="1579">Eldotel Trio 40 Tablet</cx:pt>
          <cx:pt idx="1580">Vomiford -MD Tablet</cx:pt>
          <cx:pt idx="1581">Zycolchin Tablet</cx:pt>
          <cx:pt idx="1582">OD Capsule</cx:pt>
          <cx:pt idx="1583">Hifen 200 DT Tablet</cx:pt>
          <cx:pt idx="1584">Baclesta 10mg Tablet</cx:pt>
          <cx:pt idx="1585">HH Linctus Cough Syrup</cx:pt>
          <cx:pt idx="1586">Sugesterone 100mg Soft Gelatin Capsule</cx:pt>
          <cx:pt idx="1587">Aclopar 100mg/500mg Tablet</cx:pt>
          <cx:pt idx="1588">Scotrum 500mg Injection</cx:pt>
          <cx:pt idx="1589">Amlokind AT</cx:pt>
          <cx:pt idx="1590">Amlovas-AT 25 Tablet</cx:pt>
          <cx:pt idx="1591">New Hatric 3 Tablet</cx:pt>
          <cx:pt idx="1592">Doverin 80 Tablet</cx:pt>
          <cx:pt idx="1593">Ultralgia Tablet</cx:pt>
          <cx:pt idx="1594">Tonoferon Drop</cx:pt>
          <cx:pt idx="1595">Unipan-DSR Capsule</cx:pt>
          <cx:pt idx="1596">Sinex Tablet</cx:pt>
          <cx:pt idx="1597">Halopax 10mg Capsule</cx:pt>
          <cx:pt idx="1598">Burnheal Dusting Powder</cx:pt>
          <cx:pt idx="1599">Alday AG Syrup</cx:pt>
          <cx:pt idx="1600">Woxepin 25mg Capsule</cx:pt>
          <cx:pt idx="1601">Deven-LA 50mg Tablet</cx:pt>
          <cx:pt idx="1602">Betabest AM 5mg/50mg Tablet</cx:pt>
          <cx:pt idx="1603">Pyrigesic 650 Tablet</cx:pt>
          <cx:pt idx="1604">Broxine Tablet</cx:pt>
          <cx:pt idx="1605">Vogliboz-GM2 Tablet</cx:pt>
          <cx:pt idx="1606">Flurcure Eye Drop</cx:pt>
          <cx:pt idx="1607">Loxof 500mg Tablet</cx:pt>
          <cx:pt idx="1608">Dilo-DX Syrup Sugar Free</cx:pt>
          <cx:pt idx="1609">Vepan 500mg Tablet</cx:pt>
          <cx:pt idx="1610">Zanocin 200 Tablet</cx:pt>
          <cx:pt idx="1611">K-Glim-M Forte 2mg Tablet</cx:pt>
          <cx:pt idx="1612">Itler 200 Tablet</cx:pt>
          <cx:pt idx="1613">Beta Bloc 5mg/50mg Tablet</cx:pt>
          <cx:pt idx="1614">Jopan DSR Capsule</cx:pt>
          <cx:pt idx="1615">K-Glim 2mg Tablet</cx:pt>
          <cx:pt idx="1616">Icebic Tablet</cx:pt>
          <cx:pt idx="1617">Rexemp Syrup</cx:pt>
          <cx:pt idx="1618">Hazir LB 250mg Tablet</cx:pt>
          <cx:pt idx="1619">Igforce 100mg Capsule</cx:pt>
          <cx:pt idx="1620">Bactogard DS 50mg Suspension</cx:pt>
          <cx:pt idx="1621">Beninorm 8mg Tablet</cx:pt>
          <cx:pt idx="1622">Voxigain 5 Tablet</cx:pt>
          <cx:pt idx="1623">Carisoma Compound Tablet</cx:pt>
          <cx:pt idx="1624">Isofair 10mg Capsule</cx:pt>
          <cx:pt idx="1625">Starpress XL 50 Tablet</cx:pt>
          <cx:pt idx="1626">Qnclin N Cream</cx:pt>
          <cx:pt idx="1627">Bitatel M 40mg/50mg Tablet</cx:pt>
          <cx:pt idx="1628">Q-Mind 50 Tablet</cx:pt>
          <cx:pt idx="1629">Gramocef-O 100mg Tablet DT</cx:pt>
          <cx:pt idx="1630">Walaphage-G-1 Tablet PR</cx:pt>
          <cx:pt idx="1631">Ventidox-Bro Tablet</cx:pt>
          <cx:pt idx="1632">Ketof-DT Tablet</cx:pt>
          <cx:pt idx="1633">Cetin Plus Tablet</cx:pt>
          <cx:pt idx="1634">Alertriz 5mg Tablet</cx:pt>
          <cx:pt idx="1635">Valbet Cream</cx:pt>
          <cx:pt idx="1636">Jetta 12mg Tablet</cx:pt>
          <cx:pt idx="1637">Xstan-AMH Tablet</cx:pt>
          <cx:pt idx="1638">Rabirit D 30mg/20mg Capsule SR</cx:pt>
          <cx:pt idx="1639">Estomine-Zee Tablet</cx:pt>
          <cx:pt idx="1640">Hyzol 40mg Tablet</cx:pt>
          <cx:pt idx="1641">Jopram Plus 0.5 mg/10 mg Tablet</cx:pt>
          <cx:pt idx="1642">Triglynase 2 Tablet SR</cx:pt>
          <cx:pt idx="1643">Lopez MD 2 Tablet</cx:pt>
          <cx:pt idx="1644">Dilona Aqua Injection</cx:pt>
          <cx:pt idx="1645">Yashcold Tablet</cx:pt>
          <cx:pt idx="1646">Doxoril 400mg Tablet</cx:pt>
          <cx:pt idx="1647">Kineto-DP Capsule</cx:pt>
          <cx:pt idx="1648">Itramore 100mg Capsule</cx:pt>
          <cx:pt idx="1649">Inrid 16mg Tablet</cx:pt>
          <cx:pt idx="1650">Infladase 5mg Tablet</cx:pt>
          <cx:pt idx="1651">FRANXIT O 25MG/10MG TABLET</cx:pt>
          <cx:pt idx="1652">Quser 50mg Tablet</cx:pt>
          <cx:pt idx="1653">Jonac AQ Injection</cx:pt>
          <cx:pt idx="1654">Fepanil Mef Suspension</cx:pt>
          <cx:pt idx="1655">Alcet 5mg Tablet</cx:pt>
          <cx:pt idx="1656">Urintin-SR Tablet</cx:pt>
          <cx:pt idx="1657">Bilacalm Tablet</cx:pt>
          <cx:pt idx="1658">Dolobrake SP 50mg/325mg/15mg Tablet</cx:pt>
          <cx:pt idx="1659">Fevago DS Suspension Peppermint &amp; Strawberry</cx:pt>
          <cx:pt idx="1660">Y Coxib P 60mg/325mg Tablet</cx:pt>
          <cx:pt idx="1661">Ketoscalp Cream</cx:pt>
          <cx:pt idx="1662">Itop Tablet</cx:pt>
          <cx:pt idx="1663">Isograce 5mg Tablet</cx:pt>
          <cx:pt idx="1664">Halexin 125mg Dry Syrup</cx:pt>
          <cx:pt idx="1665">Acnetoin Gel</cx:pt>
          <cx:pt idx="1666">B N C OINTMENT</cx:pt>
          <cx:pt idx="1667">Isopreg 5mg/ml Injection</cx:pt>
          <cx:pt idx="1668">Doxin 25mg Capsule</cx:pt>
          <cx:pt idx="1669">Toba DM Eye Drops</cx:pt>
          <cx:pt idx="1670">Waxokem Ear Drop</cx:pt>
          <cx:pt idx="1671">L Hist Tablet</cx:pt>
          <cx:pt idx="1672">FM-Plus Tablet</cx:pt>
          <cx:pt idx="1673">Hoxatram 100mg Tablet SR</cx:pt>
          <cx:pt idx="1674">Mfresh Tablet</cx:pt>
          <cx:pt idx="1675">Kenacort 10mg Injection</cx:pt>
          <cx:pt idx="1676">Recofast Plus Tablet</cx:pt>
          <cx:pt idx="1677">Isorus Tablet</cx:pt>
          <cx:pt idx="1678">Nobel Spas New Tablet</cx:pt>
          <cx:pt idx="1679">H2Cort 100mg Injection</cx:pt>
          <cx:pt idx="1680">Jovial 5mg Tablet</cx:pt>
          <cx:pt idx="1681">Aristogyl 400 Tablet</cx:pt>
          <cx:pt idx="1682">Wetcof Junior</cx:pt>
          <cx:pt idx="1683">Zerotuss Oral Suspension</cx:pt>
          <cx:pt idx="1684">Fenodol-XL Tablet</cx:pt>
          <cx:pt idx="1685">HHLEVO Tablet</cx:pt>
          <cx:pt idx="1686">Innvat Tbr Tablet</cx:pt>
          <cx:pt idx="1687">Bioval 500 CR Tablet</cx:pt>
          <cx:pt idx="1688">Doloflex-SP Tablet</cx:pt>
          <cx:pt idx="1689">Ketorol Tablet</cx:pt>
          <cx:pt idx="1690">Alprax Plus Tablet SR</cx:pt>
          <cx:pt idx="1691">Flico 400mg Tablet</cx:pt>
          <cx:pt idx="1692">Cetrizet D 5mg/120mg Tablet</cx:pt>
          <cx:pt idx="1693">Yesocuf LS Syrup</cx:pt>
          <cx:pt idx="1694">Vertiford 16mg Tablet</cx:pt>
          <cx:pt idx="1695">Amloz 5 Tablet</cx:pt>
          <cx:pt idx="1696">Ultrafolin 5 Chu Chewable Tablet</cx:pt>
          <cx:pt idx="1697">Kineto Forte Tablet</cx:pt>
          <cx:pt idx="1698">Flowax Ear Drop</cx:pt>
          <cx:pt idx="1699">Stano 400mg Tablet</cx:pt>
          <cx:pt idx="1700">Tobacin Eye/Ear Drops</cx:pt>
          <cx:pt idx="1701">Gliptagreat M 500 Tablet</cx:pt>
          <cx:pt idx="1702">Unicarbazan Forte Tablet</cx:pt>
          <cx:pt idx="1703">Fastcet AX 10 mg/30 mg Tablet</cx:pt>
          <cx:pt idx="1704">Zifi 100 Dry Syrup</cx:pt>
          <cx:pt idx="1705">Siazolam 0.25mg Tablet</cx:pt>
          <cx:pt idx="1706">Waxit Ear Drop</cx:pt>
          <cx:pt idx="1707">Qvsys 40 Tablet</cx:pt>
          <cx:pt idx="1708">Justin 25mg Tablet</cx:pt>
          <cx:pt idx="1709">Enuff 10mg Tablet DT</cx:pt>
          <cx:pt idx="1710">Glimiwin MV2 Tablet</cx:pt>
          <cx:pt idx="1711">Quick Action Tablet</cx:pt>
          <cx:pt idx="1712">Rabekind 20 Tablet</cx:pt>
          <cx:pt idx="1713">Wax EL Ear Drop</cx:pt>
          <cx:pt idx="1714">Forcutril Plus Cream</cx:pt>
          <cx:pt idx="1715">Hexartan H Tablet</cx:pt>
          <cx:pt idx="1716">Ioglime-ER Tablet</cx:pt>
          <cx:pt idx="1717">Thyroxoin Sodium 25mcg Tablet</cx:pt>
          <cx:pt idx="1718">Siphene 100 Tablet</cx:pt>
          <cx:pt idx="1719">K-Met 500mg Tablet PR</cx:pt>
          <cx:pt idx="1720">Rabideys D 30mg/20mg Capsule SR</cx:pt>
          <cx:pt idx="1721">Doloforce 40mg Injection</cx:pt>
          <cx:pt idx="1722">Acitrom 0.5 Tablet</cx:pt>
          <cx:pt idx="1723">Glizid-M OD 30 Tablet SR</cx:pt>
          <cx:pt idx="1724">Winal Tablet</cx:pt>
          <cx:pt idx="1725">Sizodon MD 0.5 Tablet</cx:pt>
          <cx:pt idx="1726">Joynap MD 0.5 Tablet</cx:pt>
          <cx:pt idx="1727">Deys Milk OF Magnesia 0.311gm Tablet</cx:pt>
          <cx:pt idx="1728">Yees 20mg Tablet</cx:pt>
          <cx:pt idx="1729">Sucromag-O Oral Suspension</cx:pt>
          <cx:pt idx="1730">Isozip 20mg Soft Gelatin Capsule</cx:pt>
          <cx:pt idx="1731">Intrabet 16mg Tablet</cx:pt>
          <cx:pt idx="1732">Himont LC Kid Syrup</cx:pt>
          <cx:pt idx="1733">Bon-D3 Oral Drops</cx:pt>
          <cx:pt idx="1734">Ramipiril 5mg Tablet</cx:pt>
          <cx:pt idx="1735">Stemetil Injection</cx:pt>
          <cx:pt idx="1736">Atropine Eye Ointment</cx:pt>
          <cx:pt idx="1737">Ibuflam 400 mg/500 mg Tablet</cx:pt>
          <cx:pt idx="1738">Dilvas 2.5 Tablet</cx:pt>
          <cx:pt idx="1739">Lezone 100mg Tablet</cx:pt>
          <cx:pt idx="1740">Intopram 10mg Tablet</cx:pt>
          <cx:pt idx="1741">Hi-Cef 50mg Tablet DT</cx:pt>
          <cx:pt idx="1742">Torglip 50 Tablet</cx:pt>
          <cx:pt idx="1743">FX 24 Oral Suspension</cx:pt>
          <cx:pt idx="1744">Wincold Junior Cold Relief Syrup</cx:pt>
          <cx:pt idx="1745">Hytel R 40mg/2.5mg Tablet</cx:pt>
          <cx:pt idx="1746">Cremaffin Plus Syrup</cx:pt>
          <cx:pt idx="1747">Walapan 40mg Tablet</cx:pt>
          <cx:pt idx="1748">Vomirap Tablet MD</cx:pt>
          <cx:pt idx="1749">Welpar 40mg Tablet</cx:pt>
          <cx:pt idx="1750">Amisolpride 25mg Tablet</cx:pt>
          <cx:pt idx="1751">Hillflam SP 100mg/325mg/15mg Tablet</cx:pt>
          <cx:pt idx="1752">Accuzon 1g Injection</cx:pt>
          <cx:pt idx="1753">Itracoryl 100 Capsule</cx:pt>
          <cx:pt idx="1754">Pepcia-D Capsule SR</cx:pt>
          <cx:pt idx="1755">IZ 500mg Tablet</cx:pt>
          <cx:pt idx="1756">Xykaa Rapid 650 Tablet</cx:pt>
          <cx:pt idx="1757">Ketorol Injection</cx:pt>
          <cx:pt idx="1758">Qualiderm Cream</cx:pt>
          <cx:pt idx="1759">Fevago 100mg/ml Drop</cx:pt>
          <cx:pt idx="1760">Bigtel 40mg Tablet</cx:pt>
          <cx:pt idx="1761">Logepam 1mg Tablet</cx:pt>
          <cx:pt idx="1762">Albutamol Syrup</cx:pt>
          <cx:pt idx="1763">Espidase P 325mg/10mg Tablet</cx:pt>
          <cx:pt idx="1764">Katcon Shampoo</cx:pt>
          <cx:pt idx="1765">Jotter 100mg Tablet</cx:pt>
          <cx:pt idx="1766">Jojo 250mg/5ml Suspension</cx:pt>
          <cx:pt idx="1767">Kan 500mg Tablet</cx:pt>
          <cx:pt idx="1768">Flemnil Liquid</cx:pt>
          <cx:pt idx="1769">Mecofol-Plus Injection</cx:pt>
          <cx:pt idx="1770">Candid 3D Cream</cx:pt>
          <cx:pt idx="1771">Flexon</cx:pt>
          <cx:pt idx="1772">Gra 82mg Tablet</cx:pt>
          <cx:pt idx="1773">AT SP Tablet</cx:pt>
          <cx:pt idx="1774">Diclokem Plus 50mg/325mg Tablet</cx:pt>
          <cx:pt idx="1775">Ifimol 500mg Tablet</cx:pt>
          <cx:pt idx="1776">Icobit P 100 mg/500 mg Tablet</cx:pt>
          <cx:pt idx="1777">Waxsoft Ear Drop</cx:pt>
          <cx:pt idx="1778">Walamox 500mg Capsule</cx:pt>
          <cx:pt idx="1779">Pentasa 1gm Prolonged Release Granules</cx:pt>
          <cx:pt idx="1780">Aristomol 650 Tablet</cx:pt>
          <cx:pt idx="1781">StayHappi Beclometasone+Neomycin+Clotrimazole Cream</cx:pt>
          <cx:pt idx="1782">Yekin S 50 mg/20 mg Tablet</cx:pt>
          <cx:pt idx="1783">Qutipax 100mg Tablet SR</cx:pt>
          <cx:pt idx="1784">My 12 G Tablet</cx:pt>
          <cx:pt idx="1785">Qslera 200mg Tablet</cx:pt>
          <cx:pt idx="1786">Esclo Tablet DT</cx:pt>
          <cx:pt idx="1787">Eco MR 250mg/50mg/325mg Tablet</cx:pt>
          <cx:pt idx="1788">Alconil 500mg Tablet</cx:pt>
          <cx:pt idx="1789">Softiheal 50mg/10mg Tablet</cx:pt>
          <cx:pt idx="1790">Alkalith Syrup</cx:pt>
          <cx:pt idx="1791">Broadicilin 500mg Capsule</cx:pt>
          <cx:pt idx="1792">Dyrade M DS 400mg/500mg Tablet</cx:pt>
          <cx:pt idx="1793">Normaxin Tablet</cx:pt>
          <cx:pt idx="1794">Respira Expectorant Liquid</cx:pt>
          <cx:pt idx="1795">HYTROL AM 5MG/2.5MG CAPSULE</cx:pt>
          <cx:pt idx="1796">Emaset 4</cx:pt>
          <cx:pt idx="1797">Q Tab 300mg Tablet</cx:pt>
          <cx:pt idx="1798">Brox Syrup</cx:pt>
          <cx:pt idx="1799">Winself 4mg Tablet</cx:pt>
          <cx:pt idx="1800">Doxypen 100 Capsule</cx:pt>
          <cx:pt idx="1801">Spasmopil 10 mg/500 mg/10 mg Tablet</cx:pt>
          <cx:pt idx="1802">Higranil Tablet</cx:pt>
          <cx:pt idx="1803">Helpace MR 100mg/325mg/250mg Tablet</cx:pt>
          <cx:pt idx="1804">Equirest Tablet</cx:pt>
          <cx:pt idx="1805">Robur 200mg Tablet</cx:pt>
          <cx:pt idx="1806">Warf 1 Tablet</cx:pt>
          <cx:pt idx="1807">Ketrip 10mg Tablet</cx:pt>
          <cx:pt idx="1808">Pentids 400 Tablet</cx:pt>
          <cx:pt idx="1809">Betnesol Forte 1mg Tablet</cx:pt>
          <cx:pt idx="1810">Bendex Plus Tablet</cx:pt>
          <cx:pt idx="1811">Bacigyl-N Suspension</cx:pt>
          <cx:pt idx="1812">Incinor 5 Tablet</cx:pt>
          <cx:pt idx="1813">Grenil Tablet</cx:pt>
          <cx:pt idx="1814">Glime M 2mg/500mg Tablet</cx:pt>
          <cx:pt idx="1815">Cheston D Plus Tablet DT Trusil Lemon Sugar Free</cx:pt>
          <cx:pt idx="1816">Hileflox 750mg Tablet</cx:pt>
          <cx:pt idx="1817">Macfast 500 Tablet</cx:pt>
          <cx:pt idx="1818">Inoflox 200mg Tablet</cx:pt>
          <cx:pt idx="1819">Amicet 5 mg/60 mg Tablet</cx:pt>
          <cx:pt idx="1820">Rantac Infant Syrup Mint</cx:pt>
          <cx:pt idx="1821">Alphadopa Tablet</cx:pt>
          <cx:pt idx="1822">Diapar Tablet</cx:pt>
          <cx:pt idx="1823">Hicope 10 Tablet</cx:pt>
          <cx:pt idx="1824">Betasalic Lotion</cx:pt>
          <cx:pt idx="1825">Hexim Syrup</cx:pt>
          <cx:pt idx="1826">Qutzal 0.25 Tablet</cx:pt>
          <cx:pt idx="1827">Folera Tablet</cx:pt>
          <cx:pt idx="1828">Deworm Syrup</cx:pt>
          <cx:pt idx="1829">Admol 650 Tablet DT</cx:pt>
          <cx:pt idx="1830">Pacitane Tablet</cx:pt>
          <cx:pt idx="1831">Fungiguard Cream</cx:pt>
          <cx:pt idx="1832">Gat Plus 100 mg/500 mg Tablet</cx:pt>
          <cx:pt idx="1833">Ibolib Tablet</cx:pt>
          <cx:pt idx="1834">Episod 50mg Tablet</cx:pt>
          <cx:pt idx="1835">Intazin Cold Suspension</cx:pt>
          <cx:pt idx="1836">K-Glim 1mg Tablet</cx:pt>
          <cx:pt idx="1837">Bludrox 500mg Tablet</cx:pt>
          <cx:pt idx="1838">Lemolate Gold Tablet</cx:pt>
          <cx:pt idx="1839">Jbtor 5 Tablet</cx:pt>
          <cx:pt idx="1840">Udolium 300mg Tablet</cx:pt>
          <cx:pt idx="1841">Resteclin 500 Capsule</cx:pt>
          <cx:pt idx="1842">Alcipro 500mg Tablet</cx:pt>
          <cx:pt idx="1843">Amdepin 5 Tablet</cx:pt>
          <cx:pt idx="1844">Solonex Tablet</cx:pt>
          <cx:pt idx="1845">Que 50 Tablet</cx:pt>
          <cx:pt idx="1846">Glynase-MF Tablet</cx:pt>
          <cx:pt idx="1847">Kuff Q NF Tablet</cx:pt>
          <cx:pt idx="1848">Banocide 50mg Syrup</cx:pt>
          <cx:pt idx="1849">Diprobate RD</cx:pt>
          <cx:pt idx="1850">Zentel Oral Suspension</cx:pt>
          <cx:pt idx="1851">Beclogen CG Cream</cx:pt>
          <cx:pt idx="1852">Sanbol 25mg Injection</cx:pt>
          <cx:pt idx="1853">Dan SP Tablet</cx:pt>
          <cx:pt idx="1854">Flutec 150 Tablet</cx:pt>
          <cx:pt idx="1855">Amicline Tablet</cx:pt>
          <cx:pt idx="1856">Dristan Cold Tablet</cx:pt>
          <cx:pt idx="1857">Vilason-M 500 Tablet</cx:pt>
          <cx:pt idx="1858">Levcold P Tablet</cx:pt>
          <cx:pt idx="1859">Ketanov Injection</cx:pt>
          <cx:pt idx="1860">Elligno 2% Jelly</cx:pt>
          <cx:pt idx="1861">Lecope Tablet</cx:pt>
          <cx:pt idx="1862">Spakin 100mg Injection</cx:pt>
          <cx:pt idx="1863">Fast Plus 400mg/325mg Tablet</cx:pt>
          <cx:pt idx="1864">Kit Kat 100mg Tablet</cx:pt>
          <cx:pt idx="1865">Isryl 1 Tablet</cx:pt>
          <cx:pt idx="1866">Flylor 2.5mg Tablet</cx:pt>
          <cx:pt idx="1867">Fulcin Ear Drop</cx:pt>
          <cx:pt idx="1868">Hatric 3 Suspension</cx:pt>
          <cx:pt idx="1869">Klonaz 0.5mg Tablet MD</cx:pt>
          <cx:pt idx="1870">Alkepin Odt 25mg Tablet</cx:pt>
          <cx:pt idx="1871">Flugone Suspension</cx:pt>
          <cx:pt idx="1872">Metolash XL 25mg Tablet ER</cx:pt>
          <cx:pt idx="1873">Cet 10mg Tablet</cx:pt>
          <cx:pt idx="1874">DR Best Alprazolam 0.5 Tablet</cx:pt>
          <cx:pt idx="1875">Dimol Oral Drops</cx:pt>
          <cx:pt idx="1876">Xylomet Nasal Drops</cx:pt>
          <cx:pt idx="1877">Ibufen Tablet</cx:pt>
          <cx:pt idx="1878">Becmet CG Cream</cx:pt>
          <cx:pt idx="1879">Demiz Forte 5mg/8mg Tablet</cx:pt>
          <cx:pt idx="1880">Genoformin G 2mg/500mg Tablet</cx:pt>
          <cx:pt idx="1881">Folmine 5mg Tablet</cx:pt>
          <cx:pt idx="1882">Walaphage 500 Tablet</cx:pt>
          <cx:pt idx="1883">TT Injection</cx:pt>
          <cx:pt idx="1884">CPZ 100 Tablet</cx:pt>
          <cx:pt idx="1885">Kold Time 10 mg/500 mg/30 mg Tablet</cx:pt>
          <cx:pt idx="1886">MY 12 OD Tablet</cx:pt>
          <cx:pt idx="1887">Glimpil MF 1 mg/500 mg Tablet</cx:pt>
          <cx:pt idx="1888">Imosec M 2mg/125mg Tablet</cx:pt>
          <cx:pt idx="1889">Iver Plus 12mg/400mg Tablet</cx:pt>
          <cx:pt idx="1890">Compound Sodium Lacate Infusion</cx:pt>
          <cx:pt idx="1891">Amoxil 250mg Syrup</cx:pt>
          <cx:pt idx="1892">Nurokind Injection</cx:pt>
          <cx:pt idx="1893">D3 FLOW SACHET</cx:pt>
          <cx:pt idx="1894">Glyciphage SR 500mg Tablet</cx:pt>
          <cx:pt idx="1895">Fullact 150mg Tablet</cx:pt>
          <cx:pt idx="1896">Ciplox Eye Ointment</cx:pt>
          <cx:pt idx="1897">Etipax 0.25mg Tablet</cx:pt>
          <cx:pt idx="1898">Ibugesic 200 Tablet</cx:pt>
          <cx:pt idx="1899">Dulax 5mg Tablet</cx:pt>
          <cx:pt idx="1900">Vitcofol-C Combipack Injection</cx:pt>
          <cx:pt idx="1901">Uket 30mg Injection</cx:pt>
          <cx:pt idx="1902">Syndopa 110 Tablet</cx:pt>
          <cx:pt idx="1903">Quietess 0.25mg Tablet</cx:pt>
          <cx:pt idx="1904">Flutex 20mg Capsule</cx:pt>
          <cx:pt idx="1905">Metron Forte 400mg Tablet</cx:pt>
          <cx:pt idx="1906">Jetta Plus Tablet</cx:pt>
          <cx:pt idx="1907">Amcard 5 Tablet</cx:pt>
          <cx:pt idx="1908">Qutzal 1.5 Tablet</cx:pt>
          <cx:pt idx="1909">Vita K 10mg Injection</cx:pt>
          <cx:pt idx="1910">Benzo 400mg Tablet</cx:pt>
          <cx:pt idx="1911">Utl 50mg Tablet</cx:pt>
          <cx:pt idx="1912">Lariago 250mg Tablet</cx:pt>
          <cx:pt idx="1913">Fenak 50mg Tablet</cx:pt>
          <cx:pt idx="1914">Betalol 10mg Tablet</cx:pt>
          <cx:pt idx="1915">Flatulex 250mg Capsule</cx:pt>
          <cx:pt idx="1916">Kapilin 10mg Injection</cx:pt>
          <cx:pt idx="1917">Hctz 12.5mg Tablet</cx:pt>
          <cx:pt idx="1918">Ranbro 150mg Tablet</cx:pt>
          <cx:pt idx="1919">Fin Plus 50mg/500mg Tablet</cx:pt>
          <cx:pt idx="1920">Depranil 25mg Tablet</cx:pt>
          <cx:pt idx="1921">CPZ 25 Tablet</cx:pt>
          <cx:pt idx="1922">Beta 0.5mg Tablet</cx:pt>
          <cx:pt idx="1923">IBUFLAMAR 400MG TABLET</cx:pt>
          <cx:pt idx="1924">Ibunij A Kid 100 mg/125 mg Tablet</cx:pt>
        </cx:lvl>
      </cx:strDim>
      <cx:numDim type="val">
        <cx:f>'Medicines Pivot Table'!$I$4:$I$1928</cx:f>
        <cx:lvl ptCount="1925" formatCode="General">
          <cx:pt idx="0">24372.899999999994</cx:pt>
          <cx:pt idx="1">23829.75</cx:pt>
          <cx:pt idx="2">22222.400000000005</cx:pt>
          <cx:pt idx="3">19647.75</cx:pt>
          <cx:pt idx="4">18707.480000000018</cx:pt>
          <cx:pt idx="5">15873.749999999987</cx:pt>
          <cx:pt idx="6">15547.349999999993</cx:pt>
          <cx:pt idx="7">14754.299999999992</cx:pt>
          <cx:pt idx="8">13635.147500000012</cx:pt>
          <cx:pt idx="9">13598.911999999998</cx:pt>
          <cx:pt idx="10">13473.18000000002</cx:pt>
          <cx:pt idx="11">12836.572499999993</cx:pt>
          <cx:pt idx="12">12431.25</cx:pt>
          <cx:pt idx="13">11765.487499999992</cx:pt>
          <cx:pt idx="14">11404.662499999995</cx:pt>
          <cx:pt idx="15">11341.634999999998</cx:pt>
          <cx:pt idx="16">11240.400000000001</cx:pt>
          <cx:pt idx="17">11162.931</cx:pt>
          <cx:pt idx="18">10954.035000000011</cx:pt>
          <cx:pt idx="19">10948.374000000002</cx:pt>
          <cx:pt idx="20">10266.300000000001</cx:pt>
          <cx:pt idx="21">9933.4400000000005</cx:pt>
          <cx:pt idx="22">9900.5279999999966</cx:pt>
          <cx:pt idx="23">9847.25</cx:pt>
          <cx:pt idx="24">9625.3999999999942</cx:pt>
          <cx:pt idx="25">9358.5765000000029</cx:pt>
          <cx:pt idx="26">9302.4000000000069</cx:pt>
          <cx:pt idx="27">8925</cx:pt>
          <cx:pt idx="28">8759.1990000000005</cx:pt>
          <cx:pt idx="29">8342.7500000000055</cx:pt>
          <cx:pt idx="30">8144.9550000000036</cx:pt>
          <cx:pt idx="31">8089.6880000000056</cx:pt>
          <cx:pt idx="32">7782.6000000000022</cx:pt>
          <cx:pt idx="33">7771.125</cx:pt>
          <cx:pt idx="34">7737.1250000000055</cx:pt>
          <cx:pt idx="35">7621.2360000000017</cx:pt>
          <cx:pt idx="36">7522.5</cx:pt>
          <cx:pt idx="37">7430.7000000000016</cx:pt>
          <cx:pt idx="38">7331.25</cx:pt>
          <cx:pt idx="39">7207.7280000000001</cx:pt>
          <cx:pt idx="40">7128.0999999999985</cx:pt>
          <cx:pt idx="41">7118.75</cx:pt>
          <cx:pt idx="42">7041.3999999999951</cx:pt>
          <cx:pt idx="43">6915.3279999999977</cx:pt>
          <cx:pt idx="44">6634.1054999999969</cx:pt>
          <cx:pt idx="45">6556.8999999999969</cx:pt>
          <cx:pt idx="46">6545.8500000000022</cx:pt>
          <cx:pt idx="47">6545</cx:pt>
          <cx:pt idx="48">6507.5999999999976</cx:pt>
          <cx:pt idx="49">6473.6000000000004</cx:pt>
          <cx:pt idx="50">6360.3120000000008</cx:pt>
          <cx:pt idx="51">6357.1500000000042</cx:pt>
          <cx:pt idx="52">6349.5</cx:pt>
          <cx:pt idx="53">6348.7520000000004</cx:pt>
          <cx:pt idx="54">6205</cx:pt>
          <cx:pt idx="55">5872.6499999999987</cx:pt>
          <cx:pt idx="56">5839.0750000000007</cx:pt>
          <cx:pt idx="57">5834.4000000000042</cx:pt>
          <cx:pt idx="58">5801.25</cx:pt>
          <cx:pt idx="59">5759.6000000000013</cx:pt>
          <cx:pt idx="60">5747.7000000000016</cx:pt>
          <cx:pt idx="61">5735.2050000000008</cx:pt>
          <cx:pt idx="62">5630.3999999999969</cx:pt>
          <cx:pt idx="63">5531.8000000000002</cx:pt>
          <cx:pt idx="64">5440</cx:pt>
          <cx:pt idx="65">5424.7849999999999</cx:pt>
          <cx:pt idx="66">5392.1279999999961</cx:pt>
          <cx:pt idx="67">5222.9099999999962</cx:pt>
          <cx:pt idx="68">5100</cx:pt>
          <cx:pt idx="69">5006.4999999999991</cx:pt>
          <cx:pt idx="70">4856.6960000000036</cx:pt>
          <cx:pt idx="71">4839.9000000000015</cx:pt>
          <cx:pt idx="72">4755.6989999999996</cx:pt>
          <cx:pt idx="73">4712.3999999999996</cx:pt>
          <cx:pt idx="74">4700.5</cx:pt>
          <cx:pt idx="75">4624</cx:pt>
          <cx:pt idx="76">4590</cx:pt>
          <cx:pt idx="77">4581.5</cx:pt>
          <cx:pt idx="78">4560.9979999999996</cx:pt>
          <cx:pt idx="79">4537.5550000000003</cx:pt>
          <cx:pt idx="80">4447.6419999999998</cx:pt>
          <cx:pt idx="81">4337.5499999999993</cx:pt>
          <cx:pt idx="82">4246.6680000000006</cx:pt>
          <cx:pt idx="83">4229.6000000000004</cx:pt>
          <cx:pt idx="84">4176.3899999999994</cx:pt>
          <cx:pt idx="85">4153.1000000000004</cx:pt>
          <cx:pt idx="86">4118.25</cx:pt>
          <cx:pt idx="87">4110.6000000000031</cx:pt>
          <cx:pt idx="88">4108.3899999999994</cx:pt>
          <cx:pt idx="89">4100.3999999999969</cx:pt>
          <cx:pt idx="90">4092.3674999999967</cx:pt>
          <cx:pt idx="91">4046</cx:pt>
          <cx:pt idx="92">3938.0500000000034</cx:pt>
          <cx:pt idx="93">3901.5000000000018</cx:pt>
          <cx:pt idx="94">3874.4019999999996</cx:pt>
          <cx:pt idx="95">3866.3100000000004</cx:pt>
          <cx:pt idx="96">3825</cx:pt>
          <cx:pt idx="97">3794.400000000001</cx:pt>
          <cx:pt idx="98">3730.6500000000001</cx:pt>
          <cx:pt idx="99">3721.3000000000015</cx:pt>
          <cx:pt idx="100">3721.1215000000002</cx:pt>
          <cx:pt idx="101">3684.7500000000009</cx:pt>
          <cx:pt idx="102">3683.0499999999993</cx:pt>
          <cx:pt idx="103">3604</cx:pt>
          <cx:pt idx="104">3600.6000000000031</cx:pt>
          <cx:pt idx="105">3580.1150000000007</cx:pt>
          <cx:pt idx="106">3570</cx:pt>
          <cx:pt idx="107">3563.7524999999996</cx:pt>
          <cx:pt idx="108">3549.6000000000008</cx:pt>
          <cx:pt idx="109">3506.25</cx:pt>
          <cx:pt idx="110">3332</cx:pt>
          <cx:pt idx="111">3320.1765000000005</cx:pt>
          <cx:pt idx="112">3312.4500000000003</cx:pt>
          <cx:pt idx="113">3307.485999999999</cx:pt>
          <cx:pt idx="114">3289.5000000000005</cx:pt>
          <cx:pt idx="115">3268.2925</cx:pt>
          <cx:pt idx="116">3262.9459999999999</cx:pt>
          <cx:pt idx="117">3250.4000000000001</cx:pt>
          <cx:pt idx="118">3201.1000000000004</cx:pt>
          <cx:pt idx="119">3197.7000000000003</cx:pt>
          <cx:pt idx="120">3185.9105000000009</cx:pt>
          <cx:pt idx="121">3179</cx:pt>
          <cx:pt idx="122">3177.427499999998</cx:pt>
          <cx:pt idx="123">3175.5999999999995</cx:pt>
          <cx:pt idx="124">3145</cx:pt>
          <cx:pt idx="125">3138.1999999999989</cx:pt>
          <cx:pt idx="126">3121.1999999999994</cx:pt>
          <cx:pt idx="127">3120.1800000000003</cx:pt>
          <cx:pt idx="128">3099.5504999999994</cx:pt>
          <cx:pt idx="129">3071.73</cx:pt>
          <cx:pt idx="130">3051.8400000000001</cx:pt>
          <cx:pt idx="131">3033.5309999999999</cx:pt>
          <cx:pt idx="132">3025.4899999999998</cx:pt>
          <cx:pt idx="133">3019.2000000000007</cx:pt>
          <cx:pt idx="134">3017.5</cx:pt>
          <cx:pt idx="135">3010.3600000000001</cx:pt>
          <cx:pt idx="136">2975</cx:pt>
          <cx:pt idx="137">2945.25</cx:pt>
          <cx:pt idx="138">2932.5</cx:pt>
          <cx:pt idx="139">2932.5</cx:pt>
          <cx:pt idx="140">2927.5699999999965</cx:pt>
          <cx:pt idx="141">2883.1999999999994</cx:pt>
          <cx:pt idx="142">2858.8560000000002</cx:pt>
          <cx:pt idx="143">2825.6039999999998</cx:pt>
          <cx:pt idx="144">2815.1999999999989</cx:pt>
          <cx:pt idx="145">2791.451</cx:pt>
          <cx:pt idx="146">2786.3000000000002</cx:pt>
          <cx:pt idx="147">2776.9500000000007</cx:pt>
          <cx:pt idx="148">2754</cx:pt>
          <cx:pt idx="149">2754</cx:pt>
          <cx:pt idx="150">2738.7000000000007</cx:pt>
          <cx:pt idx="151">2737</cx:pt>
          <cx:pt idx="152">2718.6399999999999</cx:pt>
          <cx:pt idx="153">2718.3000000000002</cx:pt>
          <cx:pt idx="154">2716.5999999999999</cx:pt>
          <cx:pt idx="155">2708.1000000000022</cx:pt>
          <cx:pt idx="156">2706.4000000000001</cx:pt>
          <cx:pt idx="157">2696.625</cx:pt>
          <cx:pt idx="158">2689.7230000000004</cx:pt>
          <cx:pt idx="159">2683.2374999999993</cx:pt>
          <cx:pt idx="160">2677.5</cx:pt>
          <cx:pt idx="161">2664.75</cx:pt>
          <cx:pt idx="162">2656.0799999999967</cx:pt>
          <cx:pt idx="163">2643.7040000000002</cx:pt>
          <cx:pt idx="164">2618</cx:pt>
          <cx:pt idx="165">2618</cx:pt>
          <cx:pt idx="166">2616.2999999999993</cx:pt>
          <cx:pt idx="167">2583.6599999999999</cx:pt>
          <cx:pt idx="168">2583.3200000000006</cx:pt>
          <cx:pt idx="169">2571.7260000000001</cx:pt>
          <cx:pt idx="170">2570.4000000000005</cx:pt>
          <cx:pt idx="171">2550</cx:pt>
          <cx:pt idx="172">2540.6499999999996</cx:pt>
          <cx:pt idx="173">2533</cx:pt>
          <cx:pt idx="174">2516</cx:pt>
          <cx:pt idx="175">2513.7134999999998</cx:pt>
          <cx:pt idx="176">2513.7134999999998</cx:pt>
          <cx:pt idx="177">2509.2000000000003</cx:pt>
          <cx:pt idx="178">2475.2000000000003</cx:pt>
          <cx:pt idx="179">2468.2129999999993</cx:pt>
          <cx:pt idx="180">2463.2574999999997</cx:pt>
          <cx:pt idx="181">2438.7860000000005</cx:pt>
          <cx:pt idx="182">2433.0400000000004</cx:pt>
          <cx:pt idx="183">2375.8349999999991</cx:pt>
          <cx:pt idx="184">2374.0500000000002</cx:pt>
          <cx:pt idx="185">2371.5</cx:pt>
          <cx:pt idx="186">2353.1399999999999</cx:pt>
          <cx:pt idx="187">2351.1000000000004</cx:pt>
          <cx:pt idx="188">2346</cx:pt>
          <cx:pt idx="189">2341.8180000000002</cx:pt>
          <cx:pt idx="190">2341.75</cx:pt>
          <cx:pt idx="191">2337.5</cx:pt>
          <cx:pt idx="192">2334.9499999999989</cx:pt>
          <cx:pt idx="193">2312</cx:pt>
          <cx:pt idx="194">2311.3965000000003</cx:pt>
          <cx:pt idx="195">2301.1199999999999</cx:pt>
          <cx:pt idx="196">2295</cx:pt>
          <cx:pt idx="197">2289.9000000000001</cx:pt>
          <cx:pt idx="198">2284.7999999999997</cx:pt>
          <cx:pt idx="199">2266.6099999999992</cx:pt>
          <cx:pt idx="200">2244.3399999999997</cx:pt>
          <cx:pt idx="201">2238.8999999999996</cx:pt>
          <cx:pt idx="202">2231.25</cx:pt>
          <cx:pt idx="203">2231.25</cx:pt>
          <cx:pt idx="204">2225.3000000000011</cx:pt>
          <cx:pt idx="205">2215.3125</cx:pt>
          <cx:pt idx="206">2210</cx:pt>
          <cx:pt idx="207">2185.6900000000001</cx:pt>
          <cx:pt idx="208">2183.6500000000001</cx:pt>
          <cx:pt idx="209">2156.0249999999996</cx:pt>
          <cx:pt idx="210">2149.5650000000001</cx:pt>
          <cx:pt idx="211">2136.645</cx:pt>
          <cx:pt idx="212">2124.1499999999996</cx:pt>
          <cx:pt idx="213">2123.6655000000001</cx:pt>
          <cx:pt idx="214">2111.3999999999996</cx:pt>
          <cx:pt idx="215">2103.75</cx:pt>
          <cx:pt idx="216">2082.5</cx:pt>
          <cx:pt idx="217">2072.6399999999999</cx:pt>
          <cx:pt idx="218">2057.5099999999975</cx:pt>
          <cx:pt idx="219">2053.2599999999998</cx:pt>
          <cx:pt idx="220">2046.7150000000004</cx:pt>
          <cx:pt idx="221">2040</cx:pt>
          <cx:pt idx="222">2029.8</cx:pt>
          <cx:pt idx="223">2008.5500000000002</cx:pt>
          <cx:pt idx="224">1989</cx:pt>
          <cx:pt idx="225">1985.5999999999999</cx:pt>
          <cx:pt idx="226">1984.8349999999994</cx:pt>
          <cx:pt idx="227">1981.3500000000001</cx:pt>
          <cx:pt idx="228">1968.549</cx:pt>
          <cx:pt idx="229">1966.0500000000002</cx:pt>
          <cx:pt idx="230">1965.1999999999996</cx:pt>
          <cx:pt idx="231">1950.7499999999998</cx:pt>
          <cx:pt idx="232">1946.6359999999995</cx:pt>
          <cx:pt idx="233">1939.7000000000003</cx:pt>
          <cx:pt idx="234">1931.2</cx:pt>
          <cx:pt idx="235">1925.2500000000005</cx:pt>
          <cx:pt idx="236">1922.7</cx:pt>
          <cx:pt idx="237">1898.4750000000001</cx:pt>
          <cx:pt idx="238">1885.7250000000004</cx:pt>
          <cx:pt idx="239">1884.959999999998</cx:pt>
          <cx:pt idx="240">1884.5774999999999</cx:pt>
          <cx:pt idx="241">1877.6499999999999</cx:pt>
          <cx:pt idx="242">1870</cx:pt>
          <cx:pt idx="243">1870</cx:pt>
          <cx:pt idx="244">1858.9585</cx:pt>
          <cx:pt idx="245">1858.3975</cx:pt>
          <cx:pt idx="246">1853.0679999999998</cx:pt>
          <cx:pt idx="247">1844.5</cx:pt>
          <cx:pt idx="248">1838.2525000000001</cx:pt>
          <cx:pt idx="249">1827.5</cx:pt>
          <cx:pt idx="250">1824.0999999999999</cx:pt>
          <cx:pt idx="251">1815.5999999999999</cx:pt>
          <cx:pt idx="252">1812.2</cx:pt>
          <cx:pt idx="253">1803.6914999999999</cx:pt>
          <cx:pt idx="254">1802.6800000000001</cx:pt>
          <cx:pt idx="255">1801.1499999999999</cx:pt>
          <cx:pt idx="256">1790.0999999999999</cx:pt>
          <cx:pt idx="257">1774.8</cx:pt>
          <cx:pt idx="258">1759.5</cx:pt>
          <cx:pt idx="259">1759.5</cx:pt>
          <cx:pt idx="260">1759.5</cx:pt>
          <cx:pt idx="261">1754.9099999999999</cx:pt>
          <cx:pt idx="262">1752.5300000000007</cx:pt>
          <cx:pt idx="263">1708.9675000000002</cx:pt>
          <cx:pt idx="264">1705.6099999999999</cx:pt>
          <cx:pt idx="265">1700.8499999999999</cx:pt>
          <cx:pt idx="266">1698.912</cx:pt>
          <cx:pt idx="267">1695.7499999999991</cx:pt>
          <cx:pt idx="268">1683</cx:pt>
          <cx:pt idx="269">1682.8724999999995</cx:pt>
          <cx:pt idx="270">1668.9749999999997</cx:pt>
          <cx:pt idx="271">1651.04</cx:pt>
          <cx:pt idx="272">1648.1499999999999</cx:pt>
          <cx:pt idx="273">1645.5999999999999</cx:pt>
          <cx:pt idx="274">1593.24</cx:pt>
          <cx:pt idx="275">1583.5500000000009</cx:pt>
          <cx:pt idx="276">1582.1900000000001</cx:pt>
          <cx:pt idx="277">1580.1499999999999</cx:pt>
          <cx:pt idx="278">1572.3299999999999</cx:pt>
          <cx:pt idx="279">1565.53</cx:pt>
          <cx:pt idx="280">1565.53</cx:pt>
          <cx:pt idx="281">1551.1479999999999</cx:pt>
          <cx:pt idx="282">1540.1999999999996</cx:pt>
          <cx:pt idx="283">1538.5</cx:pt>
          <cx:pt idx="284">1530</cx:pt>
          <cx:pt idx="285">1530</cx:pt>
          <cx:pt idx="286">1528.0875000000001</cx:pt>
          <cx:pt idx="287">1523.3275000000001</cx:pt>
          <cx:pt idx="288">1518.4060000000002</cx:pt>
          <cx:pt idx="289">1499.2979999999998</cx:pt>
          <cx:pt idx="290">1496.8499999999997</cx:pt>
          <cx:pt idx="291">1494.3000000000002</cx:pt>
          <cx:pt idx="292">1463.3174999999999</cx:pt>
          <cx:pt idx="293">1462</cx:pt>
          <cx:pt idx="294">1458.6000000000004</cx:pt>
          <cx:pt idx="295">1445.0850000000003</cx:pt>
          <cx:pt idx="296">1439.9000000000001</cx:pt>
          <cx:pt idx="297">1436.5</cx:pt>
          <cx:pt idx="298">1430.499</cx:pt>
          <cx:pt idx="299">1425.3139999999992</cx:pt>
          <cx:pt idx="300">1424.5999999999999</cx:pt>
          <cx:pt idx="301">1422.6960000000001</cx:pt>
          <cx:pt idx="302">1416.6950000000002</cx:pt>
          <cx:pt idx="303">1416.5250000000003</cx:pt>
          <cx:pt idx="304">1416.1000000000004</cx:pt>
          <cx:pt idx="305">1414.9100000000003</cx:pt>
          <cx:pt idx="306">1410.864</cx:pt>
          <cx:pt idx="307">1399.6949999999997</cx:pt>
          <cx:pt idx="308">1399.0999999999999</cx:pt>
          <cx:pt idx="309">1398.25</cx:pt>
          <cx:pt idx="310">1394</cx:pt>
          <cx:pt idx="311">1380.2640000000001</cx:pt>
          <cx:pt idx="312">1377</cx:pt>
          <cx:pt idx="313">1377</cx:pt>
          <cx:pt idx="314">1377</cx:pt>
          <cx:pt idx="315">1377</cx:pt>
          <cx:pt idx="316">1368.9250000000002</cx:pt>
          <cx:pt idx="317">1368.5</cx:pt>
          <cx:pt idx="318">1365.0999999999999</cx:pt>
          <cx:pt idx="319">1352.7240000000002</cx:pt>
          <cx:pt idx="320">1348.1000000000001</cx:pt>
          <cx:pt idx="321">1346.4000000000001</cx:pt>
          <cx:pt idx="322">1338.75</cx:pt>
          <cx:pt idx="323">1337.05</cx:pt>
          <cx:pt idx="324">1336.2</cx:pt>
          <cx:pt idx="325">1324.895</cx:pt>
          <cx:pt idx="326">1317.5</cx:pt>
          <cx:pt idx="327">1316.8199999999999</cx:pt>
          <cx:pt idx="328">1315.8000000000002</cx:pt>
          <cx:pt idx="329">1305.5999999999999</cx:pt>
          <cx:pt idx="330">1305.0899999999999</cx:pt>
          <cx:pt idx="331">1285.1999999999996</cx:pt>
          <cx:pt idx="332">1283.9250000000002</cx:pt>
          <cx:pt idx="333">1283.6275000000001</cx:pt>
          <cx:pt idx="334">1282.6500000000001</cx:pt>
          <cx:pt idx="335">1275</cx:pt>
          <cx:pt idx="336">1270.75</cx:pt>
          <cx:pt idx="337">1268.0640000000001</cx:pt>
          <cx:pt idx="338">1260.2439999999999</cx:pt>
          <cx:pt idx="339">1256.3</cx:pt>
          <cx:pt idx="340">1251.2</cx:pt>
          <cx:pt idx="341">1236.75</cx:pt>
          <cx:pt idx="342">1233.4349999999999</cx:pt>
          <cx:pt idx="343">1233.0525</cx:pt>
          <cx:pt idx="344">1232.5</cx:pt>
          <cx:pt idx="345">1231.9559999999999</cx:pt>
          <cx:pt idx="346">1224</cx:pt>
          <cx:pt idx="347">1224</cx:pt>
          <cx:pt idx="348">1221.6199999999999</cx:pt>
          <cx:pt idx="349">1221.4499999999998</cx:pt>
          <cx:pt idx="350">1216.7154999999998</cx:pt>
          <cx:pt idx="351">1214.0125</cx:pt>
          <cx:pt idx="352">1211.25</cx:pt>
          <cx:pt idx="353">1211.25</cx:pt>
          <cx:pt idx="354">1203.5999999999997</cx:pt>
          <cx:pt idx="355">1201.7639999999999</cx:pt>
          <cx:pt idx="356">1195.9499999999998</cx:pt>
          <cx:pt idx="357">1192.72</cx:pt>
          <cx:pt idx="358">1190</cx:pt>
          <cx:pt idx="359">1190</cx:pt>
          <cx:pt idx="360">1186.5999999999999</cx:pt>
          <cx:pt idx="361">1182.1800000000001</cx:pt>
          <cx:pt idx="362">1178.0999999999999</cx:pt>
          <cx:pt idx="363">1173</cx:pt>
          <cx:pt idx="364">1169.5999999999999</cx:pt>
          <cx:pt idx="365">1168.75</cx:pt>
          <cx:pt idx="366">1168.75</cx:pt>
          <cx:pt idx="367">1162.8</cx:pt>
          <cx:pt idx="368">1158.2864999999999</cx:pt>
          <cx:pt idx="369">1157.7</cx:pt>
          <cx:pt idx="370">1156.527</cx:pt>
          <cx:pt idx="371">1156</cx:pt>
          <cx:pt idx="372">1153.6200000000001</cx:pt>
          <cx:pt idx="373">1153.1355000000001</cx:pt>
          <cx:pt idx="374">1147.5</cx:pt>
          <cx:pt idx="375">1147.5</cx:pt>
          <cx:pt idx="376">1142.1025</cx:pt>
          <cx:pt idx="377">1140.7000000000003</cx:pt>
          <cx:pt idx="378">1137.1300000000001</cx:pt>
          <cx:pt idx="379">1131.6900000000001</cx:pt>
          <cx:pt idx="380">1122</cx:pt>
          <cx:pt idx="381">1122</cx:pt>
          <cx:pt idx="382">1122</cx:pt>
          <cx:pt idx="383">1122</cx:pt>
          <cx:pt idx="384">1116.9000000000001</cx:pt>
          <cx:pt idx="385">1116.8999999999999</cx:pt>
          <cx:pt idx="386">1109.25</cx:pt>
          <cx:pt idx="387">1101.5999999999999</cx:pt>
          <cx:pt idx="388">1099.0500000000002</cx:pt>
          <cx:pt idx="389">1098.2000000000003</cx:pt>
          <cx:pt idx="390">1086.096</cx:pt>
          <cx:pt idx="391">1076.1255000000001</cx:pt>
          <cx:pt idx="392">1074.3999999999999</cx:pt>
          <cx:pt idx="393">1071</cx:pt>
          <cx:pt idx="394">1071</cx:pt>
          <cx:pt idx="395">1071</cx:pt>
          <cx:pt idx="396">1065.8999999999999</cx:pt>
          <cx:pt idx="397">1049.75</cx:pt>
          <cx:pt idx="398">1047.2</cx:pt>
          <cx:pt idx="399">1044.9559999999999</cx:pt>
          <cx:pt idx="400">1042.6949999999999</cx:pt>
          <cx:pt idx="401">1033.1749999999997</cx:pt>
          <cx:pt idx="402">1031.6875</cx:pt>
          <cx:pt idx="403">1028.5</cx:pt>
          <cx:pt idx="404">1028.5</cx:pt>
          <cx:pt idx="405">1026.8</cx:pt>
          <cx:pt idx="406">1023.825</cx:pt>
          <cx:pt idx="407">1020</cx:pt>
          <cx:pt idx="408">1017.4499999999999</cx:pt>
          <cx:pt idx="409">1017.4499999999999</cx:pt>
          <cx:pt idx="410">1017.1950000000001</cx:pt>
          <cx:pt idx="411">1016.6</cx:pt>
          <cx:pt idx="412">1016.6</cx:pt>
          <cx:pt idx="413">1014.9000000000001</cx:pt>
          <cx:pt idx="414">1013.625</cx:pt>
          <cx:pt idx="415">1012.3499999999999</cx:pt>
          <cx:pt idx="416">1009.63</cx:pt>
          <cx:pt idx="417">1008.5249999999997</cx:pt>
          <cx:pt idx="418">1007.76</cx:pt>
          <cx:pt idx="419">1006.4</cx:pt>
          <cx:pt idx="420">1003</cx:pt>
          <cx:pt idx="421">994.5</cx:pt>
          <cx:pt idx="422">994.5</cx:pt>
          <cx:pt idx="423">994.5</cx:pt>
          <cx:pt idx="424">994.5</cx:pt>
          <cx:pt idx="425">993.64999999999998</cx:pt>
          <cx:pt idx="426">989.39999999999998</cx:pt>
          <cx:pt idx="427">988.86449999999991</cx:pt>
          <cx:pt idx="428">984.29999999999995</cx:pt>
          <cx:pt idx="429">979.62500000000011</cx:pt>
          <cx:pt idx="430">979.20000000000005</cx:pt>
          <cx:pt idx="431">977.66999999999996</cx:pt>
          <cx:pt idx="432">976.75199999999973</cx:pt>
          <cx:pt idx="433">971.44799999999998</cx:pt>
          <cx:pt idx="434">969</cx:pt>
          <cx:pt idx="435">969</cx:pt>
          <cx:pt idx="436">969</cx:pt>
          <cx:pt idx="437">968.31150000000014</cx:pt>
          <cx:pt idx="438">964.74999999999989</cx:pt>
          <cx:pt idx="439">963.89999999999986</cx:pt>
          <cx:pt idx="440">960.33000000000015</cx:pt>
          <cx:pt idx="441">956.25</cx:pt>
          <cx:pt idx="442">956.25</cx:pt>
          <cx:pt idx="443">956.25</cx:pt>
          <cx:pt idx="444">953.70000000000016</cx:pt>
          <cx:pt idx="445">952</cx:pt>
          <cx:pt idx="446">949.45000000000005</cx:pt>
          <cx:pt idx="447">948.60000000000014</cx:pt>
          <cx:pt idx="448">948.60000000000002</cx:pt>
          <cx:pt idx="449">947.19749999999999</cx:pt>
          <cx:pt idx="450">946.91700000000003</cx:pt>
          <cx:pt idx="451">943.5</cx:pt>
          <cx:pt idx="452">940.0999999999998</cx:pt>
          <cx:pt idx="453">935</cx:pt>
          <cx:pt idx="454">935</cx:pt>
          <cx:pt idx="455">931.60000000000002</cx:pt>
          <cx:pt idx="456">930.75</cx:pt>
          <cx:pt idx="457">925.64999999999998</cx:pt>
          <cx:pt idx="458">924.375</cx:pt>
          <cx:pt idx="459">922.41999999999996</cx:pt>
          <cx:pt idx="460">922.25</cx:pt>
          <cx:pt idx="461">919.5725000000001</cx:pt>
          <cx:pt idx="462">918.16999999999996</cx:pt>
          <cx:pt idx="463">918</cx:pt>
          <cx:pt idx="464">918</cx:pt>
          <cx:pt idx="465">918</cx:pt>
          <cx:pt idx="466">910.35000000000002</cx:pt>
          <cx:pt idx="467">909.71250000000009</cx:pt>
          <cx:pt idx="468">907.79999999999995</cx:pt>
          <cx:pt idx="469">906.94999999999993</cx:pt>
          <cx:pt idx="470">901.42499999999995</cx:pt>
          <cx:pt idx="471">901.16999999999985</cx:pt>
          <cx:pt idx="472">897.59999999999991</cx:pt>
          <cx:pt idx="473">892.5</cx:pt>
          <cx:pt idx="474">892.5</cx:pt>
          <cx:pt idx="475">892.5</cx:pt>
          <cx:pt idx="476">891.22499999999991</cx:pt>
          <cx:pt idx="477">889.94999999999993</cx:pt>
          <cx:pt idx="478">887.39999999999998</cx:pt>
          <cx:pt idx="479">886.55000000000007</cx:pt>
          <cx:pt idx="480">886.03999999999996</cx:pt>
          <cx:pt idx="481">881.78999999999996</cx:pt>
          <cx:pt idx="482">880.8125</cx:pt>
          <cx:pt idx="483">879.30799999999999</cx:pt>
          <cx:pt idx="484">877.19999999999993</cx:pt>
          <cx:pt idx="485">876.43500000000017</cx:pt>
          <cx:pt idx="486">874.82000000000005</cx:pt>
          <cx:pt idx="487">874.64999999999998</cx:pt>
          <cx:pt idx="488">873.80000000000007</cx:pt>
          <cx:pt idx="489">867</cx:pt>
          <cx:pt idx="490">867</cx:pt>
          <cx:pt idx="491">867</cx:pt>
          <cx:pt idx="492">867</cx:pt>
          <cx:pt idx="493">864.44999999999993</cx:pt>
          <cx:pt idx="494">863.25999999999999</cx:pt>
          <cx:pt idx="495">862.75</cx:pt>
          <cx:pt idx="496">861.1350000000001</cx:pt>
          <cx:pt idx="497">856.375</cx:pt>
          <cx:pt idx="498">854.25</cx:pt>
          <cx:pt idx="499">851.40249999999946</cx:pt>
          <cx:pt idx="500">850</cx:pt>
          <cx:pt idx="501">847.87499999999977</cx:pt>
          <cx:pt idx="502">847.77300000000002</cx:pt>
          <cx:pt idx="503">841.5</cx:pt>
          <cx:pt idx="504">841.5</cx:pt>
          <cx:pt idx="505">841.5</cx:pt>
          <cx:pt idx="506">841.5</cx:pt>
          <cx:pt idx="507">841.5</cx:pt>
          <cx:pt idx="508">839.8000000000003</cx:pt>
          <cx:pt idx="509">833.10199999999998</cx:pt>
          <cx:pt idx="510">833</cx:pt>
          <cx:pt idx="511">833</cx:pt>
          <cx:pt idx="512">832.99999999999977</cx:pt>
          <cx:pt idx="513">831.33399999999995</cx:pt>
          <cx:pt idx="514">831.29999999999995</cx:pt>
          <cx:pt idx="515">827.52599999999995</cx:pt>
          <cx:pt idx="516">826.20000000000005</cx:pt>
          <cx:pt idx="517">822.79999999999995</cx:pt>
          <cx:pt idx="518">822.375</cx:pt>
          <cx:pt idx="519">814.572</cx:pt>
          <cx:pt idx="520">812.76999999999998</cx:pt>
          <cx:pt idx="521">812.51499999999999</cx:pt>
          <cx:pt idx="522">809.37000000000035</cx:pt>
          <cx:pt idx="523">805.16249999999991</cx:pt>
          <cx:pt idx="524">804.10000000000002</cx:pt>
          <cx:pt idx="525">799.56100000000004</cx:pt>
          <cx:pt idx="526">799</cx:pt>
          <cx:pt idx="527">795.85500000000002</cx:pt>
          <cx:pt idx="528">795.59999999999991</cx:pt>
          <cx:pt idx="529">793.96799999999996</cx:pt>
          <cx:pt idx="530">793.05000000000007</cx:pt>
          <cx:pt idx="531">791.11199999999997</cx:pt>
          <cx:pt idx="532">788.79999999999995</cx:pt>
          <cx:pt idx="533">785.39999999999998</cx:pt>
          <cx:pt idx="534">781.57499999999993</cx:pt>
          <cx:pt idx="535">779.02499999999998</cx:pt>
          <cx:pt idx="536">771.75749999999994</cx:pt>
          <cx:pt idx="537">768.56999999999994</cx:pt>
          <cx:pt idx="538">765</cx:pt>
          <cx:pt idx="539">765</cx:pt>
          <cx:pt idx="540">765</cx:pt>
          <cx:pt idx="541">765</cx:pt>
          <cx:pt idx="542">765</cx:pt>
          <cx:pt idx="543">763.80150000000003</cx:pt>
          <cx:pt idx="544">763.72499999999991</cx:pt>
          <cx:pt idx="545">762.45000000000005</cx:pt>
          <cx:pt idx="546">761.8125</cx:pt>
          <cx:pt idx="547">761.60000000000014</cx:pt>
          <cx:pt idx="548">761.55749999999978</cx:pt>
          <cx:pt idx="549">761.08999999999992</cx:pt>
          <cx:pt idx="550">760.75</cx:pt>
          <cx:pt idx="551">760.75</cx:pt>
          <cx:pt idx="552">759.89999999999998</cx:pt>
          <cx:pt idx="553">757.34999999999991</cx:pt>
          <cx:pt idx="554">754.79999999999995</cx:pt>
          <cx:pt idx="555">752.25</cx:pt>
          <cx:pt idx="556">751.39999999999998</cx:pt>
          <cx:pt idx="557">748.24649999999997</cx:pt>
          <cx:pt idx="558">748</cx:pt>
          <cx:pt idx="559">748</cx:pt>
          <cx:pt idx="560">748</cx:pt>
          <cx:pt idx="561">748</cx:pt>
          <cx:pt idx="562">741.20000000000005</cx:pt>
          <cx:pt idx="563">739.84000000000003</cx:pt>
          <cx:pt idx="564">739.38099999999997</cx:pt>
          <cx:pt idx="565">736.10000000000002</cx:pt>
          <cx:pt idx="566">734.39999999999998</cx:pt>
          <cx:pt idx="567">731.85000000000002</cx:pt>
          <cx:pt idx="568">731.84999999999991</cx:pt>
          <cx:pt idx="569">731</cx:pt>
          <cx:pt idx="570">728.44999999999993</cx:pt>
          <cx:pt idx="571">723.68999999999994</cx:pt>
          <cx:pt idx="572">722.70399999999995</cx:pt>
          <cx:pt idx="573">722.5</cx:pt>
          <cx:pt idx="574">721.1400000000001</cx:pt>
          <cx:pt idx="575">720.79999999999995</cx:pt>
          <cx:pt idx="576">719.26999999999998</cx:pt>
          <cx:pt idx="577">714</cx:pt>
          <cx:pt idx="578">714</cx:pt>
          <cx:pt idx="579">714</cx:pt>
          <cx:pt idx="580">708.05000000000007</cx:pt>
          <cx:pt idx="581">701.25</cx:pt>
          <cx:pt idx="582">701.25</cx:pt>
          <cx:pt idx="583">688.97599999999977</cx:pt>
          <cx:pt idx="584">688.5</cx:pt>
          <cx:pt idx="585">685.95000000000005</cx:pt>
          <cx:pt idx="586">685.95000000000005</cx:pt>
          <cx:pt idx="587">681.15600000000006</cx:pt>
          <cx:pt idx="588">680.84999999999991</cx:pt>
          <cx:pt idx="589">680</cx:pt>
          <cx:pt idx="590">680</cx:pt>
          <cx:pt idx="591">678.29999999999995</cx:pt>
          <cx:pt idx="592">678.29999999999995</cx:pt>
          <cx:pt idx="593">677.61149999999998</cx:pt>
          <cx:pt idx="594">673.20000000000005</cx:pt>
          <cx:pt idx="595">673.20000000000005</cx:pt>
          <cx:pt idx="596">673.20000000000005</cx:pt>
          <cx:pt idx="597">671.92499999999995</cx:pt>
          <cx:pt idx="598">669.79999999999995</cx:pt>
          <cx:pt idx="599">668.10000000000002</cx:pt>
          <cx:pt idx="600">668.09999999999991</cx:pt>
          <cx:pt idx="601">668.0150000000001</cx:pt>
          <cx:pt idx="602">667.59000000000003</cx:pt>
          <cx:pt idx="603">663</cx:pt>
          <cx:pt idx="604">657.90000000000009</cx:pt>
          <cx:pt idx="605">657.55999999999995</cx:pt>
          <cx:pt idx="606">656.20000000000005</cx:pt>
          <cx:pt idx="607">654.5</cx:pt>
          <cx:pt idx="608">654.5</cx:pt>
          <cx:pt idx="609">653.94749999999999</cx:pt>
          <cx:pt idx="610">652.07749999999999</cx:pt>
          <cx:pt idx="611">650.25</cx:pt>
          <cx:pt idx="612">647.70000000000005</cx:pt>
          <cx:pt idx="613">647.70000000000005</cx:pt>
          <cx:pt idx="614">645.14999999999986</cx:pt>
          <cx:pt idx="615">644.86950000000002</cx:pt>
          <cx:pt idx="616">643.23749999999995</cx:pt>
          <cx:pt idx="617">642.90599999999995</cx:pt>
          <cx:pt idx="618">642.60000000000002</cx:pt>
          <cx:pt idx="619">641.17200000000025</cx:pt>
          <cx:pt idx="620">637.5</cx:pt>
          <cx:pt idx="621">635.79999999999984</cx:pt>
          <cx:pt idx="622">635.375</cx:pt>
          <cx:pt idx="623">634.95000000000005</cx:pt>
          <cx:pt idx="624">633.29250000000002</cx:pt>
          <cx:pt idx="625">632.39999999999998</cx:pt>
          <cx:pt idx="626">627.29999999999995</cx:pt>
          <cx:pt idx="627">626.41600000000005</cx:pt>
          <cx:pt idx="628">625.60000000000014</cx:pt>
          <cx:pt idx="629">624.75</cx:pt>
          <cx:pt idx="630">624.75</cx:pt>
          <cx:pt idx="631">622.25099999999998</cx:pt>
          <cx:pt idx="632">620.5</cx:pt>
          <cx:pt idx="633">617.86500000000001</cx:pt>
          <cx:pt idx="634">617.69500000000028</cx:pt>
          <cx:pt idx="635">613.70000000000005</cx:pt>
          <cx:pt idx="636">612</cx:pt>
          <cx:pt idx="637">612</cx:pt>
          <cx:pt idx="638">609.75600000000009</cx:pt>
          <cx:pt idx="639">609.55200000000002</cx:pt>
          <cx:pt idx="640">609.45000000000005</cx:pt>
          <cx:pt idx="641">608.60000000000002</cx:pt>
          <cx:pt idx="642">606.89999999999998</cx:pt>
          <cx:pt idx="643">605.19999999999993</cx:pt>
          <cx:pt idx="644">603.17700000000002</cx:pt>
          <cx:pt idx="645">602.30999999999995</cx:pt>
          <cx:pt idx="646">602.1825</cx:pt>
          <cx:pt idx="647">599.75999999999999</cx:pt>
          <cx:pt idx="648">599.25</cx:pt>
          <cx:pt idx="649">597.36300000000006</cx:pt>
          <cx:pt idx="650">596.70000000000005</cx:pt>
          <cx:pt idx="651">595</cx:pt>
          <cx:pt idx="652">594.65999999999997</cx:pt>
          <cx:pt idx="653">594.14999999999998</cx:pt>
          <cx:pt idx="654">591.60000000000002</cx:pt>
          <cx:pt idx="655">587.13749999999993</cx:pt>
          <cx:pt idx="656">586.5</cx:pt>
          <cx:pt idx="657">586.5</cx:pt>
          <cx:pt idx="658">585.22499999999991</cx:pt>
          <cx:pt idx="659">584.375</cx:pt>
          <cx:pt idx="660">584.25599999999997</cx:pt>
          <cx:pt idx="661">584.03499999999997</cx:pt>
          <cx:pt idx="662">583.61000000000001</cx:pt>
          <cx:pt idx="663">583.10000000000002</cx:pt>
          <cx:pt idx="664">582.41999999999996</cx:pt>
          <cx:pt idx="665">581.82499999999993</cx:pt>
          <cx:pt idx="666">581.43399999999997</cx:pt>
          <cx:pt idx="667">578.34000000000003</cx:pt>
          <cx:pt idx="668">578</cx:pt>
          <cx:pt idx="669">578</cx:pt>
          <cx:pt idx="670">578</cx:pt>
          <cx:pt idx="671">578</cx:pt>
          <cx:pt idx="672">576.77599999999995</cx:pt>
          <cx:pt idx="673">576.19799999999998</cx:pt>
          <cx:pt idx="674">573.59699999999998</cx:pt>
          <cx:pt idx="675">571.57399999999996</cx:pt>
          <cx:pt idx="676">571.19999999999982</cx:pt>
          <cx:pt idx="677">569.5</cx:pt>
          <cx:pt idx="678">569.5</cx:pt>
          <cx:pt idx="679">569.5</cx:pt>
          <cx:pt idx="680">564.67200000000003</cx:pt>
          <cx:pt idx="681">563.38849999999991</cx:pt>
          <cx:pt idx="682">561.00000000000011</cx:pt>
          <cx:pt idx="683">561</cx:pt>
          <cx:pt idx="684">561</cx:pt>
          <cx:pt idx="685">561</cx:pt>
          <cx:pt idx="686">561</cx:pt>
          <cx:pt idx="687">559.98000000000002</cx:pt>
          <cx:pt idx="688">559.29999999999995</cx:pt>
          <cx:pt idx="689">559.13</cx:pt>
          <cx:pt idx="690">559.08750000000009</cx:pt>
          <cx:pt idx="691">558.96000000000004</cx:pt>
          <cx:pt idx="692">558.45000000000005</cx:pt>
          <cx:pt idx="693">558.04200000000003</cx:pt>
          <cx:pt idx="694">555.90000000000009</cx:pt>
          <cx:pt idx="695">555.89999999999998</cx:pt>
          <cx:pt idx="696">554.625</cx:pt>
          <cx:pt idx="697">550.79999999999995</cx:pt>
          <cx:pt idx="698">547.57000000000005</cx:pt>
          <cx:pt idx="699">546.97499999999991</cx:pt>
          <cx:pt idx="700">545.52999999999997</cx:pt>
          <cx:pt idx="701">545.52999999999997</cx:pt>
          <cx:pt idx="702">544</cx:pt>
          <cx:pt idx="703">544</cx:pt>
          <cx:pt idx="704">543.15000000000009</cx:pt>
          <cx:pt idx="705">542.51250000000005</cx:pt>
          <cx:pt idx="706">540.60000000000002</cx:pt>
          <cx:pt idx="707">540.59999999999991</cx:pt>
          <cx:pt idx="708">540.59999999999991</cx:pt>
          <cx:pt idx="709">537.20000000000005</cx:pt>
          <cx:pt idx="710">536.86000000000001</cx:pt>
          <cx:pt idx="711">535.5</cx:pt>
          <cx:pt idx="712">535.5</cx:pt>
          <cx:pt idx="713">535.5</cx:pt>
          <cx:pt idx="714">535.5</cx:pt>
          <cx:pt idx="715">532.95000000000005</cx:pt>
          <cx:pt idx="716">532.95000000000005</cx:pt>
          <cx:pt idx="717">530.57000000000005</cx:pt>
          <cx:pt idx="718">530.39999999999998</cx:pt>
          <cx:pt idx="719">530.39999999999998</cx:pt>
          <cx:pt idx="720">528.91249999999991</cx:pt>
          <cx:pt idx="721">527.84999999999991</cx:pt>
          <cx:pt idx="722">527.61199999999997</cx:pt>
          <cx:pt idx="723">527.46749999999997</cx:pt>
          <cx:pt idx="724">523.60000000000002</cx:pt>
          <cx:pt idx="725">523.60000000000002</cx:pt>
          <cx:pt idx="726">523.59999999999991</cx:pt>
          <cx:pt idx="727">521.73000000000002</cx:pt>
          <cx:pt idx="728">520.20000000000005</cx:pt>
          <cx:pt idx="729">517.42899999999997</cx:pt>
          <cx:pt idx="730">516.79999999999995</cx:pt>
          <cx:pt idx="731">515.09999999999991</cx:pt>
          <cx:pt idx="732">514.25</cx:pt>
          <cx:pt idx="733">514.25</cx:pt>
          <cx:pt idx="734">513.298</cx:pt>
          <cx:pt idx="735">510</cx:pt>
          <cx:pt idx="736">510</cx:pt>
          <cx:pt idx="737">509.57499999999999</cx:pt>
          <cx:pt idx="738">509.10749999999996</cx:pt>
          <cx:pt idx="739">508.08750000000003</cx:pt>
          <cx:pt idx="740">507.53500000000003</cx:pt>
          <cx:pt idx="741">507.45000000000005</cx:pt>
          <cx:pt idx="742">506.60000000000002</cx:pt>
          <cx:pt idx="743">505.95400000000001</cx:pt>
          <cx:pt idx="744">505.75</cx:pt>
          <cx:pt idx="745">504.30500000000001</cx:pt>
          <cx:pt idx="746">502.09500000000003</cx:pt>
          <cx:pt idx="747">501.5</cx:pt>
          <cx:pt idx="748">493</cx:pt>
          <cx:pt idx="749">493</cx:pt>
          <cx:pt idx="750">492.86399999999992</cx:pt>
          <cx:pt idx="751">492.42200000000003</cx:pt>
          <cx:pt idx="752">490.875</cx:pt>
          <cx:pt idx="753">489.60000000000002</cx:pt>
          <cx:pt idx="754">489.60000000000002</cx:pt>
          <cx:pt idx="755">489.60000000000002</cx:pt>
          <cx:pt idx="756">489.59999999999997</cx:pt>
          <cx:pt idx="757">486.92250000000001</cx:pt>
          <cx:pt idx="758">486.43799999999999</cx:pt>
          <cx:pt idx="759">486.19999999999999</cx:pt>
          <cx:pt idx="760">486.06400000000002</cx:pt>
          <cx:pt idx="761">482.45999999999992</cx:pt>
          <cx:pt idx="762">482.28150000000005</cx:pt>
          <cx:pt idx="763">481.95000000000005</cx:pt>
          <cx:pt idx="764">479.74000000000001</cx:pt>
          <cx:pt idx="765">479.39999999999998</cx:pt>
          <cx:pt idx="766">476.85000000000002</cx:pt>
          <cx:pt idx="767">476</cx:pt>
          <cx:pt idx="768">473.5095</cx:pt>
          <cx:pt idx="769">473.11000000000001</cx:pt>
          <cx:pt idx="770">472.94</cx:pt>
          <cx:pt idx="771">471.75</cx:pt>
          <cx:pt idx="772">470.47500000000002</cx:pt>
          <cx:pt idx="773">468.35000000000002</cx:pt>
          <cx:pt idx="774">466.64999999999998</cx:pt>
          <cx:pt idx="775">465.375</cx:pt>
          <cx:pt idx="776">464.52499999999998</cx:pt>
          <cx:pt idx="777">462.59550000000002</cx:pt>
          <cx:pt idx="778">461.55000000000001</cx:pt>
          <cx:pt idx="779">459</cx:pt>
          <cx:pt idx="780">459</cx:pt>
          <cx:pt idx="781">458.745</cx:pt>
          <cx:pt idx="782">458.745</cx:pt>
          <cx:pt idx="783">456.95999999999998</cx:pt>
          <cx:pt idx="784">454.06999999999999</cx:pt>
          <cx:pt idx="785">452.54000000000002</cx:pt>
          <cx:pt idx="786">452.54000000000002</cx:pt>
          <cx:pt idx="787">451.70699999999999</cx:pt>
          <cx:pt idx="788">450.5</cx:pt>
          <cx:pt idx="789">449.565</cx:pt>
          <cx:pt idx="790">448.80000000000001</cx:pt>
          <cx:pt idx="791">448.79999999999995</cx:pt>
          <cx:pt idx="792">447.52500000000003</cx:pt>
          <cx:pt idx="793">447.26999999999998</cx:pt>
          <cx:pt idx="794">446.25</cx:pt>
          <cx:pt idx="795">445.39999999999998</cx:pt>
          <cx:pt idx="796">443.01999999999998</cx:pt>
          <cx:pt idx="797">442.76499999999999</cx:pt>
          <cx:pt idx="798">438.09000000000003</cx:pt>
          <cx:pt idx="799">437.32500000000005</cx:pt>
          <cx:pt idx="800">436.89999999999998</cx:pt>
          <cx:pt idx="801">436.89999999999998</cx:pt>
          <cx:pt idx="802">436.05000000000001</cx:pt>
          <cx:pt idx="803">435.19999999999999</cx:pt>
          <cx:pt idx="804">435.19999999999999</cx:pt>
          <cx:pt idx="805">435.149</cx:pt>
          <cx:pt idx="806">433.5</cx:pt>
          <cx:pt idx="807">433.5</cx:pt>
          <cx:pt idx="808">433.5</cx:pt>
          <cx:pt idx="809">431.58750000000003</cx:pt>
          <cx:pt idx="810">431.2475</cx:pt>
          <cx:pt idx="811">430.95000000000005</cx:pt>
          <cx:pt idx="812">430.10000000000002</cx:pt>
          <cx:pt idx="813">430.10000000000002</cx:pt>
          <cx:pt idx="814">428.97800000000001</cx:pt>
          <cx:pt idx="815">428.40000000000003</cx:pt>
          <cx:pt idx="816">428.40000000000003</cx:pt>
          <cx:pt idx="817">426.91249999999997</cx:pt>
          <cx:pt idx="818">425.68000000000001</cx:pt>
          <cx:pt idx="819">425.46749999999997</cx:pt>
          <cx:pt idx="820">425</cx:pt>
          <cx:pt idx="821">425</cx:pt>
          <cx:pt idx="822">424.36250000000001</cx:pt>
          <cx:pt idx="823">423.98000000000002</cx:pt>
          <cx:pt idx="824">423.30000000000001</cx:pt>
          <cx:pt idx="825">420.75</cx:pt>
          <cx:pt idx="826">420.75</cx:pt>
          <cx:pt idx="827">420.75</cx:pt>
          <cx:pt idx="828">420.75</cx:pt>
          <cx:pt idx="829">416.5</cx:pt>
          <cx:pt idx="830">416.26199999999994</cx:pt>
          <cx:pt idx="831">415.01250000000005</cx:pt>
          <cx:pt idx="832">413.09999999999997</cx:pt>
          <cx:pt idx="833">411.94400000000002</cx:pt>
          <cx:pt idx="834">411.39999999999998</cx:pt>
          <cx:pt idx="835">411.39999999999998</cx:pt>
          <cx:pt idx="836">408.85000000000002</cx:pt>
          <cx:pt idx="837">408.21249999999998</cx:pt>
          <cx:pt idx="838">408</cx:pt>
          <cx:pt idx="839">408</cx:pt>
          <cx:pt idx="840">408</cx:pt>
          <cx:pt idx="841">408</cx:pt>
          <cx:pt idx="842">406.9545</cx:pt>
          <cx:pt idx="843">406.72499999999997</cx:pt>
          <cx:pt idx="844">406.69949999999994</cx:pt>
          <cx:pt idx="845">406.47000000000003</cx:pt>
          <cx:pt idx="846">404.68500000000006</cx:pt>
          <cx:pt idx="847">404.60000000000002</cx:pt>
          <cx:pt idx="848">403.75</cx:pt>
          <cx:pt idx="849">403.57999999999998</cx:pt>
          <cx:pt idx="850">401.98200000000003</cx:pt>
          <cx:pt idx="851">401.19999999999999</cx:pt>
          <cx:pt idx="852">399.82299999999998</cx:pt>
          <cx:pt idx="853">399.49999999999994</cx:pt>
          <cx:pt idx="854">397.79999999999995</cx:pt>
          <cx:pt idx="855">397.03499999999997</cx:pt>
          <cx:pt idx="856">395.3775</cx:pt>
          <cx:pt idx="857">395.25</cx:pt>
          <cx:pt idx="858">395.25</cx:pt>
          <cx:pt idx="859">394.39999999999998</cx:pt>
          <cx:pt idx="860">392.69999999999999</cx:pt>
          <cx:pt idx="861">391.88400000000001</cx:pt>
          <cx:pt idx="862">391.85849999999994</cx:pt>
          <cx:pt idx="863">391</cx:pt>
          <cx:pt idx="864">391</cx:pt>
          <cx:pt idx="865">391</cx:pt>
          <cx:pt idx="866">391</cx:pt>
          <cx:pt idx="867">391</cx:pt>
          <cx:pt idx="868">390.91500000000002</cx:pt>
          <cx:pt idx="869">389.30000000000001</cx:pt>
          <cx:pt idx="870">388.77300000000002</cx:pt>
          <cx:pt idx="871">386.75</cx:pt>
          <cx:pt idx="872">386.32499999999999</cx:pt>
          <cx:pt idx="873">382.20249999999999</cx:pt>
          <cx:pt idx="874">381.81150000000002</cx:pt>
          <cx:pt idx="875">381.565</cx:pt>
          <cx:pt idx="876">381.48000000000002</cx:pt>
          <cx:pt idx="877">381.22500000000002</cx:pt>
          <cx:pt idx="878">381.22500000000002</cx:pt>
          <cx:pt idx="879">380.58749999999998</cx:pt>
          <cx:pt idx="880">380.11999999999995</cx:pt>
          <cx:pt idx="881">379.17649999999998</cx:pt>
          <cx:pt idx="882">378.67499999999995</cx:pt>
          <cx:pt idx="883">376.44799999999998</cx:pt>
          <cx:pt idx="884">374</cx:pt>
          <cx:pt idx="885">374</cx:pt>
          <cx:pt idx="886">374</cx:pt>
          <cx:pt idx="887">374</cx:pt>
          <cx:pt idx="888">374</cx:pt>
          <cx:pt idx="889">373.14999999999998</cx:pt>
          <cx:pt idx="890">372.572</cx:pt>
          <cx:pt idx="891">372.30000000000001</cx:pt>
          <cx:pt idx="892">372.30000000000001</cx:pt>
          <cx:pt idx="893">371.66250000000002</cx:pt>
          <cx:pt idx="894">370.60000000000002</cx:pt>
          <cx:pt idx="895">370.51499999999999</cx:pt>
          <cx:pt idx="896">370.25999999999999</cx:pt>
          <cx:pt idx="897">369.75</cx:pt>
          <cx:pt idx="898">369.495</cx:pt>
          <cx:pt idx="899">368.89999999999998</cx:pt>
          <cx:pt idx="900">366.5625</cx:pt>
          <cx:pt idx="901">365.5</cx:pt>
          <cx:pt idx="902">365.5</cx:pt>
          <cx:pt idx="903">362.10000000000002</cx:pt>
          <cx:pt idx="904">358.69999999999999</cx:pt>
          <cx:pt idx="905">357</cx:pt>
          <cx:pt idx="906">356.44749999999999</cx:pt>
          <cx:pt idx="907">352.75</cx:pt>
          <cx:pt idx="908">352.30799999999999</cx:pt>
          <cx:pt idx="909">352.15500000000003</cx:pt>
          <cx:pt idx="910">351.89999999999998</cx:pt>
          <cx:pt idx="911">351.89999999999998</cx:pt>
          <cx:pt idx="912">351.44099999999997</cx:pt>
          <cx:pt idx="913">351.28800000000001</cx:pt>
          <cx:pt idx="914">349.35000000000002</cx:pt>
          <cx:pt idx="915">348.5</cx:pt>
          <cx:pt idx="916">348.5</cx:pt>
          <cx:pt idx="917">348.32999999999998</cx:pt>
          <cx:pt idx="918">346.80000000000001</cx:pt>
          <cx:pt idx="919">346.80000000000001</cx:pt>
          <cx:pt idx="920">346.79999999999995</cx:pt>
          <cx:pt idx="921">346.71499999999997</cx:pt>
          <cx:pt idx="922">345.01499999999999</cx:pt>
          <cx:pt idx="923">343.39999999999998</cx:pt>
          <cx:pt idx="924">342.25250000000005</cx:pt>
          <cx:pt idx="925">341.69999999999999</cx:pt>
          <cx:pt idx="926">340.93499999999995</cx:pt>
          <cx:pt idx="927">340.42499999999995</cx:pt>
          <cx:pt idx="928">340.29750000000001</cx:pt>
          <cx:pt idx="929">339.96600000000001</cx:pt>
          <cx:pt idx="930">339.57499999999999</cx:pt>
          <cx:pt idx="931">339.14999999999998</cx:pt>
          <cx:pt idx="932">338.81849999999997</cx:pt>
          <cx:pt idx="933">338.30000000000001</cx:pt>
          <cx:pt idx="934">336.98250000000002</cx:pt>
          <cx:pt idx="935">336.60000000000002</cx:pt>
          <cx:pt idx="936">336.60000000000002</cx:pt>
          <cx:pt idx="937">336.59999999999997</cx:pt>
          <cx:pt idx="938">335.93700000000001</cx:pt>
          <cx:pt idx="939">335.32499999999999</cx:pt>
          <cx:pt idx="940">334.47500000000002</cx:pt>
          <cx:pt idx="941">333.19999999999999</cx:pt>
          <cx:pt idx="942">332.52000000000004</cx:pt>
          <cx:pt idx="943">331.5</cx:pt>
          <cx:pt idx="944">331.5</cx:pt>
          <cx:pt idx="945">331.5</cx:pt>
          <cx:pt idx="946">331.5</cx:pt>
          <cx:pt idx="947">331.5</cx:pt>
          <cx:pt idx="948">329.154</cx:pt>
          <cx:pt idx="949">329.12</cx:pt>
          <cx:pt idx="950">328.95000000000005</cx:pt>
          <cx:pt idx="951">328.5675</cx:pt>
          <cx:pt idx="952">327.25</cx:pt>
          <cx:pt idx="953">327.25</cx:pt>
          <cx:pt idx="954">326.39999999999998</cx:pt>
          <cx:pt idx="955">326.39999999999998</cx:pt>
          <cx:pt idx="956">325.125</cx:pt>
          <cx:pt idx="957">323</cx:pt>
          <cx:pt idx="958">323</cx:pt>
          <cx:pt idx="959">323</cx:pt>
          <cx:pt idx="960">322.14999999999998</cx:pt>
          <cx:pt idx="961">321.29999999999995</cx:pt>
          <cx:pt idx="962">321.2999999999999</cx:pt>
          <cx:pt idx="963">320.654</cx:pt>
          <cx:pt idx="964">320.11000000000001</cx:pt>
          <cx:pt idx="965">320.02499999999998</cx:pt>
          <cx:pt idx="966">319.38750000000005</cx:pt>
          <cx:pt idx="967">318.75</cx:pt>
          <cx:pt idx="968">318.75</cx:pt>
          <cx:pt idx="969">318.75</cx:pt>
          <cx:pt idx="970">318.75</cx:pt>
          <cx:pt idx="971">318.24000000000001</cx:pt>
          <cx:pt idx="972">318.22300000000001</cx:pt>
          <cx:pt idx="973">316.20000000000005</cx:pt>
          <cx:pt idx="974">314.5</cx:pt>
          <cx:pt idx="975">313.60750000000002</cx:pt>
          <cx:pt idx="976">313.03800000000001</cx:pt>
          <cx:pt idx="977">312.80000000000001</cx:pt>
          <cx:pt idx="978">311.94999999999999</cx:pt>
          <cx:pt idx="979">311.25300000000004</cx:pt>
          <cx:pt idx="980">311.10000000000002</cx:pt>
          <cx:pt idx="981">311.10000000000002</cx:pt>
          <cx:pt idx="982">311.10000000000002</cx:pt>
          <cx:pt idx="983">310.25</cx:pt>
          <cx:pt idx="984">309.31499999999994</cx:pt>
          <cx:pt idx="985">309.1875</cx:pt>
          <cx:pt idx="986">308.55000000000001</cx:pt>
          <cx:pt idx="987">308.54999999999995</cx:pt>
          <cx:pt idx="988">307.53000000000003</cx:pt>
          <cx:pt idx="989">307.27499999999998</cx:pt>
          <cx:pt idx="990">306.99450000000002</cx:pt>
          <cx:pt idx="991">306.49299999999999</cx:pt>
          <cx:pt idx="992">306</cx:pt>
          <cx:pt idx="993">306</cx:pt>
          <cx:pt idx="994">306</cx:pt>
          <cx:pt idx="995">306</cx:pt>
          <cx:pt idx="996">302.94</cx:pt>
          <cx:pt idx="997">302.59999999999997</cx:pt>
          <cx:pt idx="998">302.59999999999997</cx:pt>
          <cx:pt idx="999">302.43000000000001</cx:pt>
          <cx:pt idx="1000">299.625</cx:pt>
          <cx:pt idx="1001">299.19999999999999</cx:pt>
          <cx:pt idx="1002">298.435</cx:pt>
          <cx:pt idx="1003">297.83999999999997</cx:pt>
          <cx:pt idx="1004">297.5</cx:pt>
          <cx:pt idx="1005">297.5</cx:pt>
          <cx:pt idx="1006">297.5</cx:pt>
          <cx:pt idx="1007">297.5</cx:pt>
          <cx:pt idx="1008">297.5</cx:pt>
          <cx:pt idx="1009">296.64999999999998</cx:pt>
          <cx:pt idx="1010">295.79999999999995</cx:pt>
          <cx:pt idx="1011">294.52499999999998</cx:pt>
          <cx:pt idx="1012">293.25</cx:pt>
          <cx:pt idx="1013">293.25</cx:pt>
          <cx:pt idx="1014">293.24999999999994</cx:pt>
          <cx:pt idx="1015">291.55000000000001</cx:pt>
          <cx:pt idx="1016">290.69999999999999</cx:pt>
          <cx:pt idx="1017">289.51000000000005</cx:pt>
          <cx:pt idx="1018">289</cx:pt>
          <cx:pt idx="1019">289</cx:pt>
          <cx:pt idx="1020">287.98000000000002</cx:pt>
          <cx:pt idx="1021">287.94600000000003</cx:pt>
          <cx:pt idx="1022">287.89499999999998</cx:pt>
          <cx:pt idx="1023">287.30000000000001</cx:pt>
          <cx:pt idx="1024">286.79849999999999</cx:pt>
          <cx:pt idx="1025">285.60000000000002</cx:pt>
          <cx:pt idx="1026">285.60000000000002</cx:pt>
          <cx:pt idx="1027">285.40449999999998</cx:pt>
          <cx:pt idx="1028">282.83749999999998</cx:pt>
          <cx:pt idx="1029">282.166</cx:pt>
          <cx:pt idx="1030">281.58800000000002</cx:pt>
          <cx:pt idx="1031">281.55399999999997</cx:pt>
          <cx:pt idx="1032">280.82299999999998</cx:pt>
          <cx:pt idx="1033">280.5</cx:pt>
          <cx:pt idx="1034">280.5</cx:pt>
          <cx:pt idx="1035">280.5</cx:pt>
          <cx:pt idx="1036">280.5</cx:pt>
          <cx:pt idx="1037">280.5</cx:pt>
          <cx:pt idx="1038">280.5</cx:pt>
          <cx:pt idx="1039">279.30149999999998</cx:pt>
          <cx:pt idx="1040">277.69499999999999</cx:pt>
          <cx:pt idx="1041">277.10000000000002</cx:pt>
          <cx:pt idx="1042">277.10000000000002</cx:pt>
          <cx:pt idx="1043">276.57299999999998</cx:pt>
          <cx:pt idx="1044">276.25</cx:pt>
          <cx:pt idx="1045">276.25</cx:pt>
          <cx:pt idx="1046">276.15649999999999</cx:pt>
          <cx:pt idx="1047">275.14499999999998</cx:pt>
          <cx:pt idx="1048">274.73699999999997</cx:pt>
          <cx:pt idx="1049">273.69999999999999</cx:pt>
          <cx:pt idx="1050">272.85000000000002</cx:pt>
          <cx:pt idx="1051">272</cx:pt>
          <cx:pt idx="1052">272</cx:pt>
          <cx:pt idx="1053">272</cx:pt>
          <cx:pt idx="1054">272</cx:pt>
          <cx:pt idx="1055">272</cx:pt>
          <cx:pt idx="1056">271.57499999999999</cx:pt>
          <cx:pt idx="1057">270.30000000000001</cx:pt>
          <cx:pt idx="1058">270.30000000000001</cx:pt>
          <cx:pt idx="1059">269.44999999999999</cx:pt>
          <cx:pt idx="1060">269.26299999999998</cx:pt>
          <cx:pt idx="1061">268.43849999999998</cx:pt>
          <cx:pt idx="1062">267.75</cx:pt>
          <cx:pt idx="1063">267.75</cx:pt>
          <cx:pt idx="1064">266.89999999999998</cx:pt>
          <cx:pt idx="1065">266.01599999999996</cx:pt>
          <cx:pt idx="1066">265.19999999999999</cx:pt>
          <cx:pt idx="1067">264.35000000000002</cx:pt>
          <cx:pt idx="1068">263.77199999999999</cx:pt>
          <cx:pt idx="1069">263.755</cx:pt>
          <cx:pt idx="1070">263.5</cx:pt>
          <cx:pt idx="1071">263.32999999999998</cx:pt>
          <cx:pt idx="1072">262.75200000000001</cx:pt>
          <cx:pt idx="1073">262.64999999999998</cx:pt>
          <cx:pt idx="1074">261.80000000000001</cx:pt>
          <cx:pt idx="1075">261.80000000000001</cx:pt>
          <cx:pt idx="1076">261.80000000000001</cx:pt>
          <cx:pt idx="1077">260.10000000000002</cx:pt>
          <cx:pt idx="1078">260.10000000000002</cx:pt>
          <cx:pt idx="1079">259.07999999999998</cx:pt>
          <cx:pt idx="1080">258.39999999999998</cx:pt>
          <cx:pt idx="1081">256.09649999999999</cx:pt>
          <cx:pt idx="1082">255.61199999999997</cx:pt>
          <cx:pt idx="1083">255</cx:pt>
          <cx:pt idx="1084">255</cx:pt>
          <cx:pt idx="1085">255</cx:pt>
          <cx:pt idx="1086">255</cx:pt>
          <cx:pt idx="1087">255</cx:pt>
          <cx:pt idx="1088">255</cx:pt>
          <cx:pt idx="1089">255</cx:pt>
          <cx:pt idx="1090">254.59200000000001</cx:pt>
          <cx:pt idx="1091">254.36249999999998</cx:pt>
          <cx:pt idx="1092">254.15000000000001</cx:pt>
          <cx:pt idx="1093">254.15000000000001</cx:pt>
          <cx:pt idx="1094">253.72500000000002</cx:pt>
          <cx:pt idx="1095">253.30000000000001</cx:pt>
          <cx:pt idx="1096">252.44999999999999</cx:pt>
          <cx:pt idx="1097">252.44999999999999</cx:pt>
          <cx:pt idx="1098">252.44999999999999</cx:pt>
          <cx:pt idx="1099">251.685</cx:pt>
          <cx:pt idx="1100">251.59999999999999</cx:pt>
          <cx:pt idx="1101">251.59999999999999</cx:pt>
          <cx:pt idx="1102">251.59999999999999</cx:pt>
          <cx:pt idx="1103">251.59999999999999</cx:pt>
          <cx:pt idx="1104">249.90000000000001</cx:pt>
          <cx:pt idx="1105">249.90000000000001</cx:pt>
          <cx:pt idx="1106">249.6875</cx:pt>
          <cx:pt idx="1107">248.89699999999999</cx:pt>
          <cx:pt idx="1108">248.89699999999999</cx:pt>
          <cx:pt idx="1109">248.03</cx:pt>
          <cx:pt idx="1110">247.34999999999999</cx:pt>
          <cx:pt idx="1111">246.857</cx:pt>
          <cx:pt idx="1112">246.50000000000003</cx:pt>
          <cx:pt idx="1113">246.49999999999991</cx:pt>
          <cx:pt idx="1114">246.3725</cx:pt>
          <cx:pt idx="1115">246.32999999999998</cx:pt>
          <cx:pt idx="1116">245.22499999999999</cx:pt>
          <cx:pt idx="1117">243.94999999999999</cx:pt>
          <cx:pt idx="1118">243.94999999999999</cx:pt>
          <cx:pt idx="1119">243.86500000000001</cx:pt>
          <cx:pt idx="1120">243.01499999999999</cx:pt>
          <cx:pt idx="1121">242.25</cx:pt>
          <cx:pt idx="1122">241.40000000000001</cx:pt>
          <cx:pt idx="1123">241.40000000000001</cx:pt>
          <cx:pt idx="1124">241.15349999999995</cx:pt>
          <cx:pt idx="1125">240.97500000000002</cx:pt>
          <cx:pt idx="1126">240.33750000000003</cx:pt>
          <cx:pt idx="1127">240.33750000000003</cx:pt>
          <cx:pt idx="1128">239.69999999999999</cx:pt>
          <cx:pt idx="1129">239.69999999999999</cx:pt>
          <cx:pt idx="1130">239.66600000000005</cx:pt>
          <cx:pt idx="1131">239.53</cx:pt>
          <cx:pt idx="1132">239.13900000000001</cx:pt>
          <cx:pt idx="1133">238.42500000000001</cx:pt>
          <cx:pt idx="1134">238.00000000000003</cx:pt>
          <cx:pt idx="1135">238</cx:pt>
          <cx:pt idx="1136">238</cx:pt>
          <cx:pt idx="1137">238</cx:pt>
          <cx:pt idx="1138">237.36250000000001</cx:pt>
          <cx:pt idx="1139">236.30000000000001</cx:pt>
          <cx:pt idx="1140">236.04499999999999</cx:pt>
          <cx:pt idx="1141">235.62</cx:pt>
          <cx:pt idx="1142">235.1865</cx:pt>
          <cx:pt idx="1143">234.85499999999999</cx:pt>
          <cx:pt idx="1144">234.59999999999999</cx:pt>
          <cx:pt idx="1145">234.59999999999999</cx:pt>
          <cx:pt idx="1146">233.75</cx:pt>
          <cx:pt idx="1147">233.75</cx:pt>
          <cx:pt idx="1148">233.75</cx:pt>
          <cx:pt idx="1149">233.75</cx:pt>
          <cx:pt idx="1150">233.036</cx:pt>
          <cx:pt idx="1151">232.90000000000001</cx:pt>
          <cx:pt idx="1152">231.41249999999999</cx:pt>
          <cx:pt idx="1153">231.33599999999998</cx:pt>
          <cx:pt idx="1154">231.19999999999999</cx:pt>
          <cx:pt idx="1155">231.19999999999999</cx:pt>
          <cx:pt idx="1156">230.86000000000001</cx:pt>
          <cx:pt idx="1157">230.69850000000002</cx:pt>
          <cx:pt idx="1158">229.83999999999997</cx:pt>
          <cx:pt idx="1159">229.5</cx:pt>
          <cx:pt idx="1160">229.5</cx:pt>
          <cx:pt idx="1161">229.5</cx:pt>
          <cx:pt idx="1162">229.5</cx:pt>
          <cx:pt idx="1163">229.5</cx:pt>
          <cx:pt idx="1164">229.5</cx:pt>
          <cx:pt idx="1165">228.73500000000001</cx:pt>
          <cx:pt idx="1166">228.13999999999999</cx:pt>
          <cx:pt idx="1167">227.80000000000001</cx:pt>
          <cx:pt idx="1168">227.80000000000001</cx:pt>
          <cx:pt idx="1169">227.56200000000007</cx:pt>
          <cx:pt idx="1170">226.09999999999999</cx:pt>
          <cx:pt idx="1171">225.64099999999999</cx:pt>
          <cx:pt idx="1172">225.25</cx:pt>
          <cx:pt idx="1173">225.25</cx:pt>
          <cx:pt idx="1174">224.995</cx:pt>
          <cx:pt idx="1175">224.91</cx:pt>
          <cx:pt idx="1176">224.39999999999998</cx:pt>
          <cx:pt idx="1177">224.39999999999998</cx:pt>
          <cx:pt idx="1178">223.72</cx:pt>
          <cx:pt idx="1179">223.125</cx:pt>
          <cx:pt idx="1180">222.87</cx:pt>
          <cx:pt idx="1181">222.36000000000001</cx:pt>
          <cx:pt idx="1182">221.816</cx:pt>
          <cx:pt idx="1183">221.67150000000001</cx:pt>
          <cx:pt idx="1184">221</cx:pt>
          <cx:pt idx="1185">221</cx:pt>
          <cx:pt idx="1186">221</cx:pt>
          <cx:pt idx="1187">221</cx:pt>
          <cx:pt idx="1188">219.9375</cx:pt>
          <cx:pt idx="1189">219.30000000000001</cx:pt>
          <cx:pt idx="1190">218.02500000000001</cx:pt>
          <cx:pt idx="1191">217.59999999999999</cx:pt>
          <cx:pt idx="1192">217.59999999999999</cx:pt>
          <cx:pt idx="1193">216.75</cx:pt>
          <cx:pt idx="1194">216.75</cx:pt>
          <cx:pt idx="1195">216.75</cx:pt>
          <cx:pt idx="1196">216.75</cx:pt>
          <cx:pt idx="1197">216.06999999999999</cx:pt>
          <cx:pt idx="1198">215.90000000000001</cx:pt>
          <cx:pt idx="1199">215.90000000000001</cx:pt>
          <cx:pt idx="1200">214.19999999999999</cx:pt>
          <cx:pt idx="1201">213.435</cx:pt>
          <cx:pt idx="1202">213.18000000000001</cx:pt>
          <cx:pt idx="1203">212.5</cx:pt>
          <cx:pt idx="1204">212.5</cx:pt>
          <cx:pt idx="1205">212.5</cx:pt>
          <cx:pt idx="1206">212.5</cx:pt>
          <cx:pt idx="1207">212.5</cx:pt>
          <cx:pt idx="1208">212.5</cx:pt>
          <cx:pt idx="1209">212.5</cx:pt>
          <cx:pt idx="1210">211.65000000000001</cx:pt>
          <cx:pt idx="1211">211.31</cx:pt>
          <cx:pt idx="1212">211.13999999999999</cx:pt>
          <cx:pt idx="1213">210.57900000000001</cx:pt>
          <cx:pt idx="1214">210.375</cx:pt>
          <cx:pt idx="1215">209.95000000000005</cx:pt>
          <cx:pt idx="1216">209.10000000000002</cx:pt>
          <cx:pt idx="1217">209.09999999999999</cx:pt>
          <cx:pt idx="1218">209.09999999999999</cx:pt>
          <cx:pt idx="1219">208.57300000000001</cx:pt>
          <cx:pt idx="1220">208.41999999999999</cx:pt>
          <cx:pt idx="1221">208.25</cx:pt>
          <cx:pt idx="1222">208.08000000000001</cx:pt>
          <cx:pt idx="1223">207.46799999999999</cx:pt>
          <cx:pt idx="1224">207.4425</cx:pt>
          <cx:pt idx="1225">207.4085</cx:pt>
          <cx:pt idx="1226">205.904</cx:pt>
          <cx:pt idx="1227">205.69999999999999</cx:pt>
          <cx:pt idx="1228">204</cx:pt>
          <cx:pt idx="1229">204</cx:pt>
          <cx:pt idx="1230">204</cx:pt>
          <cx:pt idx="1231">204</cx:pt>
          <cx:pt idx="1232">204</cx:pt>
          <cx:pt idx="1233">204</cx:pt>
          <cx:pt idx="1234">204</cx:pt>
          <cx:pt idx="1235">204</cx:pt>
          <cx:pt idx="1236">204</cx:pt>
          <cx:pt idx="1237">203.15000000000001</cx:pt>
          <cx:pt idx="1238">203.10750000000002</cx:pt>
          <cx:pt idx="1239">202.30000000000001</cx:pt>
          <cx:pt idx="1240">202.1045</cx:pt>
          <cx:pt idx="1241">201.44999999999999</cx:pt>
          <cx:pt idx="1242">201.44999999999999</cx:pt>
          <cx:pt idx="1243">201.44999999999999</cx:pt>
          <cx:pt idx="1244">201.44999999999999</cx:pt>
          <cx:pt idx="1245">201.44999999999999</cx:pt>
          <cx:pt idx="1246">201.02499999999998</cx:pt>
          <cx:pt idx="1247">200.59999999999999</cx:pt>
          <cx:pt idx="1248">200.59999999999999</cx:pt>
          <cx:pt idx="1249">200.59999999999999</cx:pt>
          <cx:pt idx="1250">200.59999999999999</cx:pt>
          <cx:pt idx="1251">200.345</cx:pt>
          <cx:pt idx="1252">200.29400000000001</cx:pt>
          <cx:pt idx="1253">200.25999999999999</cx:pt>
          <cx:pt idx="1254">199.92000000000002</cx:pt>
          <cx:pt idx="1255">199.75</cx:pt>
          <cx:pt idx="1256">198.89999999999998</cx:pt>
          <cx:pt idx="1257">198.89999999999998</cx:pt>
          <cx:pt idx="1258">198.38999999999999</cx:pt>
          <cx:pt idx="1259">197.9905</cx:pt>
          <cx:pt idx="1260">197.965</cx:pt>
          <cx:pt idx="1261">197.75249999999997</cx:pt>
          <cx:pt idx="1262">196.35000000000002</cx:pt>
          <cx:pt idx="1263">196.34999999999999</cx:pt>
          <cx:pt idx="1264">195.5</cx:pt>
          <cx:pt idx="1265">195.5</cx:pt>
          <cx:pt idx="1266">194.94749999999999</cx:pt>
          <cx:pt idx="1267">193.79999999999998</cx:pt>
          <cx:pt idx="1268">193.79999999999998</cx:pt>
          <cx:pt idx="1269">193.79999999999998</cx:pt>
          <cx:pt idx="1270">193.51949999999999</cx:pt>
          <cx:pt idx="1271">192.61000000000001</cx:pt>
          <cx:pt idx="1272">191.25</cx:pt>
          <cx:pt idx="1273">191.25</cx:pt>
          <cx:pt idx="1274">191.25</cx:pt>
          <cx:pt idx="1275">191.25</cx:pt>
          <cx:pt idx="1276">189.06549999999999</cx:pt>
          <cx:pt idx="1277">188.98050000000001</cx:pt>
          <cx:pt idx="1278">188.69999999999999</cx:pt>
          <cx:pt idx="1279">188.69149999999999</cx:pt>
          <cx:pt idx="1280">187.55250000000001</cx:pt>
          <cx:pt idx="1281">187.35699999999997</cx:pt>
          <cx:pt idx="1282">187.16999999999999</cx:pt>
          <cx:pt idx="1283">187</cx:pt>
          <cx:pt idx="1284">187</cx:pt>
          <cx:pt idx="1285">187</cx:pt>
          <cx:pt idx="1286">187</cx:pt>
          <cx:pt idx="1287">187</cx:pt>
          <cx:pt idx="1288">186.96600000000001</cx:pt>
          <cx:pt idx="1289">186.3965</cx:pt>
          <cx:pt idx="1290">186.14999999999998</cx:pt>
          <cx:pt idx="1291">185.30000000000001</cx:pt>
          <cx:pt idx="1292">185.29999999999998</cx:pt>
          <cx:pt idx="1293">184.44999999999999</cx:pt>
          <cx:pt idx="1294">184.44999999999999</cx:pt>
          <cx:pt idx="1295">184.36500000000001</cx:pt>
          <cx:pt idx="1296">182.32500000000002</cx:pt>
          <cx:pt idx="1297">182.32499999999999</cx:pt>
          <cx:pt idx="1298">182.24000000000001</cx:pt>
          <cx:pt idx="1299">181.61099999999999</cx:pt>
          <cx:pt idx="1300">181.05000000000001</cx:pt>
          <cx:pt idx="1301">180.19999999999999</cx:pt>
          <cx:pt idx="1302">180.19999999999999</cx:pt>
          <cx:pt idx="1303">179.94499999999999</cx:pt>
          <cx:pt idx="1304">178.67849999999999</cx:pt>
          <cx:pt idx="1305">178.5</cx:pt>
          <cx:pt idx="1306">178.5</cx:pt>
          <cx:pt idx="1307">178.5</cx:pt>
          <cx:pt idx="1308">178.5</cx:pt>
          <cx:pt idx="1309">178.5</cx:pt>
          <cx:pt idx="1310">178.5</cx:pt>
          <cx:pt idx="1311">178.5</cx:pt>
          <cx:pt idx="1312">178.5</cx:pt>
          <cx:pt idx="1313">178.5</cx:pt>
          <cx:pt idx="1314">178.5</cx:pt>
          <cx:pt idx="1315">176.79999999999998</cx:pt>
          <cx:pt idx="1316">176.71499999999997</cx:pt>
          <cx:pt idx="1317">175.09999999999999</cx:pt>
          <cx:pt idx="1318">174.25</cx:pt>
          <cx:pt idx="1319">173.92699999999999</cx:pt>
          <cx:pt idx="1320">173.893</cx:pt>
          <cx:pt idx="1321">173.81649999999999</cx:pt>
          <cx:pt idx="1322">173.40000000000001</cx:pt>
          <cx:pt idx="1323">173.39999999999998</cx:pt>
          <cx:pt idx="1324">173.14500000000001</cx:pt>
          <cx:pt idx="1325">172.55000000000001</cx:pt>
          <cx:pt idx="1326">172.15049999999999</cx:pt>
          <cx:pt idx="1327">172.125</cx:pt>
          <cx:pt idx="1328">171.7595</cx:pt>
          <cx:pt idx="1329">170.84999999999999</cx:pt>
          <cx:pt idx="1330">170</cx:pt>
          <cx:pt idx="1331">170</cx:pt>
          <cx:pt idx="1332">170</cx:pt>
          <cx:pt idx="1333">170</cx:pt>
          <cx:pt idx="1334">169.6515</cx:pt>
          <cx:pt idx="1335">169.15000000000001</cx:pt>
          <cx:pt idx="1336">169.15000000000001</cx:pt>
          <cx:pt idx="1337">169.15000000000001</cx:pt>
          <cx:pt idx="1338">168.30000000000001</cx:pt>
          <cx:pt idx="1339">168.30000000000001</cx:pt>
          <cx:pt idx="1340">168.30000000000001</cx:pt>
          <cx:pt idx="1341">168.29999999999998</cx:pt>
          <cx:pt idx="1342">168.29999999999998</cx:pt>
          <cx:pt idx="1343">168.29999999999998</cx:pt>
          <cx:pt idx="1344">166.59999999999999</cx:pt>
          <cx:pt idx="1345">166.59999999999999</cx:pt>
          <cx:pt idx="1346">165.75</cx:pt>
          <cx:pt idx="1347">165.75</cx:pt>
          <cx:pt idx="1348">164.98499999999999</cx:pt>
          <cx:pt idx="1349">164.90000000000001</cx:pt>
          <cx:pt idx="1350">164.89999999999998</cx:pt>
          <cx:pt idx="1351">163.19999999999999</cx:pt>
          <cx:pt idx="1352">163.19999999999999</cx:pt>
          <cx:pt idx="1353">162.34999999999999</cx:pt>
          <cx:pt idx="1354">162.25649999999999</cx:pt>
          <cx:pt idx="1355">161.5</cx:pt>
          <cx:pt idx="1356">161.5</cx:pt>
          <cx:pt idx="1357">160.65000000000003</cx:pt>
          <cx:pt idx="1358">160.65000000000001</cx:pt>
          <cx:pt idx="1359">160.65000000000001</cx:pt>
          <cx:pt idx="1360">160.64999999999998</cx:pt>
          <cx:pt idx="1361">160.24200000000002</cx:pt>
          <cx:pt idx="1362">160.208</cx:pt>
          <cx:pt idx="1363">158.69499999999999</cx:pt>
          <cx:pt idx="1364">158.09999999999999</cx:pt>
          <cx:pt idx="1365">158.0745</cx:pt>
          <cx:pt idx="1366">157.845</cx:pt>
          <cx:pt idx="1367">157.25</cx:pt>
          <cx:pt idx="1368">155.65199999999999</cx:pt>
          <cx:pt idx="1369">155.55000000000001</cx:pt>
          <cx:pt idx="1370">154.80199999999999</cx:pt>
          <cx:pt idx="1371">154.27500000000001</cx:pt>
          <cx:pt idx="1372">153.84999999999999</cx:pt>
          <cx:pt idx="1373">153.84999999999999</cx:pt>
          <cx:pt idx="1374">153.63749999999999</cx:pt>
          <cx:pt idx="1375">153</cx:pt>
          <cx:pt idx="1376">153</cx:pt>
          <cx:pt idx="1377">153</cx:pt>
          <cx:pt idx="1378">153</cx:pt>
          <cx:pt idx="1379">153</cx:pt>
          <cx:pt idx="1380">152.15000000000001</cx:pt>
          <cx:pt idx="1381">151.84399999999999</cx:pt>
          <cx:pt idx="1382">151.30000000000001</cx:pt>
          <cx:pt idx="1383">150.5095</cx:pt>
          <cx:pt idx="1384">150.44999999999999</cx:pt>
          <cx:pt idx="1385">150.44999999999999</cx:pt>
          <cx:pt idx="1386">149.94</cx:pt>
          <cx:pt idx="1387">149.59999999999999</cx:pt>
          <cx:pt idx="1388">149.566</cx:pt>
          <cx:pt idx="1389">148.75</cx:pt>
          <cx:pt idx="1390">148.75</cx:pt>
          <cx:pt idx="1391">148.75</cx:pt>
          <cx:pt idx="1392">148.66499999999999</cx:pt>
          <cx:pt idx="1393">147.07550000000001</cx:pt>
          <cx:pt idx="1394">147.00749999999999</cx:pt>
          <cx:pt idx="1395">146.79499999999999</cx:pt>
          <cx:pt idx="1396">146.625</cx:pt>
          <cx:pt idx="1397">146.19999999999999</cx:pt>
          <cx:pt idx="1398">145.96199999999999</cx:pt>
          <cx:pt idx="1399">145.85999999999999</cx:pt>
          <cx:pt idx="1400">145.35000000000002</cx:pt>
          <cx:pt idx="1401">144.5</cx:pt>
          <cx:pt idx="1402">144.5</cx:pt>
          <cx:pt idx="1403">144.5</cx:pt>
          <cx:pt idx="1404">144.5</cx:pt>
          <cx:pt idx="1405">144.5</cx:pt>
          <cx:pt idx="1406">144.5</cx:pt>
          <cx:pt idx="1407">144.5</cx:pt>
          <cx:pt idx="1408">143.65000000000001</cx:pt>
          <cx:pt idx="1409">143.65000000000001</cx:pt>
          <cx:pt idx="1410">143.65000000000001</cx:pt>
          <cx:pt idx="1411">143.25900000000001</cx:pt>
          <cx:pt idx="1412">142.80000000000001</cx:pt>
          <cx:pt idx="1413">142.79999999999998</cx:pt>
          <cx:pt idx="1414">142.69800000000001</cx:pt>
          <cx:pt idx="1415">142.28999999999999</cx:pt>
          <cx:pt idx="1416">142.28999999999999</cx:pt>
          <cx:pt idx="1417">142.16249999999999</cx:pt>
          <cx:pt idx="1418">141.52499999999998</cx:pt>
          <cx:pt idx="1419">141.39750000000001</cx:pt>
          <cx:pt idx="1420">141.09999999999999</cx:pt>
          <cx:pt idx="1421">140.25</cx:pt>
          <cx:pt idx="1422">140.08850000000001</cx:pt>
          <cx:pt idx="1423">139.40000000000001</cx:pt>
          <cx:pt idx="1424">138.99199999999999</cx:pt>
          <cx:pt idx="1425">138.79650000000001</cx:pt>
          <cx:pt idx="1426">137.69999999999999</cx:pt>
          <cx:pt idx="1427">137.69999999999999</cx:pt>
          <cx:pt idx="1428">137.69999999999999</cx:pt>
          <cx:pt idx="1429">137.27500000000001</cx:pt>
          <cx:pt idx="1430">136.952</cx:pt>
          <cx:pt idx="1431">136.50999999999999</cx:pt>
          <cx:pt idx="1432">136</cx:pt>
          <cx:pt idx="1433">136</cx:pt>
          <cx:pt idx="1434">136</cx:pt>
          <cx:pt idx="1435">135.83000000000001</cx:pt>
          <cx:pt idx="1436">135.762</cx:pt>
          <cx:pt idx="1437">135.74499999999998</cx:pt>
          <cx:pt idx="1438">135.57499999999999</cx:pt>
          <cx:pt idx="1439">135.422</cx:pt>
          <cx:pt idx="1440">135.15000000000001</cx:pt>
          <cx:pt idx="1441">135.14999999999998</cx:pt>
          <cx:pt idx="1442">134.62299999999999</cx:pt>
          <cx:pt idx="1443">134.3595</cx:pt>
          <cx:pt idx="1444">134.30000000000001</cx:pt>
          <cx:pt idx="1445">134.30000000000001</cx:pt>
          <cx:pt idx="1446">134.29999999999998</cx:pt>
          <cx:pt idx="1447">134.29999999999998</cx:pt>
          <cx:pt idx="1448">133.42449999999999</cx:pt>
          <cx:pt idx="1449">132.59999999999999</cx:pt>
          <cx:pt idx="1450">132.59999999999999</cx:pt>
          <cx:pt idx="1451">131.376</cx:pt>
          <cx:pt idx="1452">131.376</cx:pt>
          <cx:pt idx="1453">130.39000000000001</cx:pt>
          <cx:pt idx="1454">129.47200000000001</cx:pt>
          <cx:pt idx="1455">129.35299999999998</cx:pt>
          <cx:pt idx="1456">128.34999999999999</cx:pt>
          <cx:pt idx="1457">127.5</cx:pt>
          <cx:pt idx="1458">127.5</cx:pt>
          <cx:pt idx="1459">127.5</cx:pt>
          <cx:pt idx="1460">127.5</cx:pt>
          <cx:pt idx="1461">127.5</cx:pt>
          <cx:pt idx="1462">127.5</cx:pt>
          <cx:pt idx="1463">127.5</cx:pt>
          <cx:pt idx="1464">127.5</cx:pt>
          <cx:pt idx="1465">126.735</cx:pt>
          <cx:pt idx="1466">126.65000000000001</cx:pt>
          <cx:pt idx="1467">126.22499999999999</cx:pt>
          <cx:pt idx="1468">125.8</cx:pt>
          <cx:pt idx="1469">124.94999999999999</cx:pt>
          <cx:pt idx="1470">124.6525</cx:pt>
          <cx:pt idx="1471">123.03749999999999</cx:pt>
          <cx:pt idx="1472">122.40000000000001</cx:pt>
          <cx:pt idx="1473">122.40000000000001</cx:pt>
          <cx:pt idx="1474">122.40000000000001</cx:pt>
          <cx:pt idx="1475">122.39999999999999</cx:pt>
          <cx:pt idx="1476">122.39999999999999</cx:pt>
          <cx:pt idx="1477">122.22150000000001</cx:pt>
          <cx:pt idx="1478">121.80500000000001</cx:pt>
          <cx:pt idx="1479">121.80500000000001</cx:pt>
          <cx:pt idx="1480">121.55</cx:pt>
          <cx:pt idx="1481">121.38</cx:pt>
          <cx:pt idx="1482">121.15900000000001</cx:pt>
          <cx:pt idx="1483">121.09950000000001</cx:pt>
          <cx:pt idx="1484">120.61499999999999</cx:pt>
          <cx:pt idx="1485">120.60650000000001</cx:pt>
          <cx:pt idx="1486">120.36</cx:pt>
          <cx:pt idx="1487">119.84999999999999</cx:pt>
          <cx:pt idx="1488">119</cx:pt>
          <cx:pt idx="1489">119</cx:pt>
          <cx:pt idx="1490">119</cx:pt>
          <cx:pt idx="1491">118.83000000000003</cx:pt>
          <cx:pt idx="1492">118.745</cx:pt>
          <cx:pt idx="1493">118.66</cx:pt>
          <cx:pt idx="1494">118.15000000000001</cx:pt>
          <cx:pt idx="1495">117.81</cx:pt>
          <cx:pt idx="1496">117.3</cx:pt>
          <cx:pt idx="1497">117.3</cx:pt>
          <cx:pt idx="1498">117.3</cx:pt>
          <cx:pt idx="1499">117.3</cx:pt>
          <cx:pt idx="1500">117.3</cx:pt>
          <cx:pt idx="1501">117.096</cx:pt>
          <cx:pt idx="1502">116.3905</cx:pt>
          <cx:pt idx="1503">116.02500000000001</cx:pt>
          <cx:pt idx="1504">115.59999999999999</cx:pt>
          <cx:pt idx="1505">115.59999999999999</cx:pt>
          <cx:pt idx="1506">115.59999999999999</cx:pt>
          <cx:pt idx="1507">114.75</cx:pt>
          <cx:pt idx="1508">114.75</cx:pt>
          <cx:pt idx="1509">113.90000000000001</cx:pt>
          <cx:pt idx="1510">113.47499999999999</cx:pt>
          <cx:pt idx="1511">113.39</cx:pt>
          <cx:pt idx="1512">113.084</cx:pt>
          <cx:pt idx="1513">112.625</cx:pt>
          <cx:pt idx="1514">112.2</cx:pt>
          <cx:pt idx="1515">112.1405</cx:pt>
          <cx:pt idx="1516">111.605</cx:pt>
          <cx:pt idx="1517">111.2225</cx:pt>
          <cx:pt idx="1518">110.5</cx:pt>
          <cx:pt idx="1519">110.5</cx:pt>
          <cx:pt idx="1520">110.5</cx:pt>
          <cx:pt idx="1521">110.33</cx:pt>
          <cx:pt idx="1522">109.65000000000001</cx:pt>
          <cx:pt idx="1523">109.64999999999999</cx:pt>
          <cx:pt idx="1524">109.34399999999997</cx:pt>
          <cx:pt idx="1525">108.273</cx:pt>
          <cx:pt idx="1526">107.95</cx:pt>
          <cx:pt idx="1527">107.52500000000001</cx:pt>
          <cx:pt idx="1528">107.4825</cx:pt>
          <cx:pt idx="1529">106.76000000000001</cx:pt>
          <cx:pt idx="1530">106.25</cx:pt>
          <cx:pt idx="1531">106.25</cx:pt>
          <cx:pt idx="1532">106.25</cx:pt>
          <cx:pt idx="1533">106.25</cx:pt>
          <cx:pt idx="1534">106.16500000000001</cx:pt>
          <cx:pt idx="1535">105.995</cx:pt>
          <cx:pt idx="1536">105.825</cx:pt>
          <cx:pt idx="1537">105.13649999999998</cx:pt>
          <cx:pt idx="1538">104.97499999999999</cx:pt>
          <cx:pt idx="1539">104.55</cx:pt>
          <cx:pt idx="1540">104.55</cx:pt>
          <cx:pt idx="1541">103.80200000000001</cx:pt>
          <cx:pt idx="1542">103.7</cx:pt>
          <cx:pt idx="1543">102.84999999999999</cx:pt>
          <cx:pt idx="1544">102.51000000000001</cx:pt>
          <cx:pt idx="1545">102</cx:pt>
          <cx:pt idx="1546">102</cx:pt>
          <cx:pt idx="1547">102</cx:pt>
          <cx:pt idx="1548">102</cx:pt>
          <cx:pt idx="1549">102</cx:pt>
          <cx:pt idx="1550">102</cx:pt>
          <cx:pt idx="1551">102</cx:pt>
          <cx:pt idx="1552">101.91500000000001</cx:pt>
          <cx:pt idx="1553">100.3</cx:pt>
          <cx:pt idx="1554">100.3</cx:pt>
          <cx:pt idx="1555">99.450000000000003</cx:pt>
          <cx:pt idx="1556">99.449999999999989</cx:pt>
          <cx:pt idx="1557">98.599999999999994</cx:pt>
          <cx:pt idx="1558">98.599999999999994</cx:pt>
          <cx:pt idx="1559">98.599999999999994</cx:pt>
          <cx:pt idx="1560">98.430000000000007</cx:pt>
          <cx:pt idx="1561">97.75</cx:pt>
          <cx:pt idx="1562">97.75</cx:pt>
          <cx:pt idx="1563">97.75</cx:pt>
          <cx:pt idx="1564">97.75</cx:pt>
          <cx:pt idx="1565">97.75</cx:pt>
          <cx:pt idx="1566">97.665000000000006</cx:pt>
          <cx:pt idx="1567">97.069999999999993</cx:pt>
          <cx:pt idx="1568">97.001999999999995</cx:pt>
          <cx:pt idx="1569">96.900000000000006</cx:pt>
          <cx:pt idx="1570">96.899999999999991</cx:pt>
          <cx:pt idx="1571">96.644999999999996</cx:pt>
          <cx:pt idx="1572">95.200000000000003</cx:pt>
          <cx:pt idx="1573">94.774999999999991</cx:pt>
          <cx:pt idx="1574">94.774999999999991</cx:pt>
          <cx:pt idx="1575">94.349999999999994</cx:pt>
          <cx:pt idx="1576">94.197000000000003</cx:pt>
          <cx:pt idx="1577">93.967500000000001</cx:pt>
          <cx:pt idx="1578">93.5</cx:pt>
          <cx:pt idx="1579">93.5</cx:pt>
          <cx:pt idx="1580">93.329999999999998</cx:pt>
          <cx:pt idx="1581">93.100499999999997</cx:pt>
          <cx:pt idx="1582">93.075000000000003</cx:pt>
          <cx:pt idx="1583">92.862499999999997</cx:pt>
          <cx:pt idx="1584">92.726500000000001</cx:pt>
          <cx:pt idx="1585">92.649999999999991</cx:pt>
          <cx:pt idx="1586">92.564999999999998</cx:pt>
          <cx:pt idx="1587">91.800000000000011</cx:pt>
          <cx:pt idx="1588">91.799999999999997</cx:pt>
          <cx:pt idx="1589">91.715000000000003</cx:pt>
          <cx:pt idx="1590">90.507999999999996</cx:pt>
          <cx:pt idx="1591">90.099999999999994</cx:pt>
          <cx:pt idx="1592">90.099999999999994</cx:pt>
          <cx:pt idx="1593">89.760000000000005</cx:pt>
          <cx:pt idx="1594">89.25</cx:pt>
          <cx:pt idx="1595">89.25</cx:pt>
          <cx:pt idx="1596">89.25</cx:pt>
          <cx:pt idx="1597">89.25</cx:pt>
          <cx:pt idx="1598">89.25</cx:pt>
          <cx:pt idx="1599">89.25</cx:pt>
          <cx:pt idx="1600">88.399999999999991</cx:pt>
          <cx:pt idx="1601">88.017499999999998</cx:pt>
          <cx:pt idx="1602">87.974999999999994</cx:pt>
          <cx:pt idx="1603">87.592500000000001</cx:pt>
          <cx:pt idx="1604">86.954999999999998</cx:pt>
          <cx:pt idx="1605">86.700000000000003</cx:pt>
          <cx:pt idx="1606">86.274999999999991</cx:pt>
          <cx:pt idx="1607">85.578000000000003</cx:pt>
          <cx:pt idx="1608">85.552500000000009</cx:pt>
          <cx:pt idx="1609">85.102000000000004</cx:pt>
          <cx:pt idx="1610">85</cx:pt>
          <cx:pt idx="1611">85</cx:pt>
          <cx:pt idx="1612">85</cx:pt>
          <cx:pt idx="1613">85</cx:pt>
          <cx:pt idx="1614">84.745000000000005</cx:pt>
          <cx:pt idx="1615">84.150000000000006</cx:pt>
          <cx:pt idx="1616">84.150000000000006</cx:pt>
          <cx:pt idx="1617">84.149999999999991</cx:pt>
          <cx:pt idx="1618">84.149999999999991</cx:pt>
          <cx:pt idx="1619">84.149999999999991</cx:pt>
          <cx:pt idx="1620">84.149999999999991</cx:pt>
          <cx:pt idx="1621">84.149999999999991</cx:pt>
          <cx:pt idx="1622">84.064999999999998</cx:pt>
          <cx:pt idx="1623">83.979999999999976</cx:pt>
          <cx:pt idx="1624">83.894999999999996</cx:pt>
          <cx:pt idx="1625">83.384999999999991</cx:pt>
          <cx:pt idx="1626">83.299999999999997</cx:pt>
          <cx:pt idx="1627">83.299999999999997</cx:pt>
          <cx:pt idx="1628">82.790000000000006</cx:pt>
          <cx:pt idx="1629">82.450000000000003</cx:pt>
          <cx:pt idx="1630">82.194999999999993</cx:pt>
          <cx:pt idx="1631">82.126999999999995</cx:pt>
          <cx:pt idx="1632">82.126999999999995</cx:pt>
          <cx:pt idx="1633">81.906000000000006</cx:pt>
          <cx:pt idx="1634">81.599999999999994</cx:pt>
          <cx:pt idx="1635">81.217500000000001</cx:pt>
          <cx:pt idx="1636">81.192000000000007</cx:pt>
          <cx:pt idx="1637">80.75</cx:pt>
          <cx:pt idx="1638">80.75</cx:pt>
          <cx:pt idx="1639">80.75</cx:pt>
          <cx:pt idx="1640">80.75</cx:pt>
          <cx:pt idx="1641">80.75</cx:pt>
          <cx:pt idx="1642">80.665000000000006</cx:pt>
          <cx:pt idx="1643">80.248500000000007</cx:pt>
          <cx:pt idx="1644">80.239999999999995</cx:pt>
          <cx:pt idx="1645">80.197500000000005</cx:pt>
          <cx:pt idx="1646">79.900000000000006</cx:pt>
          <cx:pt idx="1647">79.899999999999991</cx:pt>
          <cx:pt idx="1648">79.814999999999998</cx:pt>
          <cx:pt idx="1649">79.678999999999988</cx:pt>
          <cx:pt idx="1650">79.228499999999997</cx:pt>
          <cx:pt idx="1651">79.050000000000011</cx:pt>
          <cx:pt idx="1652">79.049999999999997</cx:pt>
          <cx:pt idx="1653">78.412499999999994</cx:pt>
          <cx:pt idx="1654">78.114999999999995</cx:pt>
          <cx:pt idx="1655">77.349999999999994</cx:pt>
          <cx:pt idx="1656">77.111999999999995</cx:pt>
          <cx:pt idx="1657">77.043999999999997</cx:pt>
          <cx:pt idx="1658">76.670000000000002</cx:pt>
          <cx:pt idx="1659">76.534000000000006</cx:pt>
          <cx:pt idx="1660">76.5</cx:pt>
          <cx:pt idx="1661">76.5</cx:pt>
          <cx:pt idx="1662">76.5</cx:pt>
          <cx:pt idx="1663">76.5</cx:pt>
          <cx:pt idx="1664">76.5</cx:pt>
          <cx:pt idx="1665">76.5</cx:pt>
          <cx:pt idx="1666">76.015500000000003</cx:pt>
          <cx:pt idx="1667">75.989999999999995</cx:pt>
          <cx:pt idx="1668">75.649999999999991</cx:pt>
          <cx:pt idx="1669">75.224999999999994</cx:pt>
          <cx:pt idx="1670">74.799999999999997</cx:pt>
          <cx:pt idx="1671">74.799999999999997</cx:pt>
          <cx:pt idx="1672">74.799999999999997</cx:pt>
          <cx:pt idx="1673">74.799999999999997</cx:pt>
          <cx:pt idx="1674">74.783000000000001</cx:pt>
          <cx:pt idx="1675">73.542000000000002</cx:pt>
          <cx:pt idx="1676">73.524999999999991</cx:pt>
          <cx:pt idx="1677">73.524999999999991</cx:pt>
          <cx:pt idx="1678">73.397499999999994</cx:pt>
          <cx:pt idx="1679">73.099999999999994</cx:pt>
          <cx:pt idx="1680">73.099999999999994</cx:pt>
          <cx:pt idx="1681">72.335000000000008</cx:pt>
          <cx:pt idx="1682">72.25</cx:pt>
          <cx:pt idx="1683">72.25</cx:pt>
          <cx:pt idx="1684">72.25</cx:pt>
          <cx:pt idx="1685">72.25</cx:pt>
          <cx:pt idx="1686">72.25</cx:pt>
          <cx:pt idx="1687">72.25</cx:pt>
          <cx:pt idx="1688">72.25</cx:pt>
          <cx:pt idx="1689">71.825000000000003</cx:pt>
          <cx:pt idx="1690">71.612499999999997</cx:pt>
          <cx:pt idx="1691">71.400000000000006</cx:pt>
          <cx:pt idx="1692">71.400000000000006</cx:pt>
          <cx:pt idx="1693">71.399999999999991</cx:pt>
          <cx:pt idx="1694">71.399999999999991</cx:pt>
          <cx:pt idx="1695">71.399999999999991</cx:pt>
          <cx:pt idx="1696">71.340500000000006</cx:pt>
          <cx:pt idx="1697">70.549999999999997</cx:pt>
          <cx:pt idx="1698">70.549999999999997</cx:pt>
          <cx:pt idx="1699">69.870000000000005</cx:pt>
          <cx:pt idx="1700">69.615000000000009</cx:pt>
          <cx:pt idx="1701">69.376999999999995</cx:pt>
          <cx:pt idx="1702">68.680000000000007</cx:pt>
          <cx:pt idx="1703">68.620499999999993</cx:pt>
          <cx:pt idx="1704">68.254999999999995</cx:pt>
          <cx:pt idx="1705">68.085000000000008</cx:pt>
          <cx:pt idx="1706">68</cx:pt>
          <cx:pt idx="1707">68</cx:pt>
          <cx:pt idx="1708">68</cx:pt>
          <cx:pt idx="1709">68</cx:pt>
          <cx:pt idx="1710">67.915000000000006</cx:pt>
          <cx:pt idx="1711">67.617500000000007</cx:pt>
          <cx:pt idx="1712">67.320000000000007</cx:pt>
          <cx:pt idx="1713">67.149999999999991</cx:pt>
          <cx:pt idx="1714">67.149999999999991</cx:pt>
          <cx:pt idx="1715">67.149999999999991</cx:pt>
          <cx:pt idx="1716">67.149999999999991</cx:pt>
          <cx:pt idx="1717">66.9375</cx:pt>
          <cx:pt idx="1718">66.342500000000001</cx:pt>
          <cx:pt idx="1719">66.300000000000011</cx:pt>
          <cx:pt idx="1720">66.299999999999997</cx:pt>
          <cx:pt idx="1721">66.231999999999999</cx:pt>
          <cx:pt idx="1722">65.135499999999993</cx:pt>
          <cx:pt idx="1723">64.769999999999996</cx:pt>
          <cx:pt idx="1724">64.599999999999994</cx:pt>
          <cx:pt idx="1725">64.599999999999994</cx:pt>
          <cx:pt idx="1726">64.599999999999994</cx:pt>
          <cx:pt idx="1727">64.259999999999991</cx:pt>
          <cx:pt idx="1728">63.75</cx:pt>
          <cx:pt idx="1729">63.75</cx:pt>
          <cx:pt idx="1730">63.75</cx:pt>
          <cx:pt idx="1731">63.75</cx:pt>
          <cx:pt idx="1732">63.75</cx:pt>
          <cx:pt idx="1733">63.75</cx:pt>
          <cx:pt idx="1734">63.665000000000013</cx:pt>
          <cx:pt idx="1735">63.188999999999993</cx:pt>
          <cx:pt idx="1736">63.036000000000001</cx:pt>
          <cx:pt idx="1737">62.305</cx:pt>
          <cx:pt idx="1738">62.2455</cx:pt>
          <cx:pt idx="1739">62.049999999999997</cx:pt>
          <cx:pt idx="1740">62.049999999999997</cx:pt>
          <cx:pt idx="1741">61.200000000000003</cx:pt>
          <cx:pt idx="1742">60.774999999999999</cx:pt>
          <cx:pt idx="1743">60.774999999999999</cx:pt>
          <cx:pt idx="1744">60.350000000000001</cx:pt>
          <cx:pt idx="1745">60.350000000000001</cx:pt>
          <cx:pt idx="1746">60.350000000000001</cx:pt>
          <cx:pt idx="1747">59.5</cx:pt>
          <cx:pt idx="1748">59.5</cx:pt>
          <cx:pt idx="1749">59.5</cx:pt>
          <cx:pt idx="1750">59.5</cx:pt>
          <cx:pt idx="1751">59.415000000000013</cx:pt>
          <cx:pt idx="1752">59.381</cx:pt>
          <cx:pt idx="1753">57.799999999999997</cx:pt>
          <cx:pt idx="1754">57.034999999999997</cx:pt>
          <cx:pt idx="1755">56.950000000000003</cx:pt>
          <cx:pt idx="1756">56.814</cx:pt>
          <cx:pt idx="1757">56.558999999999997</cx:pt>
          <cx:pt idx="1758">56.380499999999998</cx:pt>
          <cx:pt idx="1759">56.219000000000001</cx:pt>
          <cx:pt idx="1760">56.100000000000001</cx:pt>
          <cx:pt idx="1761">56.099999999999994</cx:pt>
          <cx:pt idx="1762">55.590000000000003</cx:pt>
          <cx:pt idx="1763">55.470999999999997</cx:pt>
          <cx:pt idx="1764">55.25</cx:pt>
          <cx:pt idx="1765">55.25</cx:pt>
          <cx:pt idx="1766">54.824999999999996</cx:pt>
          <cx:pt idx="1767">54.484999999999992</cx:pt>
          <cx:pt idx="1768">54.399999999999999</cx:pt>
          <cx:pt idx="1769">53.549999999999997</cx:pt>
          <cx:pt idx="1770">53.549999999999997</cx:pt>
          <cx:pt idx="1771">53.380000000000003</cx:pt>
          <cx:pt idx="1772">52.784999999999997</cx:pt>
          <cx:pt idx="1773">52.700000000000003</cx:pt>
          <cx:pt idx="1774">52.700000000000003</cx:pt>
          <cx:pt idx="1775">52.419499999999999</cx:pt>
          <cx:pt idx="1776">52.377000000000002</cx:pt>
          <cx:pt idx="1777">52.104999999999997</cx:pt>
          <cx:pt idx="1778">51.850000000000001</cx:pt>
          <cx:pt idx="1779">51.765000000000001</cx:pt>
          <cx:pt idx="1780">51.127499999999998</cx:pt>
          <cx:pt idx="1781">51</cx:pt>
          <cx:pt idx="1782">51</cx:pt>
          <cx:pt idx="1783">51</cx:pt>
          <cx:pt idx="1784">51</cx:pt>
          <cx:pt idx="1785">51</cx:pt>
          <cx:pt idx="1786">51</cx:pt>
          <cx:pt idx="1787">51</cx:pt>
          <cx:pt idx="1788">51</cx:pt>
          <cx:pt idx="1789">50.149999999999999</cx:pt>
          <cx:pt idx="1790">50.149999999999999</cx:pt>
          <cx:pt idx="1791">49.725000000000001</cx:pt>
          <cx:pt idx="1792">49.597499999999997</cx:pt>
          <cx:pt idx="1793">49.299999999999997</cx:pt>
          <cx:pt idx="1794">49.299999999999997</cx:pt>
          <cx:pt idx="1795">49.299999999999997</cx:pt>
          <cx:pt idx="1796">48.926000000000002</cx:pt>
          <cx:pt idx="1797">48.177999999999997</cx:pt>
          <cx:pt idx="1798">47.804000000000002</cx:pt>
          <cx:pt idx="1799">47.600000000000001</cx:pt>
          <cx:pt idx="1800">47.600000000000001</cx:pt>
          <cx:pt idx="1801">47.327999999999989</cx:pt>
          <cx:pt idx="1802">46.75</cx:pt>
          <cx:pt idx="1803">46.75</cx:pt>
          <cx:pt idx="1804">46.75</cx:pt>
          <cx:pt idx="1805">45.899999999999999</cx:pt>
          <cx:pt idx="1806">45.729999999999997</cx:pt>
          <cx:pt idx="1807">45.305</cx:pt>
          <cx:pt idx="1808">45.134999999999998</cx:pt>
          <cx:pt idx="1809">45.0075</cx:pt>
          <cx:pt idx="1810">44.880000000000003</cx:pt>
          <cx:pt idx="1811">44.795000000000002</cx:pt>
          <cx:pt idx="1812">43.774999999999999</cx:pt>
          <cx:pt idx="1813">43.477499999999999</cx:pt>
          <cx:pt idx="1814">43.350000000000001</cx:pt>
          <cx:pt idx="1815">43.197000000000003</cx:pt>
          <cx:pt idx="1816">42.712499999999999</cx:pt>
          <cx:pt idx="1817">42.669999999999995</cx:pt>
          <cx:pt idx="1818">41.649999999999999</cx:pt>
          <cx:pt idx="1819">41.649999999999999</cx:pt>
          <cx:pt idx="1820">41.225000000000001</cx:pt>
          <cx:pt idx="1821">41.055</cx:pt>
          <cx:pt idx="1822">41.012500000000003</cx:pt>
          <cx:pt idx="1823">40.927499999999988</cx:pt>
          <cx:pt idx="1824">40.902000000000001</cx:pt>
          <cx:pt idx="1825">40.799999999999997</cx:pt>
          <cx:pt idx="1826">40.085999999999999</cx:pt>
          <cx:pt idx="1827">39.822499999999998</cx:pt>
          <cx:pt idx="1828">39.525000000000006</cx:pt>
          <cx:pt idx="1829">38.844999999999999</cx:pt>
          <cx:pt idx="1830">38.759999999999998</cx:pt>
          <cx:pt idx="1831">38.25</cx:pt>
          <cx:pt idx="1832">38.25</cx:pt>
          <cx:pt idx="1833">38.25</cx:pt>
          <cx:pt idx="1834">37.8675</cx:pt>
          <cx:pt idx="1835">37.689</cx:pt>
          <cx:pt idx="1836">37.399999999999999</cx:pt>
          <cx:pt idx="1837">37.399999999999999</cx:pt>
          <cx:pt idx="1838">36.975000000000001</cx:pt>
          <cx:pt idx="1839">36.881500000000003</cx:pt>
          <cx:pt idx="1840">36.549999999999997</cx:pt>
          <cx:pt idx="1841">36.388500000000001</cx:pt>
          <cx:pt idx="1842">36.082500000000003</cx:pt>
          <cx:pt idx="1843">35.700000000000003</cx:pt>
          <cx:pt idx="1844">35.445</cx:pt>
          <cx:pt idx="1845">35.104999999999997</cx:pt>
          <cx:pt idx="1846">34.594999999999999</cx:pt>
          <cx:pt idx="1847">34.424999999999997</cx:pt>
          <cx:pt idx="1848">34.424999999999997</cx:pt>
          <cx:pt idx="1849">34.424999999999997</cx:pt>
          <cx:pt idx="1850">34.085000000000001</cx:pt>
          <cx:pt idx="1851">34</cx:pt>
          <cx:pt idx="1852">33.914999999999999</cx:pt>
          <cx:pt idx="1853">33.575000000000003</cx:pt>
          <cx:pt idx="1854">33.150000000000006</cx:pt>
          <cx:pt idx="1855">33.150000000000006</cx:pt>
          <cx:pt idx="1856">33.133000000000003</cx:pt>
          <cx:pt idx="1857">32.640000000000001</cx:pt>
          <cx:pt idx="1858">32.299999999999997</cx:pt>
          <cx:pt idx="1859">32.299999999999997</cx:pt>
          <cx:pt idx="1860">32.265999999999998</cx:pt>
          <cx:pt idx="1861">30.667999999999999</cx:pt>
          <cx:pt idx="1862">30.600000000000001</cx:pt>
          <cx:pt idx="1863">30.599999999999998</cx:pt>
          <cx:pt idx="1864">30.344999999999999</cx:pt>
          <cx:pt idx="1865">29.75</cx:pt>
          <cx:pt idx="1866">29.75</cx:pt>
          <cx:pt idx="1867">29.75</cx:pt>
          <cx:pt idx="1868">28.815000000000001</cx:pt>
          <cx:pt idx="1869">27.199999999999999</cx:pt>
          <cx:pt idx="1870">26.469000000000001</cx:pt>
          <cx:pt idx="1871">25.925000000000001</cx:pt>
          <cx:pt idx="1872">25.5</cx:pt>
          <cx:pt idx="1873">25.5</cx:pt>
          <cx:pt idx="1874">25.5</cx:pt>
          <cx:pt idx="1875">25.5</cx:pt>
          <cx:pt idx="1876">25.4575</cx:pt>
          <cx:pt idx="1877">25.329999999999998</cx:pt>
          <cx:pt idx="1878">25.074999999999999</cx:pt>
          <cx:pt idx="1879">24.479999999999997</cx:pt>
          <cx:pt idx="1880">23.800000000000001</cx:pt>
          <cx:pt idx="1881">23.800000000000001</cx:pt>
          <cx:pt idx="1882">23.298500000000001</cx:pt>
          <cx:pt idx="1883">22.2105</cx:pt>
          <cx:pt idx="1884">22.100000000000001</cx:pt>
          <cx:pt idx="1885">21.25</cx:pt>
          <cx:pt idx="1886">21.25</cx:pt>
          <cx:pt idx="1887">21.25</cx:pt>
          <cx:pt idx="1888">21.25</cx:pt>
          <cx:pt idx="1889">21.25</cx:pt>
          <cx:pt idx="1890">21.25</cx:pt>
          <cx:pt idx="1891">20.655000000000001</cx:pt>
          <cx:pt idx="1892">20.544499999999999</cx:pt>
          <cx:pt idx="1893">20.238499999999998</cx:pt>
          <cx:pt idx="1894">20.017499999999998</cx:pt>
          <cx:pt idx="1895">19.550000000000001</cx:pt>
          <cx:pt idx="1896">18.904</cx:pt>
          <cx:pt idx="1897">18.699999999999999</cx:pt>
          <cx:pt idx="1898">17.594999999999999</cx:pt>
          <cx:pt idx="1899">16.949000000000002</cx:pt>
          <cx:pt idx="1900">16.218</cx:pt>
          <cx:pt idx="1901">15.895</cx:pt>
          <cx:pt idx="1902">14.7135</cx:pt>
          <cx:pt idx="1903">14.449999999999999</cx:pt>
          <cx:pt idx="1904">14.449999999999999</cx:pt>
          <cx:pt idx="1905">14.025</cx:pt>
          <cx:pt idx="1906">14.025</cx:pt>
          <cx:pt idx="1907">13.387499999999999</cx:pt>
          <cx:pt idx="1908">13.039</cx:pt>
          <cx:pt idx="1909">12.75</cx:pt>
          <cx:pt idx="1910">12.155000000000001</cx:pt>
          <cx:pt idx="1911">12.138</cx:pt>
          <cx:pt idx="1912">11.874499999999999</cx:pt>
          <cx:pt idx="1913">11.772500000000001</cx:pt>
          <cx:pt idx="1914">11.050000000000001</cx:pt>
          <cx:pt idx="1915">10.820499999999999</cx:pt>
          <cx:pt idx="1916">8.5849999999999991</cx:pt>
          <cx:pt idx="1917">8.5</cx:pt>
          <cx:pt idx="1918">7.6499999999999986</cx:pt>
          <cx:pt idx="1919">7.6499999999999986</cx:pt>
          <cx:pt idx="1920">7.4119999999999999</cx:pt>
          <cx:pt idx="1921">5.5250000000000004</cx:pt>
          <cx:pt idx="1922">5.0999999999999996</cx:pt>
          <cx:pt idx="1923">4.4710000000000001</cx:pt>
          <cx:pt idx="1924">2.4224999999999999</cx:pt>
        </cx:lvl>
      </cx:numDim>
    </cx:data>
    <cx:data id="1">
      <cx:strDim type="cat">
        <cx:f>'Medicines Pivot Table'!$G$4:$G$1928</cx:f>
        <cx:lvl ptCount="1925">
          <cx:pt idx="0">Lacne</cx:pt>
          <cx:pt idx="1">Foxtum 300mg Tablet</cx:pt>
          <cx:pt idx="2">Betadine Gargle</cx:pt>
          <cx:pt idx="3">Jupicef 500mg/125mg Tablet</cx:pt>
          <cx:pt idx="4">Allegra 180</cx:pt>
          <cx:pt idx="5">WE-Sita D Tablet</cx:pt>
          <cx:pt idx="6">Sitara-D 100/10 Tablet</cx:pt>
          <cx:pt idx="7">Oxyspray Nasal Spray</cx:pt>
          <cx:pt idx="8">Drotin DS</cx:pt>
          <cx:pt idx="9">Allegra M</cx:pt>
          <cx:pt idx="10">Ciplox TZ</cx:pt>
          <cx:pt idx="11">Oflox oz</cx:pt>
          <cx:pt idx="12">Clingen Forte</cx:pt>
          <cx:pt idx="13">Drotin-M</cx:pt>
          <cx:pt idx="14">Zedex Cough Syrup</cx:pt>
          <cx:pt idx="15">Ellepra-M Tablet</cx:pt>
          <cx:pt idx="16">Broclear</cx:pt>
          <cx:pt idx="17">Seroflo 250 Synchrobreathe</cx:pt>
          <cx:pt idx="18">Zerodol Spas Tablet</cx:pt>
          <cx:pt idx="19">Unigef 250mg Tablet</cx:pt>
          <cx:pt idx="20">Ivf M 150IU Injection</cx:pt>
          <cx:pt idx="21">Novegrow</cx:pt>
          <cx:pt idx="22">Allegra 120 mg</cx:pt>
          <cx:pt idx="23">Xoxe-CV Tablet</cx:pt>
          <cx:pt idx="24">Sumo</cx:pt>
          <cx:pt idx="25">Grilinctus-LS Syrup</cx:pt>
          <cx:pt idx="26">Naxdom 500</cx:pt>
          <cx:pt idx="27">Xlove Orally Disintegrating Strip</cx:pt>
          <cx:pt idx="28">Betadine</cx:pt>
          <cx:pt idx="29">Quadriderm</cx:pt>
          <cx:pt idx="30">Femitraz Tablet</cx:pt>
          <cx:pt idx="31">Drotin</cx:pt>
          <cx:pt idx="32">Zedex Plus Cough Syrup Sugar Free</cx:pt>
          <cx:pt idx="33">Pregabid NT Tablet</cx:pt>
          <cx:pt idx="34">Bro-Zedex Sf</cx:pt>
          <cx:pt idx="35">Grilinctus-L Oral Suspension</cx:pt>
          <cx:pt idx="36">Alex Syrup</cx:pt>
          <cx:pt idx="37">Venusia</cx:pt>
          <cx:pt idx="38">Naxdom 250 Tablet</cx:pt>
          <cx:pt idx="39">Xtane Tablet</cx:pt>
          <cx:pt idx="40">Whisper Ultra</cx:pt>
          <cx:pt idx="41">Gastro-DSR Capsule</cx:pt>
          <cx:pt idx="42">Vicks Vaporub</cx:pt>
          <cx:pt idx="43">Niftas Tablet SR</cx:pt>
          <cx:pt idx="44">Grilinctus-BM Syrup</cx:pt>
          <cx:pt idx="45">Sinarest AF New Drop (Paediatric)</cx:pt>
          <cx:pt idx="46">Zorbax 500mg Tablet</cx:pt>
          <cx:pt idx="47">Unidep SR 150 Tablet</cx:pt>
          <cx:pt idx="48">Nefita</cx:pt>
          <cx:pt idx="49">Chymoral Forte</cx:pt>
          <cx:pt idx="50">Flomist Nasal Spray</cx:pt>
          <cx:pt idx="51">Grilinctus DX Syrup</cx:pt>
          <cx:pt idx="52">Ursolic 300 Tablet</cx:pt>
          <cx:pt idx="53">Carpela Tablet</cx:pt>
          <cx:pt idx="54">VaxiFlu 4 Vaccine</cx:pt>
          <cx:pt idx="55">Wilcef 500mg Tablet</cx:pt>
          <cx:pt idx="56">Ketoflam SR Tablet</cx:pt>
          <cx:pt idx="57">Protussa Cough Syrup</cx:pt>
          <cx:pt idx="58">Xylap Cream</cx:pt>
          <cx:pt idx="59">Jubiflam Forte Tablet</cx:pt>
          <cx:pt idx="60">Caritec Solution for Injection</cx:pt>
          <cx:pt idx="61">Zerodol TH 8 Tablet</cx:pt>
          <cx:pt idx="62">Doloend-SP Tablet</cx:pt>
          <cx:pt idx="63">Wepox 4000 Injection</cx:pt>
          <cx:pt idx="64">Q Cough-D Syrup</cx:pt>
          <cx:pt idx="65">Foliculin HP 75IU Injection</cx:pt>
          <cx:pt idx="66">Betadine 10% solution</cx:pt>
          <cx:pt idx="67">Amlosafe</cx:pt>
          <cx:pt idx="68">Gabapin NT Tablet</cx:pt>
          <cx:pt idx="69">Immulina 800 Tablet</cx:pt>
          <cx:pt idx="70">Sinarest</cx:pt>
          <cx:pt idx="71">Varimax 20 Tablet</cx:pt>
          <cx:pt idx="72">Dytor-5</cx:pt>
          <cx:pt idx="73">Cepocef CV 325mg Tablet</cx:pt>
          <cx:pt idx="74">Hair 4U F Solution</cx:pt>
          <cx:pt idx="75">Kera XL M Solution</cx:pt>
          <cx:pt idx="76">Minoxil 10% Solution</cx:pt>
          <cx:pt idx="77">Mirago</cx:pt>
          <cx:pt idx="78">Duolin Inhaler</cx:pt>
          <cx:pt idx="79">Uriliser MB6 Oral Solution Lemon Sugar Free</cx:pt>
          <cx:pt idx="80">Eugon HP 75i.u Injection</cx:pt>
          <cx:pt idx="81">Hifenac Max Tablet</cx:pt>
          <cx:pt idx="82">Jalra-M 50mg/850mg Tablet</cx:pt>
          <cx:pt idx="83">Eglucent Mix 25 Kwikpen 100IU/ml</cx:pt>
          <cx:pt idx="84">Vitaresp FX 180 Tablet</cx:pt>
          <cx:pt idx="85">Eztadiol Tablet</cx:pt>
          <cx:pt idx="86">Health-B12 Capsule</cx:pt>
          <cx:pt idx="87">Corex DX Syrup</cx:pt>
          <cx:pt idx="88">Enzomac</cx:pt>
          <cx:pt idx="89">QF Relief Syrup</cx:pt>
          <cx:pt idx="90">Wilcoff A Syrup</cx:pt>
          <cx:pt idx="91">Xinfine Cream</cx:pt>
          <cx:pt idx="92">Nephtor 10</cx:pt>
          <cx:pt idx="93">Quintor OD 1000mg Tablet</cx:pt>
          <cx:pt idx="94">Rabies Injection</cx:pt>
          <cx:pt idx="95">Zerodol TH 4 Tablet</cx:pt>
          <cx:pt idx="96">Ovaa Shield DS Combipack</cx:pt>
          <cx:pt idx="97">Xafinact 100 Tablet</cx:pt>
          <cx:pt idx="98">Jospar 250 Tablet</cx:pt>
          <cx:pt idx="99">Aroraft</cx:pt>
          <cx:pt idx="100">Ceftum 500</cx:pt>
          <cx:pt idx="101">Skinshine Cream</cx:pt>
          <cx:pt idx="102">Enzomac Plus</cx:pt>
          <cx:pt idx="103">Regaine 5% Solution</cx:pt>
          <cx:pt idx="104">Deflazen 6 Tablet</cx:pt>
          <cx:pt idx="105">Tinnex Capsule</cx:pt>
          <cx:pt idx="106">Dolowin Plus</cx:pt>
          <cx:pt idx="107">Dapazol M 10/1000 Tablet ER</cx:pt>
          <cx:pt idx="108">Superspas Tablet</cx:pt>
          <cx:pt idx="109">Renopride-2</cx:pt>
          <cx:pt idx="110">Urostone 300 Tablet</cx:pt>
          <cx:pt idx="111">Zenflox-UTI Tablet</cx:pt>
          <cx:pt idx="112">Grastim Injection</cx:pt>
          <cx:pt idx="113">Anobliss Cream</cx:pt>
          <cx:pt idx="114">Tolagin 4 Tablet</cx:pt>
          <cx:pt idx="115">Lantus Solostar 100IU/ml Solution for Injection</cx:pt>
          <cx:pt idx="116">Esomac 40</cx:pt>
          <cx:pt idx="117">Nootropil 800mg Tablet</cx:pt>
          <cx:pt idx="118">Zedott</cx:pt>
          <cx:pt idx="119">Zerodol TH Max 4mg/100mg/325mg Tablet</cx:pt>
          <cx:pt idx="120">Cilacar NB 5 Tablet</cx:pt>
          <cx:pt idx="121">Hefix-O Tablet</cx:pt>
          <cx:pt idx="122">Ondem</cx:pt>
          <cx:pt idx="123">Budamate 400</cx:pt>
          <cx:pt idx="124">Volix 0.2mg Tablet</cx:pt>
          <cx:pt idx="125">Meftal-Spas</cx:pt>
          <cx:pt idx="126">SederOM</cx:pt>
          <cx:pt idx="127">Telma-D</cx:pt>
          <cx:pt idx="128">Herpikind 800mg Tablet</cx:pt>
          <cx:pt idx="129">Oxyspas 5 Tablet</cx:pt>
          <cx:pt idx="130">Etocol MR 90mg/4mg Tablet</cx:pt>
          <cx:pt idx="131">Xylistin 1MIU Injection</cx:pt>
          <cx:pt idx="132">Cilacar T 20/40 Tablet</cx:pt>
          <cx:pt idx="133">Corex T Syrup</cx:pt>
          <cx:pt idx="134">Ketoalfa-DS Tablet</cx:pt>
          <cx:pt idx="135">Laveta M Tablet</cx:pt>
          <cx:pt idx="136">Xaliderm Solution</cx:pt>
          <cx:pt idx="137">Veltam DFZ 0.4mg/30mg Capsule MR</cx:pt>
          <cx:pt idx="138">Ketodel Tablet</cx:pt>
          <cx:pt idx="139">Kera M 5% Solution</cx:pt>
          <cx:pt idx="140">Combiflam</cx:pt>
          <cx:pt idx="141">Sartel Trio Tablet</cx:pt>
          <cx:pt idx="142">Herpikind 400 Tablet DT</cx:pt>
          <cx:pt idx="143">Xenical 120mg Capsule</cx:pt>
          <cx:pt idx="144">Softdrops Eye Drop</cx:pt>
          <cx:pt idx="145">Emtaf-B Tablet</cx:pt>
          <cx:pt idx="146">Telma-CT 40/6.25 Tablet</cx:pt>
          <cx:pt idx="147">Vildamac OD 100mg Tablet</cx:pt>
          <cx:pt idx="148">Teczine Syrup</cx:pt>
          <cx:pt idx="149">Omcef 200 Tablet</cx:pt>
          <cx:pt idx="150">Benizep Capsule</cx:pt>
          <cx:pt idx="151">Urifine T 0.4mg/5mg Tablet</cx:pt>
          <cx:pt idx="152">Edinase  Tablet</cx:pt>
          <cx:pt idx="153">Juvobin 25 Injection</cx:pt>
          <cx:pt idx="154">Combitide 250 CFC Free Inhaler</cx:pt>
          <cx:pt idx="155">Qualdriderm Cream</cx:pt>
          <cx:pt idx="156">Lexdol T 100mg/4mg Tablet</cx:pt>
          <cx:pt idx="157">Ketorol SP Tablet</cx:pt>
          <cx:pt idx="158">Glipsov Tablet</cx:pt>
          <cx:pt idx="159">Piriton CS Syrup</cx:pt>
          <cx:pt idx="160">Etorico-TH Tablet</cx:pt>
          <cx:pt idx="161">Myospaz D Tablet</cx:pt>
          <cx:pt idx="162">Dolo 650</cx:pt>
          <cx:pt idx="163">Thyrox 25 Tablet</cx:pt>
          <cx:pt idx="164">Wipac Gel</cx:pt>
          <cx:pt idx="165">I-Dew Ultra Eye Drop</cx:pt>
          <cx:pt idx="166">Oxetol XR 300 Tablet</cx:pt>
          <cx:pt idx="167">Zerodol PT Tablet</cx:pt>
          <cx:pt idx="168">Tranostat-MF Tablet</cx:pt>
          <cx:pt idx="169">Thrombonot</cx:pt>
          <cx:pt idx="170">Perlice</cx:pt>
          <cx:pt idx="171">Itcomeg P 500mg/800mg Tablet</cx:pt>
          <cx:pt idx="172">Cobaswift NS Nasal Spray</cx:pt>
          <cx:pt idx="173">Vilatin-M 50/500 Tablet</cx:pt>
          <cx:pt idx="174">Ketoalfa Tablet</cx:pt>
          <cx:pt idx="175">Zifi 200</cx:pt>
          <cx:pt idx="176">Cefix 200</cx:pt>
          <cx:pt idx="177">Anovate</cx:pt>
          <cx:pt idx="178">Duralast 30</cx:pt>
          <cx:pt idx="179">Zathrin 500 Tablet</cx:pt>
          <cx:pt idx="180">Suhagra Force 50mg/30mg Tablet</cx:pt>
          <cx:pt idx="181">Clavam 625</cx:pt>
          <cx:pt idx="182">Joshila 100mg Tablet</cx:pt>
          <cx:pt idx="183">Jublin-M Capsule</cx:pt>
          <cx:pt idx="184">Q-Zen-C Tablet</cx:pt>
          <cx:pt idx="185">Inbilt-F Solution</cx:pt>
          <cx:pt idx="186">Oxydex Tablet</cx:pt>
          <cx:pt idx="187">Cepodem-O</cx:pt>
          <cx:pt idx="188">Derpalin 0.1% Gel</cx:pt>
          <cx:pt idx="189">Histakind-M Tablet</cx:pt>
          <cx:pt idx="190">Uroflamed Tablet</cx:pt>
          <cx:pt idx="191">Uzil Tablet</cx:pt>
          <cx:pt idx="192">Iodine Solution</cx:pt>
          <cx:pt idx="193">Unicontin-E 600 Tablet CR</cx:pt>
          <cx:pt idx="194">AZR Tablet</cx:pt>
          <cx:pt idx="195">Glycomet Trio 2 Tablet SR</cx:pt>
          <cx:pt idx="196">Benadryl DR Syrup</cx:pt>
          <cx:pt idx="197">Silodal-D8</cx:pt>
          <cx:pt idx="198">Wokadine 10% Solution</cx:pt>
          <cx:pt idx="199">Gaspaz Capsule</cx:pt>
          <cx:pt idx="200">Respicure Syrup</cx:pt>
          <cx:pt idx="201">Xglar Injection</cx:pt>
          <cx:pt idx="202">Orasep-LA Gel</cx:pt>
          <cx:pt idx="203">Funtime Gold 50mg/30mg Tablet</cx:pt>
          <cx:pt idx="204">Ciplox 500</cx:pt>
          <cx:pt idx="205">Tfct Nib OD 11mg Tablet</cx:pt>
          <cx:pt idx="206">Etoricoxib</cx:pt>
          <cx:pt idx="207">Enzar Forte</cx:pt>
          <cx:pt idx="208">Dafadros-LS Tablet</cx:pt>
          <cx:pt idx="209">Zeet Syrup</cx:pt>
          <cx:pt idx="210">Hepakind 150 Tablet</cx:pt>
          <cx:pt idx="211">Althrocin 500</cx:pt>
          <cx:pt idx="212">Astymin-3 10mg/8mg Infusion</cx:pt>
          <cx:pt idx="213">Thyronorm 125mcg Tablet</cx:pt>
          <cx:pt idx="214">Duzela 20</cx:pt>
          <cx:pt idx="215">Febutaz 40</cx:pt>
          <cx:pt idx="216">Clonate</cx:pt>
          <cx:pt idx="217">Brivajoy 100 Tablet</cx:pt>
          <cx:pt idx="218">Diclowin Plus</cx:pt>
          <cx:pt idx="219">Xop 200mg Tablet</cx:pt>
          <cx:pt idx="220">Vysov D 10mg/100mg Tablet SR</cx:pt>
          <cx:pt idx="221">Limzolid -DS Dry Syrup</cx:pt>
          <cx:pt idx="222">Yasmin Tablet</cx:pt>
          <cx:pt idx="223">Zerodol-SP Tablet</cx:pt>
          <cx:pt idx="224">Involym Capsule</cx:pt>
          <cx:pt idx="225">Dothip 75mg Tablet</cx:pt>
          <cx:pt idx="226">Gemsoline-D3</cx:pt>
          <cx:pt idx="227">Candid B Crm</cx:pt>
          <cx:pt idx="228">Novomix 30 Flexpen 100IU/ml</cx:pt>
          <cx:pt idx="229">Triluma Cream</cx:pt>
          <cx:pt idx="230">Cypon Syrup</cx:pt>
          <cx:pt idx="231">Octenoxa Gargle</cx:pt>
          <cx:pt idx="232">Neo-Mercazole 10 Tablet</cx:pt>
          <cx:pt idx="233">Stiloz 50 Tablet</cx:pt>
          <cx:pt idx="234">Yamini LS Kit</cx:pt>
          <cx:pt idx="235">Jupiros 10</cx:pt>
          <cx:pt idx="236">Eptus-T 20 Tablet</cx:pt>
          <cx:pt idx="237">Flupiz-P 100mg/325mg Tablet</cx:pt>
          <cx:pt idx="238">Dicoliv MR 250 mg/50 mg/325 mg Tablet</cx:pt>
          <cx:pt idx="239">Calpol 650 mg</cx:pt>
          <cx:pt idx="240">Zerodol TC Tablet</cx:pt>
          <cx:pt idx="241">Linvas Tablet</cx:pt>
          <cx:pt idx="242">Ultiderm Lotion</cx:pt>
          <cx:pt idx="243">Midgeo 5mg Tablet</cx:pt>
          <cx:pt idx="244">Risofos 35 Tablet</cx:pt>
          <cx:pt idx="245">Uvazest 2mg Tablet</cx:pt>
          <cx:pt idx="246">Cilacar 5</cx:pt>
          <cx:pt idx="247">Benadryl Syrup</cx:pt>
          <cx:pt idx="248">Veloz L Capsule SR</cx:pt>
          <cx:pt idx="249">Tacroz Forte Ointment</cx:pt>
          <cx:pt idx="250">Glutaup 500mg Tablet</cx:pt>
          <cx:pt idx="251">Coverit Plus Spray</cx:pt>
          <cx:pt idx="252">Ancool</cx:pt>
          <cx:pt idx="253">Minirin Nasal Spray</cx:pt>
          <cx:pt idx="254">Flutrol 500 Capsule</cx:pt>
          <cx:pt idx="255">Just Tears Liquigel</cx:pt>
          <cx:pt idx="256">Urisol 200mg Tablet</cx:pt>
          <cx:pt idx="257">Faroart Tablet</cx:pt>
          <cx:pt idx="258">Finax</cx:pt>
          <cx:pt idx="259">Clinmiskin AD Gel</cx:pt>
          <cx:pt idx="260">Dexem 100mcg Injection</cx:pt>
          <cx:pt idx="261">Tear Drops</cx:pt>
          <cx:pt idx="262">Strepsils</cx:pt>
          <cx:pt idx="263">Yogatel-CH 80 Tablet</cx:pt>
          <cx:pt idx="264">Testoviron Depot 250 Injection</cx:pt>
          <cx:pt idx="265">Citimac Tablet</cx:pt>
          <cx:pt idx="266">Baclof</cx:pt>
          <cx:pt idx="267">Meftal-500</cx:pt>
          <cx:pt idx="268">Maxbrim Eye Drop</cx:pt>
          <cx:pt idx="269">Azee 500</cx:pt>
          <cx:pt idx="270">Glycomet-GP 2 Tablet PR</cx:pt>
          <cx:pt idx="271">Rapilif 8 Tablet</cx:pt>
          <cx:pt idx="272">Zocon AS Tablet</cx:pt>
          <cx:pt idx="273">Renocel 4000IU Injection</cx:pt>
          <cx:pt idx="274">Vildamac DP 10mg/100mg Tablet SR</cx:pt>
          <cx:pt idx="275">LCZ Tablet</cx:pt>
          <cx:pt idx="276">Tenepride-20</cx:pt>
          <cx:pt idx="277">Welfit-P Capsule</cx:pt>
          <cx:pt idx="278">Anaspas Tablet</cx:pt>
          <cx:pt idx="279">Ketoplast Plaster</cx:pt>
          <cx:pt idx="280">Ketoplast Plus Plaster</cx:pt>
          <cx:pt idx="281">Viatran 1.5 gm Injection</cx:pt>
          <cx:pt idx="282">Bilasure 20</cx:pt>
          <cx:pt idx="283">Combihale FF CFC Free 250 Inhaler</cx:pt>
          <cx:pt idx="284">Urcol 300mg Tablet</cx:pt>
          <cx:pt idx="285">Jakura 5 Tablet</cx:pt>
          <cx:pt idx="286">ZyrCold Syrup</cx:pt>
          <cx:pt idx="287">Razel 10 Tablet</cx:pt>
          <cx:pt idx="288">Digene</cx:pt>
          <cx:pt idx="289">Sinarest Syrup</cx:pt>
          <cx:pt idx="290">Viscodyne-LS Expectorant</cx:pt>
          <cx:pt idx="291">C Win Lotion</cx:pt>
          <cx:pt idx="292">Seroflo 250 Rotacap</cx:pt>
          <cx:pt idx="293">Q-Carni 10 Syrup Pineapple</cx:pt>
          <cx:pt idx="294">Entcof Syrup</cx:pt>
          <cx:pt idx="295">Remylin DX Tablet</cx:pt>
          <cx:pt idx="296">Ketomaster Shampoo</cx:pt>
          <cx:pt idx="297">Uriease 40 Tablet</cx:pt>
          <cx:pt idx="298">Antiflu 12mg/ml Syrup</cx:pt>
          <cx:pt idx="299">Electral ORS</cx:pt>
          <cx:pt idx="300">Aztofa 5mg Tablet</cx:pt>
          <cx:pt idx="301">Doxolin 400</cx:pt>
          <cx:pt idx="302">Zerodol-MR Tablet</cx:pt>
          <cx:pt idx="303">Amlodac-D Tablet SR</cx:pt>
          <cx:pt idx="304">Isac 10 Capsule</cx:pt>
          <cx:pt idx="305">Broncolite-LS Syrup</cx:pt>
          <cx:pt idx="306">IT Mac 10mg Oral Solution</cx:pt>
          <cx:pt idx="307">Kenacort Hexa Injection</cx:pt>
          <cx:pt idx="308">Aravon Injection</cx:pt>
          <cx:pt idx="309">Flexetor-MR Tablet</cx:pt>
          <cx:pt idx="310">Prasita 10mg Tablet</cx:pt>
          <cx:pt idx="311">Grafotas 100mg Capsule</cx:pt>
          <cx:pt idx="312">Milflox Plus 0.4 Sterile Eye Drops</cx:pt>
          <cx:pt idx="313">Heptosoft 150mg Tablet</cx:pt>
          <cx:pt idx="314">Aricep</cx:pt>
          <cx:pt idx="315">Darolac</cx:pt>
          <cx:pt idx="316">Junior Cipeg Powder for Oral Solution</cx:pt>
          <cx:pt idx="317">Isodale 40mg Tablet SR</cx:pt>
          <cx:pt idx="318">Zifi CV 200 Tablet</cx:pt>
          <cx:pt idx="319">Amaryl 3mg Tablet</cx:pt>
          <cx:pt idx="320">Glycomet-GP 1 Tablet PR</cx:pt>
          <cx:pt idx="321">Endonok Tablet</cx:pt>
          <cx:pt idx="322">Prazopress XL 5 Tablet</cx:pt>
          <cx:pt idx="323">Instaflex AR 200mg/20mg Capsule SR</cx:pt>
          <cx:pt idx="324">Vildapride OD 100mg Tablet</cx:pt>
          <cx:pt idx="325">Betnovate C</cx:pt>
          <cx:pt idx="326">Synaptol 150 Tablet</cx:pt>
          <cx:pt idx="327">Rcifax Tablet</cx:pt>
          <cx:pt idx="328">Lactolook</cx:pt>
          <cx:pt idx="329">Ultra V Gra 100mg Tablet</cx:pt>
          <cx:pt idx="330">Bravia-LS Capsule SR</cx:pt>
          <cx:pt idx="331">Esogress 40</cx:pt>
          <cx:pt idx="332">Zerodol -CR Tablet</cx:pt>
          <cx:pt idx="333">Osmodrops Eye Drop</cx:pt>
          <cx:pt idx="334">Unistrol 40mg Tablet</cx:pt>
          <cx:pt idx="335">Enzicap Syrup</cx:pt>
          <cx:pt idx="336">Optidew Eye Drop</cx:pt>
          <cx:pt idx="337">Permite 5 % Cream</cx:pt>
          <cx:pt idx="338">Ciplox Eye/Ear Drop</cx:pt>
          <cx:pt idx="339">Strocit 500 Tablet</cx:pt>
          <cx:pt idx="340">Shelcal CT Tablet</cx:pt>
          <cx:pt idx="341">G-Furo 500 Tablet</cx:pt>
          <cx:pt idx="342">Tfct-Nib Tablet</cx:pt>
          <cx:pt idx="343">Zostum-O 200mg Tablet</cx:pt>
          <cx:pt idx="344">Depstalo Plus Tablet</cx:pt>
          <cx:pt idx="345">Telmikind Trio 6.25</cx:pt>
          <cx:pt idx="346">Xpect-D Syrup</cx:pt>
          <cx:pt idx="347">Histos M Tablet</cx:pt>
          <cx:pt idx="348">Bipaz-D 30mg/40mg Capsule PR</cx:pt>
          <cx:pt idx="349">Pataday Ophthalmic Solution</cx:pt>
          <cx:pt idx="350">Polypod 200 Tablet</cx:pt>
          <cx:pt idx="351">Yuliprist Tablet</cx:pt>
          <cx:pt idx="352">Yuvti Tablet</cx:pt>
          <cx:pt idx="353">Kevon Lotion (60 ml)</cx:pt>
          <cx:pt idx="354">Alex Cough Lozenges</cx:pt>
          <cx:pt idx="355">Nadibact</cx:pt>
          <cx:pt idx="356">Hisone 10 Tablet</cx:pt>
          <cx:pt idx="357">Uritin-D Tablet MR</cx:pt>
          <cx:pt idx="358">Weldinide F Respules (2ml Each)</cx:pt>
          <cx:pt idx="359">Inucard M 50 Tablet ER</cx:pt>
          <cx:pt idx="360">Yuxa 35 Tablet</cx:pt>
          <cx:pt idx="361">Deletus D Plus Syrup Raspberry Sugar Free</cx:pt>
          <cx:pt idx="362">Lorfast Meltab Tablet</cx:pt>
          <cx:pt idx="363">Ivables 5 Tablet</cx:pt>
          <cx:pt idx="364">Ranidom-O Oral Suspension Orange Sugar Free</cx:pt>
          <cx:pt idx="365">Ultraa Shine Cream</cx:pt>
          <cx:pt idx="366">Yocv LB Tablet</cx:pt>
          <cx:pt idx="367">Ursocad 300 Tablet</cx:pt>
          <cx:pt idx="368">Pause 500 Tablet</cx:pt>
          <cx:pt idx="369">Yuvastat 10mg/75mg Capsule</cx:pt>
          <cx:pt idx="370">Jigest 10mg Tablet</cx:pt>
          <cx:pt idx="371">Awarene PF Eye Drop</cx:pt>
          <cx:pt idx="372">Iverkind 6mg Tablet</cx:pt>
          <cx:pt idx="373">Doxebet 20mg Tablet</cx:pt>
          <cx:pt idx="374">Zenflox 200 Tablet</cx:pt>
          <cx:pt idx="375">Eyemist Gel</cx:pt>
          <cx:pt idx="376">Winbp 20 Tablet</cx:pt>
          <cx:pt idx="377">Betaloc 25 mg</cx:pt>
          <cx:pt idx="378">Clariwin 250 Tablet</cx:pt>
          <cx:pt idx="379">Almotan 12.5 Tablet</cx:pt>
          <cx:pt idx="380">Tresivac PFS Vaccine</cx:pt>
          <cx:pt idx="381">Swich 200 Tablet</cx:pt>
          <cx:pt idx="382">Ictacetam 1000mg Tablet</cx:pt>
          <cx:pt idx="383">Aceloflam SP Tablet</cx:pt>
          <cx:pt idx="384">Picspot Gel</cx:pt>
          <cx:pt idx="385">Zerodol P Tablet</cx:pt>
          <cx:pt idx="386">Pregaba NT 75 mg/10 mg Tablet</cx:pt>
          <cx:pt idx="387">Dox 100mg Tablet</cx:pt>
          <cx:pt idx="388">Rozavel 20 Tablet</cx:pt>
          <cx:pt idx="389">Xtor 5 Tablet</cx:pt>
          <cx:pt idx="390">Trenaxa MF Tablet</cx:pt>
          <cx:pt idx="391">Avas 20 Tablet</cx:pt>
          <cx:pt idx="392">Pantin L Capsule SR</cx:pt>
          <cx:pt idx="393">Progynova 2mg Tablet</cx:pt>
          <cx:pt idx="394">Desonate 0.05% Lotion</cx:pt>
          <cx:pt idx="395">Defenac P 50mg/500mg Tablet</cx:pt>
          <cx:pt idx="396">Kep D Syrup</cx:pt>
          <cx:pt idx="397">Pantafol DSR 30mg/40mg Capsule PR</cx:pt>
          <cx:pt idx="398">Xone O 200mg/200mg Tablet</cx:pt>
          <cx:pt idx="399">Acitrin 25mg Capsule</cx:pt>
          <cx:pt idx="400">Debrilyse Tablet</cx:pt>
          <cx:pt idx="401">Glycodin Plus Syrup</cx:pt>
          <cx:pt idx="402">Xyzal 10mg Tablet</cx:pt>
          <cx:pt idx="403">Toff DC Syrup</cx:pt>
          <cx:pt idx="404">Torsid Plus 10/50 Tablet</cx:pt>
          <cx:pt idx="405">Chymowok Forte 100000AU Tablet</cx:pt>
          <cx:pt idx="406">Urotone 75mg Tablet SR</cx:pt>
          <cx:pt idx="407">Baroliv 500mg Tablet</cx:pt>
          <cx:pt idx="408">Udcoliv 300 Tablet</cx:pt>
          <cx:pt idx="409">Pruvict 2 Tablet</cx:pt>
          <cx:pt idx="410">Hepatag 25000IU Injection</cx:pt>
          <cx:pt idx="411">Keto Gold Soap</cx:pt>
          <cx:pt idx="412">Ozx Lotion</cx:pt>
          <cx:pt idx="413">Kondro OD Tablet</cx:pt>
          <cx:pt idx="414">Vaxirab N 2.5IU Injection</cx:pt>
          <cx:pt idx="415">Xigduo 5mg/1000mg Tablet IR</cx:pt>
          <cx:pt idx="416">Tellzy-AM Tablet</cx:pt>
          <cx:pt idx="417">Dolo-MF Junior Oral Suspension</cx:pt>
          <cx:pt idx="418">Uritin 0.4mg Tablet</cx:pt>
          <cx:pt idx="419">CO Mupimet Collagen Particles</cx:pt>
          <cx:pt idx="420">Imograf Forte Lotion</cx:pt>
          <cx:pt idx="421">Respifresh D Syrup</cx:pt>
          <cx:pt idx="422">Arbitel-AM 40 Tablet</cx:pt>
          <cx:pt idx="423">Cetrizine Cold DS Syrup</cx:pt>
          <cx:pt idx="424">Dapnat 10 Tablet</cx:pt>
          <cx:pt idx="425">Xymoheal Tablet</cx:pt>
          <cx:pt idx="426">Juan 100 Tablet</cx:pt>
          <cx:pt idx="427">Fempro</cx:pt>
          <cx:pt idx="428">Voxigain 10mg Tablet</cx:pt>
          <cx:pt idx="429">Sacurise 50 Tablet</cx:pt>
          <cx:pt idx="430">Zocef 500 Tablet</cx:pt>
          <cx:pt idx="431">Suzon-S 1000mg/1000mg Injection</cx:pt>
          <cx:pt idx="432">Crocin Advance 500</cx:pt>
          <cx:pt idx="433">Bone C Fos 35mg Tablet</cx:pt>
          <cx:pt idx="434">Zocef-CV 500 Tablet</cx:pt>
          <cx:pt idx="435">Ovalife Met Tablet</cx:pt>
          <cx:pt idx="436">Britorva 10F Tablet</cx:pt>
          <cx:pt idx="437">Cezarest D Tablet</cx:pt>
          <cx:pt idx="438">Kolibitor Solution for Infusion</cx:pt>
          <cx:pt idx="439">Qxim CV 200mg/125mg Tablet</cx:pt>
          <cx:pt idx="440">Heparin 25000IU Injection</cx:pt>
          <cx:pt idx="441">Momate Ointment</cx:pt>
          <cx:pt idx="442">Dhea Sure Tablet</cx:pt>
          <cx:pt idx="443">Acnetor AD Gel</cx:pt>
          <cx:pt idx="444">Apticyp Syrup</cx:pt>
          <cx:pt idx="445">Furacia 500mg Tablet</cx:pt>
          <cx:pt idx="446">Baga-M Tablet</cx:pt>
          <cx:pt idx="447">Linac MR 100mg/325mg/250mg Tablet</cx:pt>
          <cx:pt idx="448">Losar-H Tablet</cx:pt>
          <cx:pt idx="449">Julax 10mg Tablet</cx:pt>
          <cx:pt idx="450">CremaPeg Oral Solution</cx:pt>
          <cx:pt idx="451">Jupiros-A 150 Capsule</cx:pt>
          <cx:pt idx="452">Uricure Syrup</cx:pt>
          <cx:pt idx="453">Freshwell Eye Drop BAK Free</cx:pt>
          <cx:pt idx="454">DapaSach MS 10/1000/100 Tablet ER</cx:pt>
          <cx:pt idx="455">Xarelto 20mg Tablet</cx:pt>
          <cx:pt idx="456">Angispan-TR 6.5mg Capsule</cx:pt>
          <cx:pt idx="457">Jospar 500 Tablet</cx:pt>
          <cx:pt idx="458">Pulmosmart Pulmules (2ml Each)</cx:pt>
          <cx:pt idx="459">Vitaresp FX Tablet</cx:pt>
          <cx:pt idx="460">Gastrogyl O 200 mg/500 mg Tablet</cx:pt>
          <cx:pt idx="461">Glimp M 2 SR Tablet</cx:pt>
          <cx:pt idx="462">Biovas 40mg Tablet</cx:pt>
          <cx:pt idx="463">Uriliv S 300mg Tablet</cx:pt>
          <cx:pt idx="464">Ketograce Tablet</cx:pt>
          <cx:pt idx="465">Flocetam Syrup</cx:pt>
          <cx:pt idx="466">Mirabig-S 50 Tablet ER</cx:pt>
          <cx:pt idx="467">Qutan SR 300 Tablet</cx:pt>
          <cx:pt idx="468">Tazzle 10 Tablet</cx:pt>
          <cx:pt idx="469">Merotec 1000mg Injection</cx:pt>
          <cx:pt idx="470">CO2 Tablet</cx:pt>
          <cx:pt idx="471">Ciplox TZ H Tablet</cx:pt>
          <cx:pt idx="472">Oxipod-CV Tablet</cx:pt>
          <cx:pt idx="473">Sacutan 50 Tablet</cx:pt>
          <cx:pt idx="474">Lindase Plus 50mg/10mg Tablet</cx:pt>
          <cx:pt idx="475">Dienille 30mcg/2mg Tablet</cx:pt>
          <cx:pt idx="476">Joykem ODT 200 Tablet</cx:pt>
          <cx:pt idx="477">Flution-F Nasal Spray</cx:pt>
          <cx:pt idx="478">Arbitel-Trio 50 Tablet ER</cx:pt>
          <cx:pt idx="479">Bilahenz Tablet</cx:pt>
          <cx:pt idx="480">Coscopin LS Syrup Orange</cx:pt>
          <cx:pt idx="481">Doxcef CV Tablet DT</cx:pt>
          <cx:pt idx="482">Ventab Dxt 50 Tablet ER</cx:pt>
          <cx:pt idx="483">Tixylix LS Syrup</cx:pt>
          <cx:pt idx="484">Met XL-T 25 Tablet</cx:pt>
          <cx:pt idx="485">Aciloc 150</cx:pt>
          <cx:pt idx="486">Phlogam Tablet</cx:pt>
          <cx:pt idx="487">Vermisol 150mg Tablet</cx:pt>
          <cx:pt idx="488">Uzepan 40mg Tablet</cx:pt>
          <cx:pt idx="489">Spaflox 200mg Tablet</cx:pt>
          <cx:pt idx="490">Kera M 10% Solution Alcohol Free</cx:pt>
          <cx:pt idx="491">KLM-FX 180 Tablet</cx:pt>
          <cx:pt idx="492">Biofen 120mg Tablet</cx:pt>
          <cx:pt idx="493">CO Mupimet Powder</cx:pt>
          <cx:pt idx="494">Chymothal Plus Tablet</cx:pt>
          <cx:pt idx="495">Wakcerin-GM Tablet</cx:pt>
          <cx:pt idx="496">Augmentin Duo Oral</cx:pt>
          <cx:pt idx="497">Spaflox Syrup</cx:pt>
          <cx:pt idx="498">Hhderm Cream</cx:pt>
          <cx:pt idx="499">Calpol 500 mg</cx:pt>
          <cx:pt idx="500">Keto Soap</cx:pt>
          <cx:pt idx="501">Vetory SP Tablet</cx:pt>
          <cx:pt idx="502">Uvox 100 Tablet</cx:pt>
          <cx:pt idx="503">Sugesterone 200mg Soft Gelatin Capsule</cx:pt>
          <cx:pt idx="504">Satrogyl-O Tablet</cx:pt>
          <cx:pt idx="505">Joykem ODT 100 Tablet</cx:pt>
          <cx:pt idx="506">D Tus Syrup</cx:pt>
          <cx:pt idx="507">Brintop 5% Solution</cx:pt>
          <cx:pt idx="508">Fluoff Tablet</cx:pt>
          <cx:pt idx="509">Jubira 10 Tablet</cx:pt>
          <cx:pt idx="510">Kera-FM 10% Solution</cx:pt>
          <cx:pt idx="511">Ferteez Tablet</cx:pt>
          <cx:pt idx="512">Appetite Syrup</cx:pt>
          <cx:pt idx="513">Ensorex 100mg Tablet</cx:pt>
          <cx:pt idx="514">Ceroxim XP 625mg Tablet</cx:pt>
          <cx:pt idx="515">Metmax Injection</cx:pt>
          <cx:pt idx="516">Brivanext 75mg Tablet</cx:pt>
          <cx:pt idx="517">Wokxime 200mg Tablet</cx:pt>
          <cx:pt idx="518">Cfuro CV 500mg/125mg Tablet</cx:pt>
          <cx:pt idx="519">Ata Mont 20mg/10mg Tablet</cx:pt>
          <cx:pt idx="520">Eslo Tan Tablet</cx:pt>
          <cx:pt idx="521">Xoxe 250mg Tablet</cx:pt>
          <cx:pt idx="522">XL 90 Cofgels</cx:pt>
          <cx:pt idx="523">Kinpride SR Tablet</cx:pt>
          <cx:pt idx="524">Unizid TZ 1000mg/125mg Injection</cx:pt>
          <cx:pt idx="525">Womenox Injection</cx:pt>
          <cx:pt idx="526">Tenepride M 500 Tablet PR</cx:pt>
          <cx:pt idx="527">Keraglo-AD Lotion</cx:pt>
          <cx:pt idx="528">Greatin 10mg Tablet</cx:pt>
          <cx:pt idx="529">Airtec FB 400 Instacap</cx:pt>
          <cx:pt idx="530">Wilcoxia MR Tablet</cx:pt>
          <cx:pt idx="531">Ganaton Total Capsule SR</cx:pt>
          <cx:pt idx="532">Clomipure 100 Capsule</cx:pt>
          <cx:pt idx="533">Uvlax Syrup</cx:pt>
          <cx:pt idx="534">Ginkolyst 60mg/800mg/5mg Tablet</cx:pt>
          <cx:pt idx="535">Frisium 20mg Tablet</cx:pt>
          <cx:pt idx="536">Tellzy-CH 40 Tablet</cx:pt>
          <cx:pt idx="537">Flemiclav 375 Tablet</cx:pt>
          <cx:pt idx="538">Sporidex-CV 750 Tablet ER</cx:pt>
          <cx:pt idx="539">Kenz Tablet</cx:pt>
          <cx:pt idx="540">Oxerute Cream</cx:pt>
          <cx:pt idx="541">Jakura 10mg Tablet</cx:pt>
          <cx:pt idx="542">Aceclomax-SP Tablet</cx:pt>
          <cx:pt idx="543">Olmin 40-CH Tablet</cx:pt>
          <cx:pt idx="544">Prax A 75 Capsule</cx:pt>
          <cx:pt idx="545">Ursosan 300mg Tablet</cx:pt>
          <cx:pt idx="546">Itbor 200mg Capsule</cx:pt>
          <cx:pt idx="547">Flexbenz</cx:pt>
          <cx:pt idx="548">B-Stil 8 Tablet</cx:pt>
          <cx:pt idx="549">Florina G 0.05mg/0.25mg Tablet</cx:pt>
          <cx:pt idx="550">Linaxa D 5/10 Tablet</cx:pt>
          <cx:pt idx="551">Closone Ointment</cx:pt>
          <cx:pt idx="552">Folima 7.5 Tablet</cx:pt>
          <cx:pt idx="553">Sitara 50</cx:pt>
          <cx:pt idx="554">Korandil 10 Tablet</cx:pt>
          <cx:pt idx="555">Ursowal 300mg Tablet</cx:pt>
          <cx:pt idx="556">Mucotil-AB Tablet</cx:pt>
          <cx:pt idx="557">Crevast 40 Tablet</cx:pt>
          <cx:pt idx="558">Yees 40 Tablet</cx:pt>
          <cx:pt idx="559">Tofajak-IN 5mg Tablet</cx:pt>
          <cx:pt idx="560">Etinact 120mg Tablet</cx:pt>
          <cx:pt idx="561">Intaderm OC Cream</cx:pt>
          <cx:pt idx="562">INTASAM 400 MG TABLET</cx:pt>
          <cx:pt idx="563">Viscojoy AB 100mg/600mg Tablet</cx:pt>
          <cx:pt idx="564">Furamost AZ Nasal Spray</cx:pt>
          <cx:pt idx="565">Serta 50 Tablet</cx:pt>
          <cx:pt idx="566">Wettox Syrup</cx:pt>
          <cx:pt idx="567">Xilingio 25mg/5mg Tablet</cx:pt>
          <cx:pt idx="568">Duzela 60 Capsule DR</cx:pt>
          <cx:pt idx="569">E Top 500mg Tablet</cx:pt>
          <cx:pt idx="570">Brintop Diva 2% Topical Solution</cx:pt>
          <cx:pt idx="571">Histoflam P 100mg/325mg Tablet</cx:pt>
          <cx:pt idx="572">Asthalin DX Syrup</cx:pt>
          <cx:pt idx="573">Rislin-Plus Tablet</cx:pt>
          <cx:pt idx="574">Labebet 100mg Tablet</cx:pt>
          <cx:pt idx="575">Moxilong 0.3 Tablet</cx:pt>
          <cx:pt idx="576">D-Signoflam Transgel</cx:pt>
          <cx:pt idx="577">Xoin 0.15ml Injection</cx:pt>
          <cx:pt idx="578">Pantop-D SR Capsule</cx:pt>
          <cx:pt idx="579">Endkuf SF Syrup</cx:pt>
          <cx:pt idx="580">Vertigon Tablet</cx:pt>
          <cx:pt idx="581">Well 40mg Tablet</cx:pt>
          <cx:pt idx="582">Roflair Tablet</cx:pt>
          <cx:pt idx="583">Bonflox Tablet</cx:pt>
          <cx:pt idx="584">Veloz 40 Tablet</cx:pt>
          <cx:pt idx="585">Zedott 100mg Capsule</cx:pt>
          <cx:pt idx="586">Vista HA Eye Drop</cx:pt>
          <cx:pt idx="587">Sinarest Paediatric Drops</cx:pt>
          <cx:pt idx="588">Norad 4mg Injection</cx:pt>
          <cx:pt idx="589">Quamoist Eye Drop</cx:pt>
          <cx:pt idx="590">Jardiance Met 5mg/500mg Tablet</cx:pt>
          <cx:pt idx="591">Enzolid 600 Tablet</cx:pt>
          <cx:pt idx="592">Biofluti-AZ Nasal Spray</cx:pt>
          <cx:pt idx="593">Human Mixtard 50 Injection 40IU/ml</cx:pt>
          <cx:pt idx="594">Kefpod 200mg Tablet</cx:pt>
          <cx:pt idx="595">Quikhale FB Forte 12mcg/400mcg Inhaler</cx:pt>
          <cx:pt idx="596">Esogress IT 40mg/150mg Capsule</cx:pt>
          <cx:pt idx="597">Amodep AT Tablet</cx:pt>
          <cx:pt idx="598">Xilingio 10mg/5mg Tablet</cx:pt>
          <cx:pt idx="599">Besicor-T 2.5 Tablet</cx:pt>
          <cx:pt idx="600">Zonegran Tablet</cx:pt>
          <cx:pt idx="601">Welten M 500mg/20mg Tablet</cx:pt>
          <cx:pt idx="602">Xykaa MR 8 Tablet</cx:pt>
          <cx:pt idx="603">Etrofen T Tablet</cx:pt>
          <cx:pt idx="604">Azulix 2 MF Forte Tablet PR</cx:pt>
          <cx:pt idx="605">Triquilar Kit</cx:pt>
          <cx:pt idx="606">Ativan 1mg</cx:pt>
          <cx:pt idx="607">Kemlactin Syrup</cx:pt>
          <cx:pt idx="608">Fexiros 120mg Tablet</cx:pt>
          <cx:pt idx="609">Juliana Tablet</cx:pt>
          <cx:pt idx="610">Mirumigest Tablet</cx:pt>
          <cx:pt idx="611">Deflacort 6mg Tablet</cx:pt>
          <cx:pt idx="612">Levenra 500 Tablet</cx:pt>
          <cx:pt idx="613">Cetanil T 20 Tablet</cx:pt>
          <cx:pt idx="614">Jointflex Tablet</cx:pt>
          <cx:pt idx="615">Revize Micro 0.025% Gel</cx:pt>
          <cx:pt idx="616">Yamini Tablet</cx:pt>
          <cx:pt idx="617">Lateba Injection</cx:pt>
          <cx:pt idx="618">Udiron 300mg Tablet</cx:pt>
          <cx:pt idx="619">Nurokind-Plus NF Injection</cx:pt>
          <cx:pt idx="620">Eurelix 0.25mg Injection</cx:pt>
          <cx:pt idx="621">M Codex Syrup</cx:pt>
          <cx:pt idx="622">Safeact 100mg/500mg Tablet</cx:pt>
          <cx:pt idx="623">Axonet 150mg Tablet</cx:pt>
          <cx:pt idx="624">Obimet GX2 Tablet PR</cx:pt>
          <cx:pt idx="625">Betaloc 100mg Tablet</cx:pt>
          <cx:pt idx="626">Jupiros 40 Tablet</cx:pt>
          <cx:pt idx="627">Clofranil 75mg Tablet SR</cx:pt>
          <cx:pt idx="628">Kuffdryl D 25mg Capsule</cx:pt>
          <cx:pt idx="629">Pantocid DSR Capsule</cx:pt>
          <cx:pt idx="630">Flamtop 100mg/500mg Tablet</cx:pt>
          <cx:pt idx="631">Isotroin 30 Capsule</cx:pt>
          <cx:pt idx="632">Udinorm 300mg Tablet</cx:pt>
          <cx:pt idx="633">Epictal 500mg Tablet</cx:pt>
          <cx:pt idx="634">Imodium</cx:pt>
          <cx:pt idx="635">KZ-XL Cream</cx:pt>
          <cx:pt idx="636">Tamdura Capsule PR</cx:pt>
          <cx:pt idx="637">Gemcort 6mg Tablet</cx:pt>
          <cx:pt idx="638">Valprol -CR 300 Tablet</cx:pt>
          <cx:pt idx="639">Acitrin 10mg Capsule</cx:pt>
          <cx:pt idx="640">Etobang MR 60mg/4mg Tablet</cx:pt>
          <cx:pt idx="641">Critizyme Tablet</cx:pt>
          <cx:pt idx="642">Jodapa 10mg Tablet</cx:pt>
          <cx:pt idx="643">Y-Fi Plus Tablet</cx:pt>
          <cx:pt idx="644">Eptoin</cx:pt>
          <cx:pt idx="645">Acivir Cream</cx:pt>
          <cx:pt idx="646">Hynidase Injection</cx:pt>
          <cx:pt idx="647">Panderm + Cream</cx:pt>
          <cx:pt idx="648">Cerevion Tablet</cx:pt>
          <cx:pt idx="649">Forlast 5mg Tablet</cx:pt>
          <cx:pt idx="650">SN 15 Plus Tablet</cx:pt>
          <cx:pt idx="651">Helico OS Syrup</cx:pt>
          <cx:pt idx="652">Sitaxa DM 10/100/500 Tablet ER</cx:pt>
          <cx:pt idx="653">Q-Some Softgel Capsule</cx:pt>
          <cx:pt idx="654">Pregaba-M 75 Capsule</cx:pt>
          <cx:pt idx="655">Lipikind 10 Tablet</cx:pt>
          <cx:pt idx="656">Udisite 300mg Tablet</cx:pt>
          <cx:pt idx="657">Elmovel S Ointment</cx:pt>
          <cx:pt idx="658">Genulid-PS NF Tablet</cx:pt>
          <cx:pt idx="659">Hexigel</cx:pt>
          <cx:pt idx="660">Azithral 200</cx:pt>
          <cx:pt idx="661">Cardexa 10mg/25mg/40mg Tablet ER</cx:pt>
          <cx:pt idx="662">Xet CR 25 Tablet</cx:pt>
          <cx:pt idx="663">K-Cit Oral Solution</cx:pt>
          <cx:pt idx="664">Gluject-M 500 Tablet ER</cx:pt>
          <cx:pt idx="665">Eslo 1.25 Tablet</cx:pt>
          <cx:pt idx="666">Pipzo 4.5gm Injection</cx:pt>
          <cx:pt idx="667">Urinif 100mg Tablet SR</cx:pt>
          <cx:pt idx="668">Venpres 40 AM Tablet</cx:pt>
          <cx:pt idx="669">Minesse Tablet</cx:pt>
          <cx:pt idx="670">Luzoran 1% Cream</cx:pt>
          <cx:pt idx="671">Cetjoint K2 7 Softgel Capsule</cx:pt>
          <cx:pt idx="672">Ventex-PD Syrup</cx:pt>
          <cx:pt idx="673">Genmox CV 500 mg/125 mg Tablet</cx:pt>
          <cx:pt idx="674">Timolet Eye Drop</cx:pt>
          <cx:pt idx="675">Subitral DS 100mg Capsule</cx:pt>
          <cx:pt idx="676">Perinorm Syrup</cx:pt>
          <cx:pt idx="677">WOW 50mg Tablet</cx:pt>
          <cx:pt idx="678">CQ9 Softgels</cx:pt>
          <cx:pt idx="679">Daparyl-VM 5/1000 Tablet SR</cx:pt>
          <cx:pt idx="680">Rejoint New Tablet</cx:pt>
          <cx:pt idx="681">Coxerin Capsule</cx:pt>
          <cx:pt idx="682">Hilcuff LS Syrup</cx:pt>
          <cx:pt idx="683">Fernitin Tablet</cx:pt>
          <cx:pt idx="684">Blexten M 20mg/10mg Tablet</cx:pt>
          <cx:pt idx="685">Doxy L 100mg Tablet</cx:pt>
          <cx:pt idx="686">Arvast-CF 10 Capsule DR</cx:pt>
          <cx:pt idx="687">Fexovor 27.5mcg Nasal Spray</cx:pt>
          <cx:pt idx="688">Waltuz-DX Syrup</cx:pt>
          <cx:pt idx="689">Aldotas D 70mg/5600IU Tablet</cx:pt>
          <cx:pt idx="690">Wokadine Germicide Gargle 2% with Menthol</cx:pt>
          <cx:pt idx="691">Walaphage G 2 Tablet PR</cx:pt>
          <cx:pt idx="692">Sgltd-Trio 10mg/500mg/100mg Tablet</cx:pt>
          <cx:pt idx="693">Letoval Tablet</cx:pt>
          <cx:pt idx="694">Bipacef 250mg Tablet</cx:pt>
          <cx:pt idx="695">Nexpro L Capsule ER</cx:pt>
          <cx:pt idx="696">Mannitol IP 20% Infusion</cx:pt>
          <cx:pt idx="697">Levonux 500mg Tablet</cx:pt>
          <cx:pt idx="698">Olmetime-CT 40 Tablet</cx:pt>
          <cx:pt idx="699">Vomikind-MD 2 Tablet</cx:pt>
          <cx:pt idx="700">Tadact 20 Tablet</cx:pt>
          <cx:pt idx="701">Dabistar 75mg Capsule</cx:pt>
          <cx:pt idx="702">FM Gest 200 SR Tablet</cx:pt>
          <cx:pt idx="703">Acuclav DS Syrup</cx:pt>
          <cx:pt idx="704">Milibact 1000 mg/500 mg Injection</cx:pt>
          <cx:pt idx="705">Quel SR 200 Tablet</cx:pt>
          <cx:pt idx="706">Cardiorostin FB Tablet</cx:pt>
          <cx:pt idx="707">Ventab Plus 50mg/0.5mg Tablet</cx:pt>
          <cx:pt idx="708">Jupiros CV 10 Capsule</cx:pt>
          <cx:pt idx="709">Metapro 3D 50 Tablet</cx:pt>
          <cx:pt idx="710">Geripod 8 Capsule</cx:pt>
          <cx:pt idx="711">Losar 50 Tablet</cx:pt>
          <cx:pt idx="712">Hitdol-P Tablet</cx:pt>
          <cx:pt idx="713">Fordep Forte 25mg/0.5mg Tablet</cx:pt>
          <cx:pt idx="714">Chronol 500mg Tablet</cx:pt>
          <cx:pt idx="715">Telmikind-AMH Tablet</cx:pt>
          <cx:pt idx="716">Hytremom Cream</cx:pt>
          <cx:pt idx="717">Voage-MS 500 Tablet ER</cx:pt>
          <cx:pt idx="718">Momefit Nasal Spray</cx:pt>
          <cx:pt idx="719">Kevon Lotion</cx:pt>
          <cx:pt idx="720">Uva Cef 100mg/5ml Dry Syrup</cx:pt>
          <cx:pt idx="721">GAB-3 Tablet</cx:pt>
          <cx:pt idx="722">Target 10</cx:pt>
          <cx:pt idx="723">Wyncoril LS Syrup</cx:pt>
          <cx:pt idx="724">Pulmoclear Tablet</cx:pt>
          <cx:pt idx="725">Alprax</cx:pt>
          <cx:pt idx="726">Glycomet 500 SR Tablet</cx:pt>
          <cx:pt idx="727">Clop-E Cream</cx:pt>
          <cx:pt idx="728">Glomox 500mg Tablet</cx:pt>
          <cx:pt idx="729">Eurolide Injection</cx:pt>
          <cx:pt idx="730">Medler Syrup</cx:pt>
          <cx:pt idx="731">Iconac MR 4 Tablet</cx:pt>
          <cx:pt idx="732">Janfresh FM 0.5mg/10mg Tablet</cx:pt>
          <cx:pt idx="733">Becosules</cx:pt>
          <cx:pt idx="734">Delpoclav DS Suspension</cx:pt>
          <cx:pt idx="735">Oframax Forte 1.5g Injection</cx:pt>
          <cx:pt idx="736">Elmovel TF Gel</cx:pt>
          <cx:pt idx="737">Acenac Tablet</cx:pt>
          <cx:pt idx="738">Yaw 5 Tablet</cx:pt>
          <cx:pt idx="739">Eltroxin 50mcg</cx:pt>
          <cx:pt idx="740">C2Win 2mg Tablet</cx:pt>
          <cx:pt idx="741">Propyderm NF Cream</cx:pt>
          <cx:pt idx="742">Nexpro Fast 40 Tablet</cx:pt>
          <cx:pt idx="743">Jalra 100mg Tablet</cx:pt>
          <cx:pt idx="744">Amitax 500mg Injection</cx:pt>
          <cx:pt idx="745">Vylda OD 100 Tablet SR</cx:pt>
          <cx:pt idx="746">Triolmesar 20 Tablet</cx:pt>
          <cx:pt idx="747">Joten 20mg Tablet</cx:pt>
          <cx:pt idx="748">Texakind-MF Tablet</cx:pt>
          <cx:pt idx="749">Flamox CV Dds Dry Syrup</cx:pt>
          <cx:pt idx="750">Ozotel-AM Tablet</cx:pt>
          <cx:pt idx="751">I Pod CV 200mg/125mg Tablet</cx:pt>
          <cx:pt idx="752">Uniprest Tablet</cx:pt>
          <cx:pt idx="753">Unifen Tablet</cx:pt>
          <cx:pt idx="754">Quderm-N Ointment</cx:pt>
          <cx:pt idx="755">Actapro Tablet</cx:pt>
          <cx:pt idx="756">Cef 200 DT Tablet</cx:pt>
          <cx:pt idx="757">Ruticool Cream</cx:pt>
          <cx:pt idx="758">Histoglob Injection 1ml</cx:pt>
          <cx:pt idx="759">Tebokan Forte Tablet</cx:pt>
          <cx:pt idx="760">Zolfresh 10mg Tablet</cx:pt>
          <cx:pt idx="761">Doxasma 400mg Tablet</cx:pt>
          <cx:pt idx="762">Sensiclav 625 Tablet</cx:pt>
          <cx:pt idx="763">Waakano F Tablet</cx:pt>
          <cx:pt idx="764">Tapfree ER 50 Tablet</cx:pt>
          <cx:pt idx="765">Ascoril Plus Expectorant Honey Rose</cx:pt>
          <cx:pt idx="766">Stugeron Forte Tablet</cx:pt>
          <cx:pt idx="767">Syntran SB 130 Capsule</cx:pt>
          <cx:pt idx="768">CMC Gel Eye Drop</cx:pt>
          <cx:pt idx="769">Jubivilda 50 M Tablet SR</cx:pt>
          <cx:pt idx="770">Combutol 600 Tablet</cx:pt>
          <cx:pt idx="771">Zanocin OZ Tablet</cx:pt>
          <cx:pt idx="772">Ditim MF 80mg/250mg Tablet</cx:pt>
          <cx:pt idx="773">Yogazam 10mg Tablet</cx:pt>
          <cx:pt idx="774">Wozyme DS 180mg/96mg/200mg Tablet</cx:pt>
          <cx:pt idx="775">Yogaros 10 Tablet</cx:pt>
          <cx:pt idx="776">Indamet 320 Capsule</cx:pt>
          <cx:pt idx="777">Razel-CV 10/75 Capsule</cx:pt>
          <cx:pt idx="778">K-Cor 10 Tablet</cx:pt>
          <cx:pt idx="779">Rabibert D 30mg/20mg Capsule SR</cx:pt>
          <cx:pt idx="780">Herpinil V 500mg Tablet</cx:pt>
          <cx:pt idx="781">Highsafe CV 200mg/125mg Tablet</cx:pt>
          <cx:pt idx="782">Azoran 75 Tablet</cx:pt>
          <cx:pt idx="783">Dolmundin 100mg Tablet</cx:pt>
          <cx:pt idx="784">Topamac 50mg Tablet</cx:pt>
          <cx:pt idx="785">Yaw 2.5 Tablet</cx:pt>
          <cx:pt idx="786">Binex-CV 250 Tablet</cx:pt>
          <cx:pt idx="787">Betazox 24mg Tablet</cx:pt>
          <cx:pt idx="788">Trivolib 1 Tablet ER</cx:pt>
          <cx:pt idx="789">Gluconorm-G Plus 3 Tablet PR</cx:pt>
          <cx:pt idx="790">XPect-PD Syrup Strawberry</cx:pt>
          <cx:pt idx="791">Rably DSR Capsule</cx:pt>
          <cx:pt idx="792">Eron-XT Tablet</cx:pt>
          <cx:pt idx="793">CTD-O 6.25/40 Tablet</cx:pt>
          <cx:pt idx="794">Fenalin-SP Tablet</cx:pt>
          <cx:pt idx="795">Nizonide 500 Tablet</cx:pt>
          <cx:pt idx="796">Weteye Forte Eye Drop</cx:pt>
          <cx:pt idx="797">Actibile 150 Tablet</cx:pt>
          <cx:pt idx="798">Zytanix 2.5 Tablet</cx:pt>
          <cx:pt idx="799">Vozet 10mg Tablet</cx:pt>
          <cx:pt idx="800">Prostagard-D8 Capsule</cx:pt>
          <cx:pt idx="801">Ebov 90 Tablet</cx:pt>
          <cx:pt idx="802">Xigduo XR 10mg/500mg Tablet</cx:pt>
          <cx:pt idx="803">Din A 80mg/100mg Tablet</cx:pt>
          <cx:pt idx="804">Dolocide MR Tablet</cx:pt>
          <cx:pt idx="805">Etorvel MR 60mg/4mg Tablet</cx:pt>
          <cx:pt idx="806">Uprise-D3 60K Syrup Sugar Free</cx:pt>
          <cx:pt idx="807">Rosuliz F 160mg/10mg Tablet</cx:pt>
          <cx:pt idx="808">Joymol 650 Tablet</cx:pt>
          <cx:pt idx="809">Valdiff 50 Tablet</cx:pt>
          <cx:pt idx="810">Ondem-MD 8 Tablet</cx:pt>
          <cx:pt idx="811">Halocreme S Ointment</cx:pt>
          <cx:pt idx="812">Xanilax SR 200 Tablet</cx:pt>
          <cx:pt idx="813">Kefmax 200mg Tablet</cx:pt>
          <cx:pt idx="814">Krampoff 360mg Tablet</cx:pt>
          <cx:pt idx="815">Divon 100mg Tablet SR</cx:pt>
          <cx:pt idx="816">Dazit 5mg</cx:pt>
          <cx:pt idx="817">Voveran Plus Tablet</cx:pt>
          <cx:pt idx="818">Akt 2 Tablet</cx:pt>
          <cx:pt idx="819">Ravogesic-ASP Tablet</cx:pt>
          <cx:pt idx="820">Elocort Cream</cx:pt>
          <cx:pt idx="821">Cyclomune 0.1% Eye Drop</cx:pt>
          <cx:pt idx="822">Zostum 1.5gm Injection</cx:pt>
          <cx:pt idx="823">Relub Eye Drop</cx:pt>
          <cx:pt idx="824">Grilp Duo 10mg/100mg Tablet SR</cx:pt>
          <cx:pt idx="825">Ticavic 90 Tablet</cx:pt>
          <cx:pt idx="826">Klclav DS 457mg Oral Suspension</cx:pt>
          <cx:pt idx="827">Megasept-N Cream</cx:pt>
          <cx:pt idx="828">Itratuf Capsule</cx:pt>
          <cx:pt idx="829">Fibrozer 25 Tablet</cx:pt>
          <cx:pt idx="830">IF 2 Eye Drop</cx:pt>
          <cx:pt idx="831">Sartel-LN 40 Tablet</cx:pt>
          <cx:pt idx="832">Avas CV 20 Capsule</cx:pt>
          <cx:pt idx="833">Terbinaforce Tablet</cx:pt>
          <cx:pt idx="834">Yees 40mg Tablet</cx:pt>
          <cx:pt idx="835">Stamlo Beta Tablet</cx:pt>
          <cx:pt idx="836">Kilfat Tablet</cx:pt>
          <cx:pt idx="837">Exhep 20 Injection</cx:pt>
          <cx:pt idx="838">Lxozone S Injection</cx:pt>
          <cx:pt idx="839">Lac-FX-M Tablet</cx:pt>
          <cx:pt idx="840">Dumax 30mg Tablet</cx:pt>
          <cx:pt idx="841">Citalift Oral Solution Raspberry Sugar Free</cx:pt>
          <cx:pt idx="842">Natrilix SR Tablet</cx:pt>
          <cx:pt idx="843">Qxt 25mg Tablet CR</cx:pt>
          <cx:pt idx="844">Azovas 16mg Tablet</cx:pt>
          <cx:pt idx="845">Vildaray M 500mg/50mg Tablet</cx:pt>
          <cx:pt idx="846">Hilclav Dry Syrup</cx:pt>
          <cx:pt idx="847">Clindatec 600mg Injection</cx:pt>
          <cx:pt idx="848">Cipla Inhaler</cx:pt>
          <cx:pt idx="849">Bisonext 10 Tablet</cx:pt>
          <cx:pt idx="850">Innomune Tablet</cx:pt>
          <cx:pt idx="851">Robust 10 Tablet</cx:pt>
          <cx:pt idx="852">Kinlax Plus Syrup Pineapple Sugar Free</cx:pt>
          <cx:pt idx="853">Glimiprex 3 Tablet</cx:pt>
          <cx:pt idx="854">Reflora-R Sachet</cx:pt>
          <cx:pt idx="855">Tazloc-AM Tablet</cx:pt>
          <cx:pt idx="856">AB-Next Gel</cx:pt>
          <cx:pt idx="857">Xofex 200mg Tablet</cx:pt>
          <cx:pt idx="858">Gestgain SR 200 Tablet</cx:pt>
          <cx:pt idx="859">Vitilex 150mg Tablet</cx:pt>
          <cx:pt idx="860">Arpizol 15 Tablet</cx:pt>
          <cx:pt idx="861">Telpres CT 40/6.25 Tablet</cx:pt>
          <cx:pt idx="862">Benepack 4 Tablet</cx:pt>
          <cx:pt idx="863">Zitcare-S 1% Salicylic Acid Gel</cx:pt>
          <cx:pt idx="864">Walapan-DSR Capsule</cx:pt>
          <cx:pt idx="865">Rifaxigyl-M Tablet</cx:pt>
          <cx:pt idx="866">Keto Lotion</cx:pt>
          <cx:pt idx="867">Hbclin Injection</cx:pt>
          <cx:pt idx="868">Oabf 25mg Tablet</cx:pt>
          <cx:pt idx="869">Javanerve-NT Tablet SR</cx:pt>
          <cx:pt idx="870">Jocare-C Soft Gelatin Capsule</cx:pt>
          <cx:pt idx="871">Torglip D 10 Tablet SR</cx:pt>
          <cx:pt idx="872">Xtor 80 Tablet</cx:pt>
          <cx:pt idx="873">Calbisix Tablet</cx:pt>
          <cx:pt idx="874">Yogazam 5mg Tablet</cx:pt>
          <cx:pt idx="875">Voglistar GM2 Tablet ER</cx:pt>
          <cx:pt idx="876">Jubira 40 Tablet</cx:pt>
          <cx:pt idx="877">Gabapin 100 Tablet</cx:pt>
          <cx:pt idx="878">Ivrea Lotion</cx:pt>
          <cx:pt idx="879">Ketoco Shampoo</cx:pt>
          <cx:pt idx="880">Tancodep-2</cx:pt>
          <cx:pt idx="881">Bioclar 500 Tablet</cx:pt>
          <cx:pt idx="882">Yogaros Gold 75mg/10mg/75mg Capsule</cx:pt>
          <cx:pt idx="883">Tadaflo 5 Tablet</cx:pt>
          <cx:pt idx="884">Topiroxo 20mg Tablet</cx:pt>
          <cx:pt idx="885">Recteen 5% Gel</cx:pt>
          <cx:pt idx="886">Rosuliz 10mg Tablet</cx:pt>
          <cx:pt idx="887">Arnicor 200 Tablet</cx:pt>
          <cx:pt idx="888">Blisto 1MF Tablet PR</cx:pt>
          <cx:pt idx="889">Keto-AZ Lotion</cx:pt>
          <cx:pt idx="890">Materna Hcg 5000IU Injection</cx:pt>
          <cx:pt idx="891">Etobee 90mg/4mg Tablet</cx:pt>
          <cx:pt idx="892">Indocid 75mg Capsule SR</cx:pt>
          <cx:pt idx="893">Moxocard 0.3 Tablet</cx:pt>
          <cx:pt idx="894">Yogaros Gold 75mg/20mg/75mg Capsule</cx:pt>
          <cx:pt idx="895">Keppra 500mg Tablet</cx:pt>
          <cx:pt idx="896">Itrabull 200mg Capsule</cx:pt>
          <cx:pt idx="897">Galvate C Lotion</cx:pt>
          <cx:pt idx="898">Glimchek M 2mg/500mg Tablet</cx:pt>
          <cx:pt idx="899">Wosulin 50/50 Injection 40IU/ml</cx:pt>
          <cx:pt idx="900">Waklert 100mg Tablet</cx:pt>
          <cx:pt idx="901">Recyp-T Syrup</cx:pt>
          <cx:pt idx="902">Panlipase UC Tablet</cx:pt>
          <cx:pt idx="903">Volibo M 0.2 Tablet</cx:pt>
          <cx:pt idx="904">Gemer 2 Tablet PR</cx:pt>
          <cx:pt idx="905">Rexyl B 250mg/8mg Tablet</cx:pt>
          <cx:pt idx="906">Ursodil 300mg Tablet</cx:pt>
          <cx:pt idx="907">Respicure-LS Junior Syrup</cx:pt>
          <cx:pt idx="908">Duofaze 100mg/250mg Tablet</cx:pt>
          <cx:pt idx="909">Katadol Capsule</cx:pt>
          <cx:pt idx="910">Vogli-Rapid 0.3/1.0 Tablet</cx:pt>
          <cx:pt idx="911">Enzo D Tablet</cx:pt>
          <cx:pt idx="912">Janumet 100mg/1000mg Capsule XR</cx:pt>
          <cx:pt idx="913">Aquasurge Eye Drop</cx:pt>
          <cx:pt idx="914">Justin 25mg Suppository</cx:pt>
          <cx:pt idx="915">Trunex MS Aqueous Gel</cx:pt>
          <cx:pt idx="916">Emildap Trio Forte Tablet ER</cx:pt>
          <cx:pt idx="917">Stalopam Plus Tablet</cx:pt>
          <cx:pt idx="918">Fibrocus Granules</cx:pt>
          <cx:pt idx="919">Ceruvin AF Capsule</cx:pt>
          <cx:pt idx="920">Kchek 15gm Sachet</cx:pt>
          <cx:pt idx="921">Amlodac M 5mg/50mg Tablet PR</cx:pt>
          <cx:pt idx="922">Nexovas T Tablet</cx:pt>
          <cx:pt idx="923">Zifi-O Tablet</cx:pt>
          <cx:pt idx="924">Olox 200mg Tablet</cx:pt>
          <cx:pt idx="925">Yogatel 40 Tablet</cx:pt>
          <cx:pt idx="926">Histwell 8mg Tablet DT</cx:pt>
          <cx:pt idx="927">Wokadine Gargle</cx:pt>
          <cx:pt idx="928">Xsulin 50/50 Injection</cx:pt>
          <cx:pt idx="929">Jolavi Tablet</cx:pt>
          <cx:pt idx="930">Turbo 600 Tablet</cx:pt>
          <cx:pt idx="931">Candiforce 200 Capsule</cx:pt>
          <cx:pt idx="932">Nervup OD Soft Gelatin Capsule</cx:pt>
          <cx:pt idx="933">Hefcard 50 Tablet</cx:pt>
          <cx:pt idx="934">Sazo 500 Tablet</cx:pt>
          <cx:pt idx="935">Wipac-C Gel</cx:pt>
          <cx:pt idx="936">Ulti-Cin 500 Tablet</cx:pt>
          <cx:pt idx="937">Wax-Off Advance Ear Drop</cx:pt>
          <cx:pt idx="938">Cresar CT 6.25 Tablet</cx:pt>
          <cx:pt idx="939">Xamic MF Tablet</cx:pt>
          <cx:pt idx="940">Olkem 40 Tablet</cx:pt>
          <cx:pt idx="941">Vogli-GM 1 Tablet SR</cx:pt>
          <cx:pt idx="942">Zerodol Tablet</cx:pt>
          <cx:pt idx="943">Welminic LS Syrup</cx:pt>
          <cx:pt idx="944">Urtiliv 10mg Tablet</cx:pt>
          <cx:pt idx="945">Kufril Syrup</cx:pt>
          <cx:pt idx="946">Crisbo 2% Ointment</cx:pt>
          <cx:pt idx="947">Cepodem XP 50 Dry Suspension</cx:pt>
          <cx:pt idx="948">Atormac 10 Tablet</cx:pt>
          <cx:pt idx="949">Sebowash Shampoo</cx:pt>
          <cx:pt idx="950">Kinetozyme Tablet</cx:pt>
          <cx:pt idx="951">Levipil Injection</cx:pt>
          <cx:pt idx="952">Ulrax 20 mg/5 mg/2.5 mg Tablet</cx:pt>
          <cx:pt idx="953">Ebermed 1% Cream</cx:pt>
          <cx:pt idx="954">Yees-D Capsule SR</cx:pt>
          <cx:pt idx="955">Rosuvas 5 Tablet</cx:pt>
          <cx:pt idx="956">Lupirtin-P Tablet</cx:pt>
          <cx:pt idx="957">Vildapride D 10mg/100mg Tablet</cx:pt>
          <cx:pt idx="958">Vortidif 5mg Tablet</cx:pt>
          <cx:pt idx="959">DF 6mg Tablet</cx:pt>
          <cx:pt idx="960">Ketotreat Tablet</cx:pt>
          <cx:pt idx="961">Veniz XR 75 Capsule</cx:pt>
          <cx:pt idx="962">Ibuflamar-P 400mg/325mg Tablet</cx:pt>
          <cx:pt idx="963">Isobest 10mg Capsule</cx:pt>
          <cx:pt idx="964">Denim Juicy 100mg Tablet MD</cx:pt>
          <cx:pt idx="965">Corbis-H 5 Tablet</cx:pt>
          <cx:pt idx="966">DUOFLAM PLUS TABLET</cx:pt>
          <cx:pt idx="967">Zole-F Ointment</cx:pt>
          <cx:pt idx="968">Trapic 650 Tablet</cx:pt>
          <cx:pt idx="969">Fexd Gel</cx:pt>
          <cx:pt idx="970">Dute 0.5mg Tablet</cx:pt>
          <cx:pt idx="971">DOXYRIC 500 MG TABLET</cx:pt>
          <cx:pt idx="972">Urimax 0.2 Capsule MR</cx:pt>
          <cx:pt idx="973">Itin 12 Tablet</cx:pt>
          <cx:pt idx="974">Quikace-SP Tablet</cx:pt>
          <cx:pt idx="975">Planep-T 10 Kit</cx:pt>
          <cx:pt idx="976">Arigaba NT 100 Tablet</cx:pt>
          <cx:pt idx="977">Telvas H 40/12.5 Tablet</cx:pt>
          <cx:pt idx="978">Cefrine 300mg Capsule</cx:pt>
          <cx:pt idx="979">Cresar LN 10mg/40mg Tablet</cx:pt>
          <cx:pt idx="980">Zytee L Gel</cx:pt>
          <cx:pt idx="981">Ebast DC</cx:pt>
          <cx:pt idx="982">Arflur CR Tablet</cx:pt>
          <cx:pt idx="983">Udimarin Forte Tablet</cx:pt>
          <cx:pt idx="984">Ecosprin AV 75</cx:pt>
          <cx:pt idx="985">Cetil 1500mg Injection</cx:pt>
          <cx:pt idx="986">Ursopil 300 Tablet</cx:pt>
          <cx:pt idx="987">Feronum 200mg Tablet</cx:pt>
          <cx:pt idx="988">Bricarex A Expectorant Apple Sugar Free</cx:pt>
          <cx:pt idx="989">Arvast 20 Tablet</cx:pt>
          <cx:pt idx="990">Galvus Met 50mg/500mg Tablet</cx:pt>
          <cx:pt idx="991">Gudcef 200 Tablet</cx:pt>
          <cx:pt idx="992">Orasep OT Mouth Paint</cx:pt>
          <cx:pt idx="993">Kofclear Expectorant</cx:pt>
          <cx:pt idx="994">Fuldream 10mg Tablet</cx:pt>
          <cx:pt idx="995">Finostar 5mg Tablet</cx:pt>
          <cx:pt idx="996">Gabaniche 50 Tablet</cx:pt>
          <cx:pt idx="997">Rosscob Plus Injection</cx:pt>
          <cx:pt idx="998">Ambrolite Cold Syrup</cx:pt>
          <cx:pt idx="999">Esitamat Plus 0.5mg/10mg Tablet</cx:pt>
          <cx:pt idx="1000">Vogliboz-GM3 Tablet SR</cx:pt>
          <cx:pt idx="1001">Renolife Tablet</cx:pt>
          <cx:pt idx="1002">Fastclav 250 Tablet</cx:pt>
          <cx:pt idx="1003">Rabicer DSR 30mg/20mg Capsule</cx:pt>
          <cx:pt idx="1004">Susten 8% Gel</cx:pt>
          <cx:pt idx="1005">Telvas 3D 80 Tablet</cx:pt>
          <cx:pt idx="1006">Ivamac OD 10mg Tablet PR</cx:pt>
          <cx:pt idx="1007">Fast 20 Tablet</cx:pt>
          <cx:pt idx="1008">Dabigat 150 Capsule</cx:pt>
          <cx:pt idx="1009">Bacikid Oral Suspension 5ml</cx:pt>
          <cx:pt idx="1010">Kuffdryl Syrup</cx:pt>
          <cx:pt idx="1011">Yogaros 20 Tablet</cx:pt>
          <cx:pt idx="1012">Yomfate Syrup</cx:pt>
          <cx:pt idx="1013">KLM-D3 Nano Drops</cx:pt>
          <cx:pt idx="1014">Xylocaine Adrenaline 2% Injection</cx:pt>
          <cx:pt idx="1015">GM 2 Tablet SR</cx:pt>
          <cx:pt idx="1016">Izra 40 Tablet</cx:pt>
          <cx:pt idx="1017">Buderator 0.5mg Respules</cx:pt>
          <cx:pt idx="1018">Vigore Lido Spray</cx:pt>
          <cx:pt idx="1019">Iprasure Inhaler</cx:pt>
          <cx:pt idx="1020">Welminic-P Syrup Gluten Free</cx:pt>
          <cx:pt idx="1021">Histafree 180 Tablet</cx:pt>
          <cx:pt idx="1022">Axifur 500mg Tablet</cx:pt>
          <cx:pt idx="1023">Flupitor P 100mg/325mg Tablet</cx:pt>
          <cx:pt idx="1024">Omnix CV Tablet</cx:pt>
          <cx:pt idx="1025">U-Cox MR Tablet</cx:pt>
          <cx:pt idx="1026">Welvida M 500mg/50mg Tablet</cx:pt>
          <cx:pt idx="1027">Caprin 25000IU Injection</cx:pt>
          <cx:pt idx="1028">Yaw Plus 10mg/30mg Tablet</cx:pt>
          <cx:pt idx="1029">Storvas 10 Tablet</cx:pt>
          <cx:pt idx="1030">Vildapride DM 10mg/500mg/100mg Tablet</cx:pt>
          <cx:pt idx="1031">Lopamide</cx:pt>
          <cx:pt idx="1032">Kenacort New 0.1% Buccal Paste</cx:pt>
          <cx:pt idx="1033">Xtra X 100mg Tablet</cx:pt>
          <cx:pt idx="1034">Ultradent Dental Gel</cx:pt>
          <cx:pt idx="1035">Joace-MR Tablet</cx:pt>
          <cx:pt idx="1036">Jubira F 5 Tablet</cx:pt>
          <cx:pt idx="1037">Inflamcure AP 100mg/500mg Tablet</cx:pt>
          <cx:pt idx="1038">Cinod 5 Tablet</cx:pt>
          <cx:pt idx="1039">Zifi 200 Tablet</cx:pt>
          <cx:pt idx="1040">Kefclav 200mg/125mg Tablet</cx:pt>
          <cx:pt idx="1041">Udihep Tablet</cx:pt>
          <cx:pt idx="1042">Olmesar A 40 Tablet</cx:pt>
          <cx:pt idx="1043">Macox Plus 600 Tablet</cx:pt>
          <cx:pt idx="1044">Ursoft Tablet</cx:pt>
          <cx:pt idx="1045">Fluvoxine 200mg Tablet CR</cx:pt>
          <cx:pt idx="1046">Jubira F 10 Tablet</cx:pt>
          <cx:pt idx="1047">Oxipod 50mg Dry Syrup</cx:pt>
          <cx:pt idx="1048">Efiglin-M 500mg/20mg Tablet ER</cx:pt>
          <cx:pt idx="1049">Nexito LS Tablet</cx:pt>
          <cx:pt idx="1050">Omee Mps Oral Suspension Mint</cx:pt>
          <cx:pt idx="1051">Udiford 300mg Tablet</cx:pt>
          <cx:pt idx="1052">Urilosin-D Tablet ER</cx:pt>
          <cx:pt idx="1053">Kenz Plus Lotion</cx:pt>
          <cx:pt idx="1054">Elpant-DSR Capsule</cx:pt>
          <cx:pt idx="1055">Dexiglu 10mg Tablet</cx:pt>
          <cx:pt idx="1056">Pioplus 2 Tablet SR</cx:pt>
          <cx:pt idx="1057">Zydip-C Lotion</cx:pt>
          <cx:pt idx="1058">Bilanext M 20mg/10mg Tablet</cx:pt>
          <cx:pt idx="1059">IT Lab 100mg Capsule</cx:pt>
          <cx:pt idx="1060">Azifast 500 Tablet</cx:pt>
          <cx:pt idx="1061">Fromelon Eye Drops</cx:pt>
          <cx:pt idx="1062">Wayfenac Tablet</cx:pt>
          <cx:pt idx="1063">Kofarest-LS Syrup</cx:pt>
          <cx:pt idx="1064">Vehycal XT Tablet</cx:pt>
          <cx:pt idx="1065">Zolfresh 5 Tablet</cx:pt>
          <cx:pt idx="1066">Rabosia D 30mg/20mg Capsule SR</cx:pt>
          <cx:pt idx="1067">Udx 300 Tablet</cx:pt>
          <cx:pt idx="1068">Domstal 10</cx:pt>
          <cx:pt idx="1069">Acular LS Ophthalmic Solution</cx:pt>
          <cx:pt idx="1070">Ivachek 5mg Tablet</cx:pt>
          <cx:pt idx="1071">Etoriroz-P Tablet</cx:pt>
          <cx:pt idx="1072">Vomistop Tablet</cx:pt>
          <cx:pt idx="1073">Uvnil 5 Tablet</cx:pt>
          <cx:pt idx="1074">Isryl-M3 Forte Tablet PR</cx:pt>
          <cx:pt idx="1075">Burnfree Cream</cx:pt>
          <cx:pt idx="1076">Arbitel-MT 50 Tablet ER</cx:pt>
          <cx:pt idx="1077">Velfu Tablet PR</cx:pt>
          <cx:pt idx="1078">Gabacnx NT 100 Tablet</cx:pt>
          <cx:pt idx="1079">Q Siz 50mg Tablet</cx:pt>
          <cx:pt idx="1080">Rabez D 30mg/20mg Capsule</cx:pt>
          <cx:pt idx="1081">Questa Plus 0.5mg/10mg Tablet</cx:pt>
          <cx:pt idx="1082">Ultramycin 500mg Tablet</cx:pt>
          <cx:pt idx="1083">Walimont L 5mg/10mg Tablet</cx:pt>
          <cx:pt idx="1084">Mvit Capsule</cx:pt>
          <cx:pt idx="1085">Frenix Eye Drop</cx:pt>
          <cx:pt idx="1086">Imograf Ointment</cx:pt>
          <cx:pt idx="1087">G2K Injection</cx:pt>
          <cx:pt idx="1088">Fertogard 50 Tablet</cx:pt>
          <cx:pt idx="1089">Dermigen NF+ Cream</cx:pt>
          <cx:pt idx="1090">Metolar AM 25 Tablet</cx:pt>
          <cx:pt idx="1091">Xyzal M Kid(DT) Tablet</cx:pt>
          <cx:pt idx="1092">Milixim-M 400mg/400mg Tablet SR</cx:pt>
          <cx:pt idx="1093">Hylorocan Eye Drop</cx:pt>
          <cx:pt idx="1094">Dapavel M 5mg/500mg Tablet</cx:pt>
          <cx:pt idx="1095">Wonmont 4 Oral Suspension Delicious Orange</cx:pt>
          <cx:pt idx="1096">Wax-Off Kid Ear Drop</cx:pt>
          <cx:pt idx="1097">Allerkast LC Tablet</cx:pt>
          <cx:pt idx="1098">Bilazap 2.5mg Oral Solution</cx:pt>
          <cx:pt idx="1099">Silprex 10mg Tablet</cx:pt>
          <cx:pt idx="1100">Quadriderm NF Cream</cx:pt>
          <cx:pt idx="1101">Imeg CKD 500mg Tablet</cx:pt>
          <cx:pt idx="1102">Fungirex 2% Gel</cx:pt>
          <cx:pt idx="1103">Bilavel-M Tablet</cx:pt>
          <cx:pt idx="1104">Joykem 50 Tablet</cx:pt>
          <cx:pt idx="1105">Glanpan 40mg Injection</cx:pt>
          <cx:pt idx="1106">Keto 200mg Tablet</cx:pt>
          <cx:pt idx="1107">Vertistar -MD 24 Tablet</cx:pt>
          <cx:pt idx="1108">Arigaba Ointment</cx:pt>
          <cx:pt idx="1109">Cremazen Plus Oral Suspension</cx:pt>
          <cx:pt idx="1110">Elocon Cream</cx:pt>
          <cx:pt idx="1111">Myo-MR 150mg Tablet</cx:pt>
          <cx:pt idx="1112">Ivecop-12</cx:pt>
          <cx:pt idx="1113">Yemetil 25mg Tablet</cx:pt>
          <cx:pt idx="1114">Valanext 1000mg Tablet</cx:pt>
          <cx:pt idx="1115">R-Cinex 600 Tablet</cx:pt>
          <cx:pt idx="1116">Rekool D Capsule SR</cx:pt>
          <cx:pt idx="1117">Libotryp 12.5 mg/5 mg Tablet</cx:pt>
          <cx:pt idx="1118">Donep Syrup</cx:pt>
          <cx:pt idx="1119">Mymifer Tablet</cx:pt>
          <cx:pt idx="1120">Hypersol Ophthalmic Solution</cx:pt>
          <cx:pt idx="1121">Minoz ER 45 Tablet</cx:pt>
          <cx:pt idx="1122">Lactihep Plus Oral Emulsion</cx:pt>
          <cx:pt idx="1123">Esontia D 30mg/40mg Capsule</cx:pt>
          <cx:pt idx="1124">Ocupol Eye/Ear Drops</cx:pt>
          <cx:pt idx="1125">Amtas-AT 25 Tablet</cx:pt>
          <cx:pt idx="1126">Quriderm Cream</cx:pt>
          <cx:pt idx="1127">Recofast Tablet</cx:pt>
          <cx:pt idx="1128">Welite Cream</cx:pt>
          <cx:pt idx="1129">Femigrace Capsule</cx:pt>
          <cx:pt idx="1130">Vermisol 50mg Tablet</cx:pt>
          <cx:pt idx="1131">Pentasa 500mg Tablet PR</cx:pt>
          <cx:pt idx="1132">Xtor 20 Tablet</cx:pt>
          <cx:pt idx="1133">Augtram 37.5mg/325mg Tablet</cx:pt>
          <cx:pt idx="1134">Castophene</cx:pt>
          <cx:pt idx="1135">Hit Pod OF 200mg/200mg Tablet</cx:pt>
          <cx:pt idx="1136">Elosone F Cream</cx:pt>
          <cx:pt idx="1137">Alorti Tablet</cx:pt>
          <cx:pt idx="1138">Impoyz Cream</cx:pt>
          <cx:pt idx="1139">Melanorm Cream</cx:pt>
          <cx:pt idx="1140">Valance Oral Solution</cx:pt>
          <cx:pt idx="1141">Doxinate</cx:pt>
          <cx:pt idx="1142">Granicip Injection</cx:pt>
          <cx:pt idx="1143">Decomic Eye Drop</cx:pt>
          <cx:pt idx="1144">Xbaren 300 Tablet SR</cx:pt>
          <cx:pt idx="1145">Ketobrite ZPTO Shampoo</cx:pt>
          <cx:pt idx="1146">Leczal A 5mg/60mg Tablet</cx:pt>
          <cx:pt idx="1147">Rabigain 20 Tablet</cx:pt>
          <cx:pt idx="1148">Kamagra-FX 100mg Oral Jelly Cola</cx:pt>
          <cx:pt idx="1149">Januvia 25mg Tablet</cx:pt>
          <cx:pt idx="1150">Wymox 125mg Dry Syrup</cx:pt>
          <cx:pt idx="1151">Dizitac</cx:pt>
          <cx:pt idx="1152">Jufate O 1000 mg/20 mg Suspension Sugar Free</cx:pt>
          <cx:pt idx="1153">Uritop 100mg Tablet</cx:pt>
          <cx:pt idx="1154">Occumox Eye Drop</cx:pt>
          <cx:pt idx="1155">Fludac Oral Suspension</cx:pt>
          <cx:pt idx="1156">Calcit SG Capsule</cx:pt>
          <cx:pt idx="1157">Sycef 100mg Tablet</cx:pt>
          <cx:pt idx="1158">Heprodin TR Syrup</cx:pt>
          <cx:pt idx="1159">Winitro 2.6mg Tablet</cx:pt>
          <cx:pt idx="1160">Utonor-CR Tablet</cx:pt>
          <cx:pt idx="1161">Rosunext F Tablet</cx:pt>
          <cx:pt idx="1162">Floximox-D Eye Drop</cx:pt>
          <cx:pt idx="1163">Clotrimol 100mg/200mg Vaginal Capsule</cx:pt>
          <cx:pt idx="1164">Brag Eye Drops</cx:pt>
          <cx:pt idx="1165">Roseday-F 10 Tablet</cx:pt>
          <cx:pt idx="1166">K-Trip Forte Tablet</cx:pt>
          <cx:pt idx="1167">K-Stat 500mg Tablet</cx:pt>
          <cx:pt idx="1168">Hifen Plus 200 mg/200 mg Tablet</cx:pt>
          <cx:pt idx="1169">Aquazide</cx:pt>
          <cx:pt idx="1170">Eugest 200mg Tablet</cx:pt>
          <cx:pt idx="1171">Tidilan Retard Tablet SR</cx:pt>
          <cx:pt idx="1172">I Win SB 130mg Capsule</cx:pt>
          <cx:pt idx="1173">Alcros SB 130mg Capsule</cx:pt>
          <cx:pt idx="1174">Dilnip 5 Tablet</cx:pt>
          <cx:pt idx="1175">Wifi-MT Tablet</cx:pt>
          <cx:pt idx="1176">Gastropan DSR 30mg/40mg Capsule</cx:pt>
          <cx:pt idx="1177">Clinsup V3 100mg/200mg Tablet VT</cx:pt>
          <cx:pt idx="1178">Gutbest 5mg/2.5mg Tablet</cx:pt>
          <cx:pt idx="1179">Urivron Tablet</cx:pt>
          <cx:pt idx="1180">Danstop-K Lotion</cx:pt>
          <cx:pt idx="1181">Pernex AC 2.5% Gel</cx:pt>
          <cx:pt idx="1182">ATM 250 Tablet</cx:pt>
          <cx:pt idx="1183">Cherry-Best Cough Syrup</cx:pt>
          <cx:pt idx="1184">Wegamycin Gel</cx:pt>
          <cx:pt idx="1185">Olsertain 20 Tablet</cx:pt>
          <cx:pt idx="1186">Shoncef-S 500mg/250mg Injection</cx:pt>
          <cx:pt idx="1187">HB Clav DS Syrup</cx:pt>
          <cx:pt idx="1188">Dolocold DS Oral Suspension</cx:pt>
          <cx:pt idx="1189">Dynaglipt D 5mg/20mg Tablet</cx:pt>
          <cx:pt idx="1190">Ketafung Lotion</cx:pt>
          <cx:pt idx="1191">Olmesar A Tablet</cx:pt>
          <cx:pt idx="1192">Itazo-KT Tablet</cx:pt>
          <cx:pt idx="1193">Napra D 250 Tablet</cx:pt>
          <cx:pt idx="1194">Losamit H 50mg/12.5mg Tablet</cx:pt>
          <cx:pt idx="1195">Azelast Nasal Spray</cx:pt>
          <cx:pt idx="1196">Bam 2500mcg Injection</cx:pt>
          <cx:pt idx="1197">Azifast Gel</cx:pt>
          <cx:pt idx="1198">R-Cin 450 Capsule</cx:pt>
          <cx:pt idx="1199">Aceflam P 100mg/325mg Tablet</cx:pt>
          <cx:pt idx="1200">Waxrim Ear Drop</cx:pt>
          <cx:pt idx="1201">Xone 500mg Injection</cx:pt>
          <cx:pt idx="1202">Alrista Plus Tablet SR</cx:pt>
          <cx:pt idx="1203">Koxma 16mg Tablet</cx:pt>
          <cx:pt idx="1204">Lxolvo 10mg Tablet</cx:pt>
          <cx:pt idx="1205">Lindia Plus 50mg/750mg/250mg Tablet</cx:pt>
          <cx:pt idx="1206">Qute 200mg Tablet</cx:pt>
          <cx:pt idx="1207">Halovin 0.05% Cream</cx:pt>
          <cx:pt idx="1208">Cardiorostin 10mg Tablet</cx:pt>
          <cx:pt idx="1209">Ambrolite 2S Expectorant</cx:pt>
          <cx:pt idx="1210">Jollimex 50 Capsule</cx:pt>
          <cx:pt idx="1211">Nitravet 10 Tablet</cx:pt>
          <cx:pt idx="1212">Sibelium 5mg Tablet</cx:pt>
          <cx:pt idx="1213">I-Tyza 200 Capsule</cx:pt>
          <cx:pt idx="1214">Justoza 5mg Tablet</cx:pt>
          <cx:pt idx="1215">Cal D 500mg Tablet</cx:pt>
          <cx:pt idx="1216">Glicad M 80mg/500mg Tablet</cx:pt>
          <cx:pt idx="1217">Qlexin 500mg Tablet</cx:pt>
          <cx:pt idx="1218">Joten M Tablet</cx:pt>
          <cx:pt idx="1219">Jbtor 20mg Tablet</cx:pt>
          <cx:pt idx="1220">Mega-CV Duo 875mg/125mg Tablet</cx:pt>
          <cx:pt idx="1221">HY Ron 100mg Injection</cx:pt>
          <cx:pt idx="1222">Epitril-Beta 0.5 Tablet</cx:pt>
          <cx:pt idx="1223">Acefen SP Tablet</cx:pt>
          <cx:pt idx="1224">Mahanac Tablet MR</cx:pt>
          <cx:pt idx="1225">Eritel B 40mg/25mg Tablet PR</cx:pt>
          <cx:pt idx="1226">Ketocip Tablet</cx:pt>
          <cx:pt idx="1227">Usal LS Drops</cx:pt>
          <cx:pt idx="1228">Walapan-D 10mg/40mg Tablet</cx:pt>
          <cx:pt idx="1229">Ventoranz DX Syrup</cx:pt>
          <cx:pt idx="1230">Ypax Eye Drop</cx:pt>
          <cx:pt idx="1231">Qusert 100mg Tablet</cx:pt>
          <cx:pt idx="1232">Levozet M Tablet</cx:pt>
          <cx:pt idx="1233">K-Dox Capsule</cx:pt>
          <cx:pt idx="1234">Flucor 10mg Tablet</cx:pt>
          <cx:pt idx="1235">Ascoril Flu Drops</cx:pt>
          <cx:pt idx="1236">Elanvit Injection</cx:pt>
          <cx:pt idx="1237">Ultracet 50mg/325mg Tablet</cx:pt>
          <cx:pt idx="1238">Helicet M Kid Syrup</cx:pt>
          <cx:pt idx="1239">Rozucor ASP 10 Capsule</cx:pt>
          <cx:pt idx="1240">Librium 25 Tablet</cx:pt>
          <cx:pt idx="1241">Ypo-T 2mg/275mg Syrup</cx:pt>
          <cx:pt idx="1242">Leotor 20 Tablet</cx:pt>
          <cx:pt idx="1243">Siaflox-OZ 200mg/500mg Tablet</cx:pt>
          <cx:pt idx="1244">Hbzide 60mg/500mg Tablet</cx:pt>
          <cx:pt idx="1245">Elpram 10mg Tablet</cx:pt>
          <cx:pt idx="1246">Bronk Syrup</cx:pt>
          <cx:pt idx="1247">Qst 300mg Tablet</cx:pt>
          <cx:pt idx="1248">Keto 4S Cream</cx:pt>
          <cx:pt idx="1249">Esomefa-DSR Capsule</cx:pt>
          <cx:pt idx="1250">Acutret 5 Capsule</cx:pt>
          <cx:pt idx="1251">Telmikind-LN Tablet</cx:pt>
          <cx:pt idx="1252">Jox 200mg Tablet</cx:pt>
          <cx:pt idx="1253">Terol LA 2 Capsule ER</cx:pt>
          <cx:pt idx="1254">Sleep Well 10mg Tablet</cx:pt>
          <cx:pt idx="1255">Furamo Cream</cx:pt>
          <cx:pt idx="1256">Pilomax Tablet</cx:pt>
          <cx:pt idx="1257">Fexocet Suspension</cx:pt>
          <cx:pt idx="1258">Etova 400</cx:pt>
          <cx:pt idx="1259">Triplixam 4mg/1.25mg/5mg Tablet</cx:pt>
          <cx:pt idx="1260">Alkashot B6 Oral Solution Delicious Pineapple Sugar Free</cx:pt>
          <cx:pt idx="1261">Lecope-AD Tablet</cx:pt>
          <cx:pt idx="1262">Betamox L Capsule</cx:pt>
          <cx:pt idx="1263">Desobit 5mg Tablet</cx:pt>
          <cx:pt idx="1264">Leczal M 5mg/10mg Tablet</cx:pt>
          <cx:pt idx="1265">Hadcef-S Injection</cx:pt>
          <cx:pt idx="1266">Otocin-C Ear Drop</cx:pt>
          <cx:pt idx="1267">Lexivom Forte 20mg/20mg/2.5mg Tablet</cx:pt>
          <cx:pt idx="1268">Safeol 1mg Tablet</cx:pt>
          <cx:pt idx="1269">Hoxatram 50mg Tablet</cx:pt>
          <cx:pt idx="1270">Thiamin Plus Injection</cx:pt>
          <cx:pt idx="1271">Dalcinex 600mg Injection</cx:pt>
          <cx:pt idx="1272">Konaz -CT Lotion</cx:pt>
          <cx:pt idx="1273">Gemcal XT Tablet</cx:pt>
          <cx:pt idx="1274">Glariz-B Cream</cx:pt>
          <cx:pt idx="1275">Brimosoft Eye Drop</cx:pt>
          <cx:pt idx="1276">Quikhale FB 400 Capsule</cx:pt>
          <cx:pt idx="1277">Epizam 10mg Tablet</cx:pt>
          <cx:pt idx="1278">Ycer-SP Tablet</cx:pt>
          <cx:pt idx="1279">Esocover-D Capsule SR</cx:pt>
          <cx:pt idx="1280">Xenobid 275mg Tablet</cx:pt>
          <cx:pt idx="1281">Furakem 100mg Tablet MR</cx:pt>
          <cx:pt idx="1282">Odoxil 250 DT Tablet</cx:pt>
          <cx:pt idx="1283">Qsita M 100mg/500mg Tablet SR</cx:pt>
          <cx:pt idx="1284">Gabalent-NT Tablet</cx:pt>
          <cx:pt idx="1285">Joflam-SP Tablet</cx:pt>
          <cx:pt idx="1286">Brivatop 50 Tablet</cx:pt>
          <cx:pt idx="1287">Belbact Cream</cx:pt>
          <cx:pt idx="1288">Buscoril Syrup</cx:pt>
          <cx:pt idx="1289">Cosfen Vaginal Cream</cx:pt>
          <cx:pt idx="1290">Betasan 16 Tablet</cx:pt>
          <cx:pt idx="1291">Sitaxa M 50mg/500mg Tablet</cx:pt>
          <cx:pt idx="1292">Triglynase 2 Forte Tablet SR</cx:pt>
          <cx:pt idx="1293">Windlas Linezolid 600mg Tablet</cx:pt>
          <cx:pt idx="1294">Valkem-OD 500 Tablet SR</cx:pt>
          <cx:pt idx="1295">Avil 25</cx:pt>
          <cx:pt idx="1296">Radokay D 30mg/20mg Capsule SR</cx:pt>
          <cx:pt idx="1297">Qutan 200 Tablet</cx:pt>
          <cx:pt idx="1298">Clindot-N Gel</cx:pt>
          <cx:pt idx="1299">Donecept M Tablet</cx:pt>
          <cx:pt idx="1300">Daslin CD 4 mg/10 mg Syrup</cx:pt>
          <cx:pt idx="1301">Quinpram Plus Tablet</cx:pt>
          <cx:pt idx="1302">Fast-DSR Capsule</cx:pt>
          <cx:pt idx="1303">Oxipod 100 Oral Suspension</cx:pt>
          <cx:pt idx="1304">Nuforce-Gm Cream</cx:pt>
          <cx:pt idx="1305">Unicef 250mg Tablet</cx:pt>
          <cx:pt idx="1306">Sparacid DS Suspension</cx:pt>
          <cx:pt idx="1307">Nervijen Plus Injection</cx:pt>
          <cx:pt idx="1308">Justoza-M 5/500 Tablet ER</cx:pt>
          <cx:pt idx="1309">Hexidiace Mouth Wash</cx:pt>
          <cx:pt idx="1310">Hechopyrin-MDS Oral Suspension Mango</cx:pt>
          <cx:pt idx="1311">Cobal OD Tablet</cx:pt>
          <cx:pt idx="1312">Cymbi Drops</cx:pt>
          <cx:pt idx="1313">Droziver-M Tablet</cx:pt>
          <cx:pt idx="1314">Betaflu 20mg/10mg Tablet</cx:pt>
          <cx:pt idx="1315">Rozavel A 75 Capsule</cx:pt>
          <cx:pt idx="1316">Exkof Tablet DT</cx:pt>
          <cx:pt idx="1317">Lotepred Eye Drop</cx:pt>
          <cx:pt idx="1318">Glitaray 1 Tablet</cx:pt>
          <cx:pt idx="1319">Valparin Chrono 300 Tablet CR</cx:pt>
          <cx:pt idx="1320">Welminic DX Syrup Gluten Free</cx:pt>
          <cx:pt idx="1321">Zedocef 200 Tablet</cx:pt>
          <cx:pt idx="1322">Ambizyme Tablet</cx:pt>
          <cx:pt idx="1323">Betnesol</cx:pt>
          <cx:pt idx="1324">Atorlip CV Capsule</cx:pt>
          <cx:pt idx="1325">Aziwok 100 Liquid</cx:pt>
          <cx:pt idx="1326">Ganaton Tablet</cx:pt>
          <cx:pt idx="1327">Uniaz 16 Tablet</cx:pt>
          <cx:pt idx="1328">Esofit IT 40mg/150mg Capsule SR</cx:pt>
          <cx:pt idx="1329">Itramax Forte 200mg Capsule</cx:pt>
          <cx:pt idx="1330">Myodol Tablet</cx:pt>
          <cx:pt idx="1331">Bilanol M 20mg/10mg Tablet</cx:pt>
          <cx:pt idx="1332">Cedon 50mg Drops</cx:pt>
          <cx:pt idx="1333">Aphyren-N Tablet</cx:pt>
          <cx:pt idx="1334">Jectocos 50mg Injection</cx:pt>
          <cx:pt idx="1335">Rasalect 1 Tablet</cx:pt>
          <cx:pt idx="1336">Jodapa Trio 10mg/500mg/100mg Tablet</cx:pt>
          <cx:pt idx="1337">Cetalore-M Syrup Delicious Mixed Fruit</cx:pt>
          <cx:pt idx="1338">Ultramust-P 37.5mg/325mg Tablet</cx:pt>
          <cx:pt idx="1339">Coligyl 12.5mg Dry Syrup</cx:pt>
          <cx:pt idx="1340">Chloromycetin 500mg Capsule</cx:pt>
          <cx:pt idx="1341">Robra-IT Capsule SR</cx:pt>
          <cx:pt idx="1342">Qulu Cream</cx:pt>
          <cx:pt idx="1343">FX 24 Suspension</cx:pt>
          <cx:pt idx="1344">Winkof-LS Oral Drops</cx:pt>
          <cx:pt idx="1345">Roboc D 30mg/20mg Capsule SR</cx:pt>
          <cx:pt idx="1346">Inmecin 50mg Capsule</cx:pt>
          <cx:pt idx="1347">Instaflex D Capsule</cx:pt>
          <cx:pt idx="1348">Duotrol-SR Tablet</cx:pt>
          <cx:pt idx="1349">Pantocid Tablet</cx:pt>
          <cx:pt idx="1350">Hidroxil 250mg Tablet</cx:pt>
          <cx:pt idx="1351">Xstan Beta 50 Tablet ER</cx:pt>
          <cx:pt idx="1352">Fancy P 100mg/325mg Tablet</cx:pt>
          <cx:pt idx="1353">Ketanov DT 10mg Tablet</cx:pt>
          <cx:pt idx="1354">Zentel Chewable Tablet</cx:pt>
          <cx:pt idx="1355">Olmezest AM Tablet</cx:pt>
          <cx:pt idx="1356">Funginil Soap</cx:pt>
          <cx:pt idx="1357">Dobesil Ointment</cx:pt>
          <cx:pt idx="1358">Gabor-M Tablet</cx:pt>
          <cx:pt idx="1359">Acemyoset P Tablet</cx:pt>
          <cx:pt idx="1360">Alkof Syrup Orange</cx:pt>
          <cx:pt idx="1361">Clozepam 0.5mg Tablet MD</cx:pt>
          <cx:pt idx="1362">Fluford M Tablet</cx:pt>
          <cx:pt idx="1363">I-Tyza Capsule</cx:pt>
          <cx:pt idx="1364">Kaylite Cream</cx:pt>
          <cx:pt idx="1365">Mahacef Drop</cx:pt>
          <cx:pt idx="1366">Aquasurge Max Eye Drop</cx:pt>
          <cx:pt idx="1367">Angistat 2.5 Capsule TR</cx:pt>
          <cx:pt idx="1368">Ondeon Oral Solution</cx:pt>
          <cx:pt idx="1369">Euromax 250mg/50mg/325mg Tablet MR</cx:pt>
          <cx:pt idx="1370">Facinate 10mg/10mg/2.5mg Tablet</cx:pt>
          <cx:pt idx="1371">Elicia 8 Tablet</cx:pt>
          <cx:pt idx="1372">Ketokem Shampoo</cx:pt>
          <cx:pt idx="1373">Anomed L Cream</cx:pt>
          <cx:pt idx="1374">Nebicard 2.5 Tablet</cx:pt>
          <cx:pt idx="1375">Yorab 20mg Tablet</cx:pt>
          <cx:pt idx="1376">Herab Tablet</cx:pt>
          <cx:pt idx="1377">Etolid Tablet ER</cx:pt>
          <cx:pt idx="1378">Apex 0.5mg Tablet</cx:pt>
          <cx:pt idx="1379">Depig-TM Cream</cx:pt>
          <cx:pt idx="1380">Jankey M 500 Tablet PR</cx:pt>
          <cx:pt idx="1381">Warf 2 Tablet</cx:pt>
          <cx:pt idx="1382">Insugen-N 40IU/ml Injection</cx:pt>
          <cx:pt idx="1383">Rabicip 20 Tablet</cx:pt>
          <cx:pt idx="1384">Yalithim 400mg Tablet XR</cx:pt>
          <cx:pt idx="1385">Ultra-B12 Injection</cx:pt>
          <cx:pt idx="1386">Arzu 5mg Tablet</cx:pt>
          <cx:pt idx="1387">Keto-B Lotion</cx:pt>
          <cx:pt idx="1388">Welten 20mg Tablet</cx:pt>
          <cx:pt idx="1389">Welzin 5mg Tablet</cx:pt>
          <cx:pt idx="1390">Genericart Nicorandil 10mg Tablet</cx:pt>
          <cx:pt idx="1391">Atroped 0.01% Eye Drop</cx:pt>
          <cx:pt idx="1392">Ycyst M Tablet</cx:pt>
          <cx:pt idx="1393">Xoten 10mg Tablet</cx:pt>
          <cx:pt idx="1394">Tazloc Trio 40 Tablet</cx:pt>
          <cx:pt idx="1395">Neosporin H Ointment</cx:pt>
          <cx:pt idx="1396">Hancid Gel</cx:pt>
          <cx:pt idx="1397">Moza Plus Capsule</cx:pt>
          <cx:pt idx="1398">Vomikind Injection</cx:pt>
          <cx:pt idx="1399">Welminic-LS Oral Drops</cx:pt>
          <cx:pt idx="1400">Wyteros 10mg Tablet</cx:pt>
          <cx:pt idx="1401">Venpres-H 40mg/12.5mg Tablet</cx:pt>
          <cx:pt idx="1402">U Ease 40mg Tablet</cx:pt>
          <cx:pt idx="1403">Kenz Soap</cx:pt>
          <cx:pt idx="1404">Irovel H Tablet</cx:pt>
          <cx:pt idx="1405">Covance-D Tablet</cx:pt>
          <cx:pt idx="1406">Derm Cream</cx:pt>
          <cx:pt idx="1407">Dapaglipt 10mg Tablet</cx:pt>
          <cx:pt idx="1408">Unizuva A Capsule</cx:pt>
          <cx:pt idx="1409">Orcerin Capsule</cx:pt>
          <cx:pt idx="1410">Breathonac AB Tablet</cx:pt>
          <cx:pt idx="1411">Inflazen Forte Tablet</cx:pt>
          <cx:pt idx="1412">Juan 50mg Tablet</cx:pt>
          <cx:pt idx="1413">Isryl-M 3 Tablet PR</cx:pt>
          <cx:pt idx="1414">Gabaniche 75 Capsule</cx:pt>
          <cx:pt idx="1415">Pramipex 0.5 Tablet</cx:pt>
          <cx:pt idx="1416">Iveloc 12mg Tablet</cx:pt>
          <cx:pt idx="1417">Dextrose 5% Infusion</cx:pt>
          <cx:pt idx="1418">Phenergan Syrup</cx:pt>
          <cx:pt idx="1419">Clop-M Cream</cx:pt>
          <cx:pt idx="1420">Eldasid Mps Syrup Mint</cx:pt>
          <cx:pt idx="1421">Pantop 40 Tablet</cx:pt>
          <cx:pt idx="1422">Mesacol 500mg Suppository</cx:pt>
          <cx:pt idx="1423">Henpra-DSR Capsule</cx:pt>
          <cx:pt idx="1424">Olmin 20-CH Tablet</cx:pt>
          <cx:pt idx="1425">Maxicef-O 50mg Oral Suspension</cx:pt>
          <cx:pt idx="1426">Sovither L 80mg/480mg Tablet</cx:pt>
          <cx:pt idx="1427">Hyocimax MF Tablet</cx:pt>
          <cx:pt idx="1428">Biotop 40mg Tablet</cx:pt>
          <cx:pt idx="1429">Cinod Beta 10/25 Tablet ER</cx:pt>
          <cx:pt idx="1430">Brufen 400</cx:pt>
          <cx:pt idx="1431">Graniforce 1mg Injection</cx:pt>
          <cx:pt idx="1432">Walcobal Plus Injection</cx:pt>
          <cx:pt idx="1433">Line-M Syrup</cx:pt>
          <cx:pt idx="1434">Elcephase 1000mg Tablet SR</cx:pt>
          <cx:pt idx="1435">Juslina M 1000mg/2.5mg Tablet</cx:pt>
          <cx:pt idx="1436">Willgo TH4 Tablet</cx:pt>
          <cx:pt idx="1437">Cyclopam Plus Tablet</cx:pt>
          <cx:pt idx="1438">Dapaease Tablet</cx:pt>
          <cx:pt idx="1439">Biodine Solution</cx:pt>
          <cx:pt idx="1440">Fin 1mg Tablet</cx:pt>
          <cx:pt idx="1441">Arifine 2.5 Tablet</cx:pt>
          <cx:pt idx="1442">Azee 500 Tablet</cx:pt>
          <cx:pt idx="1443">Willgo P Tablet</cx:pt>
          <cx:pt idx="1444">Dajio L 10mg/5mg Tablet</cx:pt>
          <cx:pt idx="1445">Alcecost SP 100mg/325mg/10mg Tablet</cx:pt>
          <cx:pt idx="1446">Ringflox-OZ Tablet</cx:pt>
          <cx:pt idx="1447">Jupicid 40mg Tablet</cx:pt>
          <cx:pt idx="1448">Syntran Capsule</cx:pt>
          <cx:pt idx="1449">Yemetil 50mg Tablet</cx:pt>
          <cx:pt idx="1450">Itrasys CF 100 Capsule</cx:pt>
          <cx:pt idx="1451">Zapiz 0.5 Tablet</cx:pt>
          <cx:pt idx="1452">HCQS 400 Tablet</cx:pt>
          <cx:pt idx="1453">Ibrex 120mg Tablet</cx:pt>
          <cx:pt idx="1454">Welset 500 Tablet</cx:pt>
          <cx:pt idx="1455">Vomiover 4mg Tablet MD</cx:pt>
          <cx:pt idx="1456">Arbitel-H Tablet</cx:pt>
          <cx:pt idx="1457">Yulina 5mg Tablet</cx:pt>
          <cx:pt idx="1458">Wilcoxia 90 Tablet</cx:pt>
          <cx:pt idx="1459">Urivel Tablet</cx:pt>
          <cx:pt idx="1460">Saif 500mg Tablet</cx:pt>
          <cx:pt idx="1461">Esben-C Tablet</cx:pt>
          <cx:pt idx="1462">Allerzon L 5mg Tablet</cx:pt>
          <cx:pt idx="1463">Clistin Dry Syrup</cx:pt>
          <cx:pt idx="1464">Candid Mouth Paint</cx:pt>
          <cx:pt idx="1465">Joypride 100mg Tablet</cx:pt>
          <cx:pt idx="1466">Sitared-MD XR 1000 Tablet</cx:pt>
          <cx:pt idx="1467">Levolin 0.31mg Respules</cx:pt>
          <cx:pt idx="1468">Etoshine 60</cx:pt>
          <cx:pt idx="1469">Hadnim-S Tablet</cx:pt>
          <cx:pt idx="1470">Clopitab 150 Tablet</cx:pt>
          <cx:pt idx="1471">Opox 100mg/5ml Dry Syrup</cx:pt>
          <cx:pt idx="1472">Viby Sachet</cx:pt>
          <cx:pt idx="1473">Rabirit 20 Tablet</cx:pt>
          <cx:pt idx="1474">Dezlin 5mg Tablet</cx:pt>
          <cx:pt idx="1475">XL 80 4 mg/10 mg Tablet</cx:pt>
          <cx:pt idx="1476">Hyzan 25 Tablet</cx:pt>
          <cx:pt idx="1477">Hisnot ML 5mg/10mg Tablet</cx:pt>
          <cx:pt idx="1478">Unistar 20/150 Capsule</cx:pt>
          <cx:pt idx="1479">Trimacsart Tablet</cx:pt>
          <cx:pt idx="1480">Isotino 5mg Capsule</cx:pt>
          <cx:pt idx="1481">Nefrozon Tablet</cx:pt>
          <cx:pt idx="1482">Deletus P Syrup Mixed Fruit</cx:pt>
          <cx:pt idx="1483">Alciflox 500mg Tablet</cx:pt>
          <cx:pt idx="1484">Delpocalm 10 mg/40 mg Drop</cx:pt>
          <cx:pt idx="1485">Clonapax 0.5mg Tablet</cx:pt>
          <cx:pt idx="1486">Atorva 5 Tablet</cx:pt>
          <cx:pt idx="1487">Yezdi T 50mg/325mg Tablet</cx:pt>
          <cx:pt idx="1488">Waypan-DSR Tablet</cx:pt>
          <cx:pt idx="1489">Heparow 150mg/100mg Tablet</cx:pt>
          <cx:pt idx="1490">Anti Cold Tablet</cx:pt>
          <cx:pt idx="1491">Jeprab DSR Capsule</cx:pt>
          <cx:pt idx="1492">Gride-M 1mg/500mg Tablet</cx:pt>
          <cx:pt idx="1493">Hapytel 20mg Tablet</cx:pt>
          <cx:pt idx="1494">Mucogel Suspension Mint</cx:pt>
          <cx:pt idx="1495">Auxisoda Tablet</cx:pt>
          <cx:pt idx="1496">Yomfate-O Suspension</cx:pt>
          <cx:pt idx="1497">R-VAC Vaccine</cx:pt>
          <cx:pt idx="1498">Quetigress 50 Tablet</cx:pt>
          <cx:pt idx="1499">Fupan 40mg Tablet</cx:pt>
          <cx:pt idx="1500">Hurtiz DSR 30mg/20mg Capsule</cx:pt>
          <cx:pt idx="1501">Veldrop Lubricant Eye Drop</cx:pt>
          <cx:pt idx="1502">Kofarest-PD Syrup</cx:pt>
          <cx:pt idx="1503">Quflox TZ 500mg/600mg Tablet</cx:pt>
          <cx:pt idx="1504">Uripro 0.4 Capsule PR</cx:pt>
          <cx:pt idx="1505">Cefolac Drop</cx:pt>
          <cx:pt idx="1506">Bingo DX Syrup</cx:pt>
          <cx:pt idx="1507">Levoxijoy O 250mg/200mg Tablet</cx:pt>
          <cx:pt idx="1508">Jointfix Tablet</cx:pt>
          <cx:pt idx="1509">Kvert Plus 25mg Tablet</cx:pt>
          <cx:pt idx="1510">New Brozeet Syrup</cx:pt>
          <cx:pt idx="1511">Exilam Beta Tablet</cx:pt>
          <cx:pt idx="1512">Walaphage -SR 500 Tablet</cx:pt>
          <cx:pt idx="1513">Vogli 0.2 Tablet MD</cx:pt>
          <cx:pt idx="1514">Dtxt 50mg Tablet</cx:pt>
          <cx:pt idx="1515">Zady 500 Tablet</cx:pt>
          <cx:pt idx="1516">Kamagra 100mg Tablet</cx:pt>
          <cx:pt idx="1517">Foloup 100mg Tablet</cx:pt>
          <cx:pt idx="1518">Xing Cuf Tablet</cx:pt>
          <cx:pt idx="1519">Jupicid DSR 30mg/40mg Capsule</cx:pt>
          <cx:pt idx="1520">Burnosept Plus Cream</cx:pt>
          <cx:pt idx="1521">Flupiwell P 100mg/325mg Tablet</cx:pt>
          <cx:pt idx="1522">Q-Pin SR 100 Tablet</cx:pt>
          <cx:pt idx="1523">Isodilan 40mg Tablet</cx:pt>
          <cx:pt idx="1524">Warf 4mg Tablet</cx:pt>
          <cx:pt idx="1525">Phensedyl DX Syrup</cx:pt>
          <cx:pt idx="1526">Nitrofur SR Tablet</cx:pt>
          <cx:pt idx="1527">Udapa 5 Tablet</cx:pt>
          <cx:pt idx="1528">Etizox 0.5mg Tablet</cx:pt>
          <cx:pt idx="1529">Depsonil PM 75mg Capsule</cx:pt>
          <cx:pt idx="1530">Xpect-B Expectorant Mixed Fruit Sugar Free</cx:pt>
          <cx:pt idx="1531">Lanzowell Kid 15mg Tablet</cx:pt>
          <cx:pt idx="1532">Lulikiz 1% Lotion</cx:pt>
          <cx:pt idx="1533">Hexzone-SB 1.5gm Injection</cx:pt>
          <cx:pt idx="1534">Fusiderm-B Cream</cx:pt>
          <cx:pt idx="1535">Roseday 5 Tablet</cx:pt>
          <cx:pt idx="1536">Rabezol DSR Capsule</cx:pt>
          <cx:pt idx="1537">Candid-V 200mg Tablet VT</cx:pt>
          <cx:pt idx="1538">Yogamet-GM 1 Forte Tablet</cx:pt>
          <cx:pt idx="1539">Placentrex Injection</cx:pt>
          <cx:pt idx="1540">Candid V-1 Tablet VT</cx:pt>
          <cx:pt idx="1541">Isryl 2 Tablet</cx:pt>
          <cx:pt idx="1542">Tamsulin 0.4mg Tablet</cx:pt>
          <cx:pt idx="1543">Jupiros 5 Tablet</cx:pt>
          <cx:pt idx="1544">Hqn 200mg Tablet</cx:pt>
          <cx:pt idx="1545">Ultramax 37.5mg/325mg Tablet</cx:pt>
          <cx:pt idx="1546">Updox 100mg Capsule</cx:pt>
          <cx:pt idx="1547">Kerosite-DT Tablet</cx:pt>
          <cx:pt idx="1548">Lyxokat 10mg Tablet DT</cx:pt>
          <cx:pt idx="1549">Sertacin 50mg Tablet</cx:pt>
          <cx:pt idx="1550">Rolvan L 75mg/20mg Capsule SR</cx:pt>
          <cx:pt idx="1551">Exnor MZ Oral Suspension</cx:pt>
          <cx:pt idx="1552">Waxnil Ear Drop</cx:pt>
          <cx:pt idx="1553">Tropan 2.5 Tablet</cx:pt>
          <cx:pt idx="1554">Walhistine 16mg Tablet</cx:pt>
          <cx:pt idx="1555">Joy On 100mg Tablet</cx:pt>
          <cx:pt idx="1556">Tusq Tablet</cx:pt>
          <cx:pt idx="1557">Kolq AF 2mg/5mg Syrup</cx:pt>
          <cx:pt idx="1558">Lorfast-AM Tablet</cx:pt>
          <cx:pt idx="1559">Rantop Syrup Mango</cx:pt>
          <cx:pt idx="1560">Yemetil 200mg Tablet</cx:pt>
          <cx:pt idx="1561">P 40 Tablet</cx:pt>
          <cx:pt idx="1562">Reblice 20 Injection</cx:pt>
          <cx:pt idx="1563">Gabasiz-M 100 Tablet</cx:pt>
          <cx:pt idx="1564">Hightroxi CV 500mg/125mg Tablet</cx:pt>
          <cx:pt idx="1565">Daparar-D Capsule</cx:pt>
          <cx:pt idx="1566">Zofer MD 4 Tablet</cx:pt>
          <cx:pt idx="1567">Aziwok 200 Liquid Mango</cx:pt>
          <cx:pt idx="1568">Atchol 20 Tablet</cx:pt>
          <cx:pt idx="1569">QT 25mg Tablet</cx:pt>
          <cx:pt idx="1570">Sporidex 250 Capsule</cx:pt>
          <cx:pt idx="1571">Wat-R Eye Drop</cx:pt>
          <cx:pt idx="1572">Linslide Plus 100mg/325mg Tablet</cx:pt>
          <cx:pt idx="1573">Olimelt 10 Tablet MD</cx:pt>
          <cx:pt idx="1574">Oliza 10 Tablet</cx:pt>
          <cx:pt idx="1575">Qutzal 10mg Tablet</cx:pt>
          <cx:pt idx="1576">Doran-O 4mg/50mg Injection</cx:pt>
          <cx:pt idx="1577">Jonac Gel</cx:pt>
          <cx:pt idx="1578">J Prim 5mg Tablet</cx:pt>
          <cx:pt idx="1579">Eldotel Trio 40 Tablet</cx:pt>
          <cx:pt idx="1580">Vomiford -MD Tablet</cx:pt>
          <cx:pt idx="1581">Zycolchin Tablet</cx:pt>
          <cx:pt idx="1582">OD Capsule</cx:pt>
          <cx:pt idx="1583">Hifen 200 DT Tablet</cx:pt>
          <cx:pt idx="1584">Baclesta 10mg Tablet</cx:pt>
          <cx:pt idx="1585">HH Linctus Cough Syrup</cx:pt>
          <cx:pt idx="1586">Sugesterone 100mg Soft Gelatin Capsule</cx:pt>
          <cx:pt idx="1587">Aclopar 100mg/500mg Tablet</cx:pt>
          <cx:pt idx="1588">Scotrum 500mg Injection</cx:pt>
          <cx:pt idx="1589">Amlokind AT</cx:pt>
          <cx:pt idx="1590">Amlovas-AT 25 Tablet</cx:pt>
          <cx:pt idx="1591">New Hatric 3 Tablet</cx:pt>
          <cx:pt idx="1592">Doverin 80 Tablet</cx:pt>
          <cx:pt idx="1593">Ultralgia Tablet</cx:pt>
          <cx:pt idx="1594">Tonoferon Drop</cx:pt>
          <cx:pt idx="1595">Unipan-DSR Capsule</cx:pt>
          <cx:pt idx="1596">Sinex Tablet</cx:pt>
          <cx:pt idx="1597">Halopax 10mg Capsule</cx:pt>
          <cx:pt idx="1598">Burnheal Dusting Powder</cx:pt>
          <cx:pt idx="1599">Alday AG Syrup</cx:pt>
          <cx:pt idx="1600">Woxepin 25mg Capsule</cx:pt>
          <cx:pt idx="1601">Deven-LA 50mg Tablet</cx:pt>
          <cx:pt idx="1602">Betabest AM 5mg/50mg Tablet</cx:pt>
          <cx:pt idx="1603">Pyrigesic 650 Tablet</cx:pt>
          <cx:pt idx="1604">Broxine Tablet</cx:pt>
          <cx:pt idx="1605">Vogliboz-GM2 Tablet</cx:pt>
          <cx:pt idx="1606">Flurcure Eye Drop</cx:pt>
          <cx:pt idx="1607">Loxof 500mg Tablet</cx:pt>
          <cx:pt idx="1608">Dilo-DX Syrup Sugar Free</cx:pt>
          <cx:pt idx="1609">Vepan 500mg Tablet</cx:pt>
          <cx:pt idx="1610">Zanocin 200 Tablet</cx:pt>
          <cx:pt idx="1611">K-Glim-M Forte 2mg Tablet</cx:pt>
          <cx:pt idx="1612">Itler 200 Tablet</cx:pt>
          <cx:pt idx="1613">Beta Bloc 5mg/50mg Tablet</cx:pt>
          <cx:pt idx="1614">Jopan DSR Capsule</cx:pt>
          <cx:pt idx="1615">K-Glim 2mg Tablet</cx:pt>
          <cx:pt idx="1616">Icebic Tablet</cx:pt>
          <cx:pt idx="1617">Rexemp Syrup</cx:pt>
          <cx:pt idx="1618">Hazir LB 250mg Tablet</cx:pt>
          <cx:pt idx="1619">Igforce 100mg Capsule</cx:pt>
          <cx:pt idx="1620">Bactogard DS 50mg Suspension</cx:pt>
          <cx:pt idx="1621">Beninorm 8mg Tablet</cx:pt>
          <cx:pt idx="1622">Voxigain 5 Tablet</cx:pt>
          <cx:pt idx="1623">Carisoma Compound Tablet</cx:pt>
          <cx:pt idx="1624">Isofair 10mg Capsule</cx:pt>
          <cx:pt idx="1625">Starpress XL 50 Tablet</cx:pt>
          <cx:pt idx="1626">Qnclin N Cream</cx:pt>
          <cx:pt idx="1627">Bitatel M 40mg/50mg Tablet</cx:pt>
          <cx:pt idx="1628">Q-Mind 50 Tablet</cx:pt>
          <cx:pt idx="1629">Gramocef-O 100mg Tablet DT</cx:pt>
          <cx:pt idx="1630">Walaphage-G-1 Tablet PR</cx:pt>
          <cx:pt idx="1631">Ventidox-Bro Tablet</cx:pt>
          <cx:pt idx="1632">Ketof-DT Tablet</cx:pt>
          <cx:pt idx="1633">Cetin Plus Tablet</cx:pt>
          <cx:pt idx="1634">Alertriz 5mg Tablet</cx:pt>
          <cx:pt idx="1635">Valbet Cream</cx:pt>
          <cx:pt idx="1636">Jetta 12mg Tablet</cx:pt>
          <cx:pt idx="1637">Xstan-AMH Tablet</cx:pt>
          <cx:pt idx="1638">Rabirit D 30mg/20mg Capsule SR</cx:pt>
          <cx:pt idx="1639">Estomine-Zee Tablet</cx:pt>
          <cx:pt idx="1640">Hyzol 40mg Tablet</cx:pt>
          <cx:pt idx="1641">Jopram Plus 0.5 mg/10 mg Tablet</cx:pt>
          <cx:pt idx="1642">Triglynase 2 Tablet SR</cx:pt>
          <cx:pt idx="1643">Lopez MD 2 Tablet</cx:pt>
          <cx:pt idx="1644">Dilona Aqua Injection</cx:pt>
          <cx:pt idx="1645">Yashcold Tablet</cx:pt>
          <cx:pt idx="1646">Doxoril 400mg Tablet</cx:pt>
          <cx:pt idx="1647">Kineto-DP Capsule</cx:pt>
          <cx:pt idx="1648">Itramore 100mg Capsule</cx:pt>
          <cx:pt idx="1649">Inrid 16mg Tablet</cx:pt>
          <cx:pt idx="1650">Infladase 5mg Tablet</cx:pt>
          <cx:pt idx="1651">FRANXIT O 25MG/10MG TABLET</cx:pt>
          <cx:pt idx="1652">Quser 50mg Tablet</cx:pt>
          <cx:pt idx="1653">Jonac AQ Injection</cx:pt>
          <cx:pt idx="1654">Fepanil Mef Suspension</cx:pt>
          <cx:pt idx="1655">Alcet 5mg Tablet</cx:pt>
          <cx:pt idx="1656">Urintin-SR Tablet</cx:pt>
          <cx:pt idx="1657">Bilacalm Tablet</cx:pt>
          <cx:pt idx="1658">Dolobrake SP 50mg/325mg/15mg Tablet</cx:pt>
          <cx:pt idx="1659">Fevago DS Suspension Peppermint &amp; Strawberry</cx:pt>
          <cx:pt idx="1660">Y Coxib P 60mg/325mg Tablet</cx:pt>
          <cx:pt idx="1661">Ketoscalp Cream</cx:pt>
          <cx:pt idx="1662">Itop Tablet</cx:pt>
          <cx:pt idx="1663">Isograce 5mg Tablet</cx:pt>
          <cx:pt idx="1664">Halexin 125mg Dry Syrup</cx:pt>
          <cx:pt idx="1665">Acnetoin Gel</cx:pt>
          <cx:pt idx="1666">B N C OINTMENT</cx:pt>
          <cx:pt idx="1667">Isopreg 5mg/ml Injection</cx:pt>
          <cx:pt idx="1668">Doxin 25mg Capsule</cx:pt>
          <cx:pt idx="1669">Toba DM Eye Drops</cx:pt>
          <cx:pt idx="1670">Waxokem Ear Drop</cx:pt>
          <cx:pt idx="1671">L Hist Tablet</cx:pt>
          <cx:pt idx="1672">FM-Plus Tablet</cx:pt>
          <cx:pt idx="1673">Hoxatram 100mg Tablet SR</cx:pt>
          <cx:pt idx="1674">Mfresh Tablet</cx:pt>
          <cx:pt idx="1675">Kenacort 10mg Injection</cx:pt>
          <cx:pt idx="1676">Recofast Plus Tablet</cx:pt>
          <cx:pt idx="1677">Isorus Tablet</cx:pt>
          <cx:pt idx="1678">Nobel Spas New Tablet</cx:pt>
          <cx:pt idx="1679">H2Cort 100mg Injection</cx:pt>
          <cx:pt idx="1680">Jovial 5mg Tablet</cx:pt>
          <cx:pt idx="1681">Aristogyl 400 Tablet</cx:pt>
          <cx:pt idx="1682">Wetcof Junior</cx:pt>
          <cx:pt idx="1683">Zerotuss Oral Suspension</cx:pt>
          <cx:pt idx="1684">Fenodol-XL Tablet</cx:pt>
          <cx:pt idx="1685">HHLEVO Tablet</cx:pt>
          <cx:pt idx="1686">Innvat Tbr Tablet</cx:pt>
          <cx:pt idx="1687">Bioval 500 CR Tablet</cx:pt>
          <cx:pt idx="1688">Doloflex-SP Tablet</cx:pt>
          <cx:pt idx="1689">Ketorol Tablet</cx:pt>
          <cx:pt idx="1690">Alprax Plus Tablet SR</cx:pt>
          <cx:pt idx="1691">Flico 400mg Tablet</cx:pt>
          <cx:pt idx="1692">Cetrizet D 5mg/120mg Tablet</cx:pt>
          <cx:pt idx="1693">Yesocuf LS Syrup</cx:pt>
          <cx:pt idx="1694">Vertiford 16mg Tablet</cx:pt>
          <cx:pt idx="1695">Amloz 5 Tablet</cx:pt>
          <cx:pt idx="1696">Ultrafolin 5 Chu Chewable Tablet</cx:pt>
          <cx:pt idx="1697">Kineto Forte Tablet</cx:pt>
          <cx:pt idx="1698">Flowax Ear Drop</cx:pt>
          <cx:pt idx="1699">Stano 400mg Tablet</cx:pt>
          <cx:pt idx="1700">Tobacin Eye/Ear Drops</cx:pt>
          <cx:pt idx="1701">Gliptagreat M 500 Tablet</cx:pt>
          <cx:pt idx="1702">Unicarbazan Forte Tablet</cx:pt>
          <cx:pt idx="1703">Fastcet AX 10 mg/30 mg Tablet</cx:pt>
          <cx:pt idx="1704">Zifi 100 Dry Syrup</cx:pt>
          <cx:pt idx="1705">Siazolam 0.25mg Tablet</cx:pt>
          <cx:pt idx="1706">Waxit Ear Drop</cx:pt>
          <cx:pt idx="1707">Qvsys 40 Tablet</cx:pt>
          <cx:pt idx="1708">Justin 25mg Tablet</cx:pt>
          <cx:pt idx="1709">Enuff 10mg Tablet DT</cx:pt>
          <cx:pt idx="1710">Glimiwin MV2 Tablet</cx:pt>
          <cx:pt idx="1711">Quick Action Tablet</cx:pt>
          <cx:pt idx="1712">Rabekind 20 Tablet</cx:pt>
          <cx:pt idx="1713">Wax EL Ear Drop</cx:pt>
          <cx:pt idx="1714">Forcutril Plus Cream</cx:pt>
          <cx:pt idx="1715">Hexartan H Tablet</cx:pt>
          <cx:pt idx="1716">Ioglime-ER Tablet</cx:pt>
          <cx:pt idx="1717">Thyroxoin Sodium 25mcg Tablet</cx:pt>
          <cx:pt idx="1718">Siphene 100 Tablet</cx:pt>
          <cx:pt idx="1719">K-Met 500mg Tablet PR</cx:pt>
          <cx:pt idx="1720">Rabideys D 30mg/20mg Capsule SR</cx:pt>
          <cx:pt idx="1721">Doloforce 40mg Injection</cx:pt>
          <cx:pt idx="1722">Acitrom 0.5 Tablet</cx:pt>
          <cx:pt idx="1723">Glizid-M OD 30 Tablet SR</cx:pt>
          <cx:pt idx="1724">Winal Tablet</cx:pt>
          <cx:pt idx="1725">Sizodon MD 0.5 Tablet</cx:pt>
          <cx:pt idx="1726">Joynap MD 0.5 Tablet</cx:pt>
          <cx:pt idx="1727">Deys Milk OF Magnesia 0.311gm Tablet</cx:pt>
          <cx:pt idx="1728">Yees 20mg Tablet</cx:pt>
          <cx:pt idx="1729">Sucromag-O Oral Suspension</cx:pt>
          <cx:pt idx="1730">Isozip 20mg Soft Gelatin Capsule</cx:pt>
          <cx:pt idx="1731">Intrabet 16mg Tablet</cx:pt>
          <cx:pt idx="1732">Himont LC Kid Syrup</cx:pt>
          <cx:pt idx="1733">Bon-D3 Oral Drops</cx:pt>
          <cx:pt idx="1734">Ramipiril 5mg Tablet</cx:pt>
          <cx:pt idx="1735">Stemetil Injection</cx:pt>
          <cx:pt idx="1736">Atropine Eye Ointment</cx:pt>
          <cx:pt idx="1737">Ibuflam 400 mg/500 mg Tablet</cx:pt>
          <cx:pt idx="1738">Dilvas 2.5 Tablet</cx:pt>
          <cx:pt idx="1739">Lezone 100mg Tablet</cx:pt>
          <cx:pt idx="1740">Intopram 10mg Tablet</cx:pt>
          <cx:pt idx="1741">Hi-Cef 50mg Tablet DT</cx:pt>
          <cx:pt idx="1742">Torglip 50 Tablet</cx:pt>
          <cx:pt idx="1743">FX 24 Oral Suspension</cx:pt>
          <cx:pt idx="1744">Wincold Junior Cold Relief Syrup</cx:pt>
          <cx:pt idx="1745">Hytel R 40mg/2.5mg Tablet</cx:pt>
          <cx:pt idx="1746">Cremaffin Plus Syrup</cx:pt>
          <cx:pt idx="1747">Walapan 40mg Tablet</cx:pt>
          <cx:pt idx="1748">Vomirap Tablet MD</cx:pt>
          <cx:pt idx="1749">Welpar 40mg Tablet</cx:pt>
          <cx:pt idx="1750">Amisolpride 25mg Tablet</cx:pt>
          <cx:pt idx="1751">Hillflam SP 100mg/325mg/15mg Tablet</cx:pt>
          <cx:pt idx="1752">Accuzon 1g Injection</cx:pt>
          <cx:pt idx="1753">Itracoryl 100 Capsule</cx:pt>
          <cx:pt idx="1754">Pepcia-D Capsule SR</cx:pt>
          <cx:pt idx="1755">IZ 500mg Tablet</cx:pt>
          <cx:pt idx="1756">Xykaa Rapid 650 Tablet</cx:pt>
          <cx:pt idx="1757">Ketorol Injection</cx:pt>
          <cx:pt idx="1758">Qualiderm Cream</cx:pt>
          <cx:pt idx="1759">Fevago 100mg/ml Drop</cx:pt>
          <cx:pt idx="1760">Bigtel 40mg Tablet</cx:pt>
          <cx:pt idx="1761">Logepam 1mg Tablet</cx:pt>
          <cx:pt idx="1762">Albutamol Syrup</cx:pt>
          <cx:pt idx="1763">Espidase P 325mg/10mg Tablet</cx:pt>
          <cx:pt idx="1764">Katcon Shampoo</cx:pt>
          <cx:pt idx="1765">Jotter 100mg Tablet</cx:pt>
          <cx:pt idx="1766">Jojo 250mg/5ml Suspension</cx:pt>
          <cx:pt idx="1767">Kan 500mg Tablet</cx:pt>
          <cx:pt idx="1768">Flemnil Liquid</cx:pt>
          <cx:pt idx="1769">Mecofol-Plus Injection</cx:pt>
          <cx:pt idx="1770">Candid 3D Cream</cx:pt>
          <cx:pt idx="1771">Flexon</cx:pt>
          <cx:pt idx="1772">Gra 82mg Tablet</cx:pt>
          <cx:pt idx="1773">AT SP Tablet</cx:pt>
          <cx:pt idx="1774">Diclokem Plus 50mg/325mg Tablet</cx:pt>
          <cx:pt idx="1775">Ifimol 500mg Tablet</cx:pt>
          <cx:pt idx="1776">Icobit P 100 mg/500 mg Tablet</cx:pt>
          <cx:pt idx="1777">Waxsoft Ear Drop</cx:pt>
          <cx:pt idx="1778">Walamox 500mg Capsule</cx:pt>
          <cx:pt idx="1779">Pentasa 1gm Prolonged Release Granules</cx:pt>
          <cx:pt idx="1780">Aristomol 650 Tablet</cx:pt>
          <cx:pt idx="1781">StayHappi Beclometasone+Neomycin+Clotrimazole Cream</cx:pt>
          <cx:pt idx="1782">Yekin S 50 mg/20 mg Tablet</cx:pt>
          <cx:pt idx="1783">Qutipax 100mg Tablet SR</cx:pt>
          <cx:pt idx="1784">My 12 G Tablet</cx:pt>
          <cx:pt idx="1785">Qslera 200mg Tablet</cx:pt>
          <cx:pt idx="1786">Esclo Tablet DT</cx:pt>
          <cx:pt idx="1787">Eco MR 250mg/50mg/325mg Tablet</cx:pt>
          <cx:pt idx="1788">Alconil 500mg Tablet</cx:pt>
          <cx:pt idx="1789">Softiheal 50mg/10mg Tablet</cx:pt>
          <cx:pt idx="1790">Alkalith Syrup</cx:pt>
          <cx:pt idx="1791">Broadicilin 500mg Capsule</cx:pt>
          <cx:pt idx="1792">Dyrade M DS 400mg/500mg Tablet</cx:pt>
          <cx:pt idx="1793">Normaxin Tablet</cx:pt>
          <cx:pt idx="1794">Respira Expectorant Liquid</cx:pt>
          <cx:pt idx="1795">HYTROL AM 5MG/2.5MG CAPSULE</cx:pt>
          <cx:pt idx="1796">Emaset 4</cx:pt>
          <cx:pt idx="1797">Q Tab 300mg Tablet</cx:pt>
          <cx:pt idx="1798">Brox Syrup</cx:pt>
          <cx:pt idx="1799">Winself 4mg Tablet</cx:pt>
          <cx:pt idx="1800">Doxypen 100 Capsule</cx:pt>
          <cx:pt idx="1801">Spasmopil 10 mg/500 mg/10 mg Tablet</cx:pt>
          <cx:pt idx="1802">Higranil Tablet</cx:pt>
          <cx:pt idx="1803">Helpace MR 100mg/325mg/250mg Tablet</cx:pt>
          <cx:pt idx="1804">Equirest Tablet</cx:pt>
          <cx:pt idx="1805">Robur 200mg Tablet</cx:pt>
          <cx:pt idx="1806">Warf 1 Tablet</cx:pt>
          <cx:pt idx="1807">Ketrip 10mg Tablet</cx:pt>
          <cx:pt idx="1808">Pentids 400 Tablet</cx:pt>
          <cx:pt idx="1809">Betnesol Forte 1mg Tablet</cx:pt>
          <cx:pt idx="1810">Bendex Plus Tablet</cx:pt>
          <cx:pt idx="1811">Bacigyl-N Suspension</cx:pt>
          <cx:pt idx="1812">Incinor 5 Tablet</cx:pt>
          <cx:pt idx="1813">Grenil Tablet</cx:pt>
          <cx:pt idx="1814">Glime M 2mg/500mg Tablet</cx:pt>
          <cx:pt idx="1815">Cheston D Plus Tablet DT Trusil Lemon Sugar Free</cx:pt>
          <cx:pt idx="1816">Hileflox 750mg Tablet</cx:pt>
          <cx:pt idx="1817">Macfast 500 Tablet</cx:pt>
          <cx:pt idx="1818">Inoflox 200mg Tablet</cx:pt>
          <cx:pt idx="1819">Amicet 5 mg/60 mg Tablet</cx:pt>
          <cx:pt idx="1820">Rantac Infant Syrup Mint</cx:pt>
          <cx:pt idx="1821">Alphadopa Tablet</cx:pt>
          <cx:pt idx="1822">Diapar Tablet</cx:pt>
          <cx:pt idx="1823">Hicope 10 Tablet</cx:pt>
          <cx:pt idx="1824">Betasalic Lotion</cx:pt>
          <cx:pt idx="1825">Hexim Syrup</cx:pt>
          <cx:pt idx="1826">Qutzal 0.25 Tablet</cx:pt>
          <cx:pt idx="1827">Folera Tablet</cx:pt>
          <cx:pt idx="1828">Deworm Syrup</cx:pt>
          <cx:pt idx="1829">Admol 650 Tablet DT</cx:pt>
          <cx:pt idx="1830">Pacitane Tablet</cx:pt>
          <cx:pt idx="1831">Fungiguard Cream</cx:pt>
          <cx:pt idx="1832">Gat Plus 100 mg/500 mg Tablet</cx:pt>
          <cx:pt idx="1833">Ibolib Tablet</cx:pt>
          <cx:pt idx="1834">Episod 50mg Tablet</cx:pt>
          <cx:pt idx="1835">Intazin Cold Suspension</cx:pt>
          <cx:pt idx="1836">K-Glim 1mg Tablet</cx:pt>
          <cx:pt idx="1837">Bludrox 500mg Tablet</cx:pt>
          <cx:pt idx="1838">Lemolate Gold Tablet</cx:pt>
          <cx:pt idx="1839">Jbtor 5 Tablet</cx:pt>
          <cx:pt idx="1840">Udolium 300mg Tablet</cx:pt>
          <cx:pt idx="1841">Resteclin 500 Capsule</cx:pt>
          <cx:pt idx="1842">Alcipro 500mg Tablet</cx:pt>
          <cx:pt idx="1843">Amdepin 5 Tablet</cx:pt>
          <cx:pt idx="1844">Solonex Tablet</cx:pt>
          <cx:pt idx="1845">Que 50 Tablet</cx:pt>
          <cx:pt idx="1846">Glynase-MF Tablet</cx:pt>
          <cx:pt idx="1847">Kuff Q NF Tablet</cx:pt>
          <cx:pt idx="1848">Banocide 50mg Syrup</cx:pt>
          <cx:pt idx="1849">Diprobate RD</cx:pt>
          <cx:pt idx="1850">Zentel Oral Suspension</cx:pt>
          <cx:pt idx="1851">Beclogen CG Cream</cx:pt>
          <cx:pt idx="1852">Sanbol 25mg Injection</cx:pt>
          <cx:pt idx="1853">Dan SP Tablet</cx:pt>
          <cx:pt idx="1854">Flutec 150 Tablet</cx:pt>
          <cx:pt idx="1855">Amicline Tablet</cx:pt>
          <cx:pt idx="1856">Dristan Cold Tablet</cx:pt>
          <cx:pt idx="1857">Vilason-M 500 Tablet</cx:pt>
          <cx:pt idx="1858">Levcold P Tablet</cx:pt>
          <cx:pt idx="1859">Ketanov Injection</cx:pt>
          <cx:pt idx="1860">Elligno 2% Jelly</cx:pt>
          <cx:pt idx="1861">Lecope Tablet</cx:pt>
          <cx:pt idx="1862">Spakin 100mg Injection</cx:pt>
          <cx:pt idx="1863">Fast Plus 400mg/325mg Tablet</cx:pt>
          <cx:pt idx="1864">Kit Kat 100mg Tablet</cx:pt>
          <cx:pt idx="1865">Isryl 1 Tablet</cx:pt>
          <cx:pt idx="1866">Flylor 2.5mg Tablet</cx:pt>
          <cx:pt idx="1867">Fulcin Ear Drop</cx:pt>
          <cx:pt idx="1868">Hatric 3 Suspension</cx:pt>
          <cx:pt idx="1869">Klonaz 0.5mg Tablet MD</cx:pt>
          <cx:pt idx="1870">Alkepin Odt 25mg Tablet</cx:pt>
          <cx:pt idx="1871">Flugone Suspension</cx:pt>
          <cx:pt idx="1872">Metolash XL 25mg Tablet ER</cx:pt>
          <cx:pt idx="1873">Cet 10mg Tablet</cx:pt>
          <cx:pt idx="1874">DR Best Alprazolam 0.5 Tablet</cx:pt>
          <cx:pt idx="1875">Dimol Oral Drops</cx:pt>
          <cx:pt idx="1876">Xylomet Nasal Drops</cx:pt>
          <cx:pt idx="1877">Ibufen Tablet</cx:pt>
          <cx:pt idx="1878">Becmet CG Cream</cx:pt>
          <cx:pt idx="1879">Demiz Forte 5mg/8mg Tablet</cx:pt>
          <cx:pt idx="1880">Genoformin G 2mg/500mg Tablet</cx:pt>
          <cx:pt idx="1881">Folmine 5mg Tablet</cx:pt>
          <cx:pt idx="1882">Walaphage 500 Tablet</cx:pt>
          <cx:pt idx="1883">TT Injection</cx:pt>
          <cx:pt idx="1884">CPZ 100 Tablet</cx:pt>
          <cx:pt idx="1885">Kold Time 10 mg/500 mg/30 mg Tablet</cx:pt>
          <cx:pt idx="1886">MY 12 OD Tablet</cx:pt>
          <cx:pt idx="1887">Glimpil MF 1 mg/500 mg Tablet</cx:pt>
          <cx:pt idx="1888">Imosec M 2mg/125mg Tablet</cx:pt>
          <cx:pt idx="1889">Iver Plus 12mg/400mg Tablet</cx:pt>
          <cx:pt idx="1890">Compound Sodium Lacate Infusion</cx:pt>
          <cx:pt idx="1891">Amoxil 250mg Syrup</cx:pt>
          <cx:pt idx="1892">Nurokind Injection</cx:pt>
          <cx:pt idx="1893">D3 FLOW SACHET</cx:pt>
          <cx:pt idx="1894">Glyciphage SR 500mg Tablet</cx:pt>
          <cx:pt idx="1895">Fullact 150mg Tablet</cx:pt>
          <cx:pt idx="1896">Ciplox Eye Ointment</cx:pt>
          <cx:pt idx="1897">Etipax 0.25mg Tablet</cx:pt>
          <cx:pt idx="1898">Ibugesic 200 Tablet</cx:pt>
          <cx:pt idx="1899">Dulax 5mg Tablet</cx:pt>
          <cx:pt idx="1900">Vitcofol-C Combipack Injection</cx:pt>
          <cx:pt idx="1901">Uket 30mg Injection</cx:pt>
          <cx:pt idx="1902">Syndopa 110 Tablet</cx:pt>
          <cx:pt idx="1903">Quietess 0.25mg Tablet</cx:pt>
          <cx:pt idx="1904">Flutex 20mg Capsule</cx:pt>
          <cx:pt idx="1905">Metron Forte 400mg Tablet</cx:pt>
          <cx:pt idx="1906">Jetta Plus Tablet</cx:pt>
          <cx:pt idx="1907">Amcard 5 Tablet</cx:pt>
          <cx:pt idx="1908">Qutzal 1.5 Tablet</cx:pt>
          <cx:pt idx="1909">Vita K 10mg Injection</cx:pt>
          <cx:pt idx="1910">Benzo 400mg Tablet</cx:pt>
          <cx:pt idx="1911">Utl 50mg Tablet</cx:pt>
          <cx:pt idx="1912">Lariago 250mg Tablet</cx:pt>
          <cx:pt idx="1913">Fenak 50mg Tablet</cx:pt>
          <cx:pt idx="1914">Betalol 10mg Tablet</cx:pt>
          <cx:pt idx="1915">Flatulex 250mg Capsule</cx:pt>
          <cx:pt idx="1916">Kapilin 10mg Injection</cx:pt>
          <cx:pt idx="1917">Hctz 12.5mg Tablet</cx:pt>
          <cx:pt idx="1918">Ranbro 150mg Tablet</cx:pt>
          <cx:pt idx="1919">Fin Plus 50mg/500mg Tablet</cx:pt>
          <cx:pt idx="1920">Depranil 25mg Tablet</cx:pt>
          <cx:pt idx="1921">CPZ 25 Tablet</cx:pt>
          <cx:pt idx="1922">Beta 0.5mg Tablet</cx:pt>
          <cx:pt idx="1923">IBUFLAMAR 400MG TABLET</cx:pt>
          <cx:pt idx="1924">Ibunij A Kid 100 mg/125 mg Tablet</cx:pt>
        </cx:lvl>
      </cx:strDim>
      <cx:numDim type="val">
        <cx:f>'Medicines Pivot Table'!$L$4:$L$1928</cx:f>
        <cx:lvl ptCount="1925" formatCode="0.00%">
          <cx:pt idx="0">0.013171004552985758</cx:pt>
          <cx:pt idx="1">0.026048493310848485</cx:pt>
          <cx:pt idx="2">0.038057377423049779</cx:pt>
          <cx:pt idx="3">0.048674932359307914</cx:pt>
          <cx:pt idx="4">0.058784369654619119</cx:pt>
          <cx:pt idx="5">0.06736247211772188</cx:pt>
          <cx:pt idx="6">0.075764189502065274</cx:pt>
          <cx:pt idx="7">0.083737346265360488</cx:pt>
          <cx:pt idx="8">0.091105718096498048</cx:pt>
          <cx:pt idx="9">0.098454508427876453</cx:pt>
          <cx:pt idx="10">0.1057353537570411</cx:pt>
          <cx:pt idx="11">0.11267217928220354</cx:pt>
          <cx:pt idx="12">0.11938997036776595</cx:pt>
          <cx:pt idx="13">0.12574798641963492</cx:pt>
          <cx:pt idx="14">0.13191101427896909</cx:pt>
          <cx:pt idx="15">0.13803998236332929</cx:pt>
          <cx:pt idx="16">0.14411424351310553</cx:pt>
          <cx:pt idx="17">0.15014664076684495</cx:pt>
          <cx:pt idx="18">0.15606615157017839</cx:pt>
          <cx:pt idx="19">0.16198260319480209</cx:pt>
          <cx:pt idx="20">0.16753046512515579</cx:pt>
          <cx:pt idx="21">0.17289845102206633</cx:pt>
          <cx:pt idx="22">0.1782486514235353</cx:pt>
          <cx:pt idx="23">0.18357006063558592</cx:pt>
          <cx:pt idx="24">0.18877158311441733</cx:pt>
          <cx:pt idx="25">0.19382891538472433</cx:pt>
          <cx:pt idx="26">0.19885589012936675</cx:pt>
          <cx:pt idx="27">0.2036789196266936</cx:pt>
          <cx:pt idx="28">0.20841235101604444</cx:pt>
          <cx:pt idx="29">0.21292073525568855</cx:pt>
          <cx:pt idx="30">0.21732223197494904</cx:pt>
          <cx:pt idx="31">0.22169386265821753</cx:pt>
          <cx:pt idx="32">0.22589954437988655</cx:pt>
          <cx:pt idx="33">0.23009902506363045</cx:pt>
          <cx:pt idx="34">0.23428013230167022</cx:pt>
          <cx:pt idx="35">0.23839861365002757</cx:pt>
          <cx:pt idx="36">0.24246373851206021</cx:pt>
          <cx:pt idx="37">0.24647925507069179</cx:pt>
          <cx:pt idx="38">0.25044102930063883</cx:pt>
          <cx:pt idx="39">0.25433605280234289</cx:pt>
          <cx:pt idx="40">0.25818804569420795</cx:pt>
          <cx:pt idx="41">0.26203498588850438</cx:pt>
          <cx:pt idx="42">0.26584012649382399</cx:pt>
          <cx:pt idx="43">0.26957713836247277</cx:pt>
          <cx:pt idx="44">0.27316217886834149</cx:pt>
          <cx:pt idx="45">0.27670549787237764</cx:pt>
          <cx:pt idx="46">0.28024284550655992</cx:pt>
          <cx:pt idx="47">0.28377973380459964</cx:pt>
          <cx:pt idx="48">0.28729641131236483</cx:pt>
          <cx:pt idx="49">0.29079471537442586</cx:pt>
          <cx:pt idx="50">0.29423179911540093</cx:pt>
          <cx:pt idx="51">0.29766717412592547</cx:pt>
          <cx:pt idx="52">0.30109841511116658</cx:pt>
          <cx:pt idx="53">0.3045292518806022</cx:pt>
          <cx:pt idx="54">0.30788240572160086</cx:pt>
          <cx:pt idx="55">0.31105595913084194</cx:pt>
          <cx:pt idx="56">0.3142113687624502</cx:pt>
          <cx:pt idx="57">0.31736425204527419</cx:pt>
          <cx:pt idx="58">0.32049922121853663</cx:pt>
          <cx:pt idx="59">0.32361168292081155</cx:pt>
          <cx:pt idx="60">0.32671771391709004</cx:pt>
          <cx:pt idx="61">0.32981699267207226</cx:pt>
          <cx:pt idx="62">0.33285963528067158</cx:pt>
          <cx:pt idx="63">0.33584899489672909</cx:pt>
          <cx:pt idx="64">0.33878874620938548</cx:pt>
          <cx:pt idx="65">0.34172027540508926</cx:pt>
          <cx:pt idx="66">0.34463415690619426</cx:pt>
          <cx:pt idx="67">0.34745659376802995</cx:pt>
          <cx:pt idx="68">0.35021261062364534</cx:pt>
          <cx:pt idx="69">0.35291810050357442</cx:pt>
          <cx:pt idx="70">0.35554263698173116</cx:pt>
          <cx:pt idx="71">0.35815809697771017</cx:pt>
          <cx:pt idx="72">0.36072805513540296</cx:pt>
          <cx:pt idx="73">0.36327461470999156</cx:pt>
          <cx:pt idx="74">0.36581474357858368</cx:pt>
          <cx:pt idx="75">0.3683135321943416</cx:pt>
          <cx:pt idx="76">0.37079394736439542</cx:pt>
          <cx:pt idx="77">0.37326976917302318</cx:pt>
          <cx:pt idx="78">0.37573451179389145</cx:pt>
          <cx:pt idx="79">0.37818658592394672</cx:pt>
          <cx:pt idx="80">0.38059007147683743</cx:pt>
          <cx:pt idx="81">0.38293406381253831</cx:pt>
          <cx:pt idx="82">0.3852289439278721</cx:pt>
          <cx:pt idx="83">0.38751460057346238</cx:pt>
          <cx:pt idx="84">0.38977150277652584</cx:pt>
          <cx:pt idx="85">0.39201581916928191</cx:pt>
          <cx:pt idx="86">0.39424130278019132</cx:pt>
          <cx:pt idx="87">0.39646265236581724</cx:pt>
          <cx:pt idx="88">0.39868280767747249</cx:pt>
          <cx:pt idx="89">0.40089864522938723</cx:pt>
          <cx:pt idx="90">0.40311014205475443</cx:pt>
          <cx:pt idx="91">0.40529658209354258</cx:pt>
          <cx:pt idx="92">0.40742468644222024</cx:pt>
          <cx:pt idx="93">0.40953303933676599</cx:pt>
          <cx:pt idx="94">0.41162674859508558</cx:pt>
          <cx:pt idx="95">0.41371608497332762</cx:pt>
          <cx:pt idx="96">0.41578309761503912</cx:pt>
          <cx:pt idx="97">0.41783357415561695</cx:pt>
          <cx:pt idx="98">0.41984960048549957</cx:pt>
          <cx:pt idx="99">0.42186057411781364</cx:pt>
          <cx:pt idx="100">0.42387145128953768</cx:pt>
          <cx:pt idx="101">0.42586267346771978</cx:pt>
          <cx:pt idx="102">0.42785297697361668</cx:pt>
          <cx:pt idx="103">0.42980056221825153</cx:pt>
          <cx:pt idx="104">0.43174631011831593</cx:pt>
          <cx:pt idx="105">0.43368098801734367</cx:pt>
          <cx:pt idx="106">0.43561019981627441</cx:pt>
          <cx:pt idx="107">0.437536035494557</cx:pt>
          <cx:pt idx="108">0.43945422322606525</cx:pt>
          <cx:pt idx="109">0.44134898481430079</cx:pt>
          <cx:pt idx="110">0.44314958249330283</cx:pt>
          <cx:pt idx="111">0.44494379080656127</cx:pt>
          <cx:pt idx="112">0.44673382375428339</cx:pt>
          <cx:pt idx="113">0.44852117417893278</cx:pt>
          <cx:pt idx="114">0.45029880505080466</cx:pt>
          <cx:pt idx="115">0.45206497548591862</cx:pt>
          <cx:pt idx="116">0.45382825669669563</cx:pt>
          <cx:pt idx="117">0.45558475810600785</cx:pt>
          <cx:pt idx="118">0.45731461801904905</cx:pt>
          <cx:pt idx="119">0.45904264058751987</cx:pt>
          <cx:pt idx="120">0.4607642921636928</cx:pt>
          <cx:pt idx="121">0.46248220933702633</cx:pt>
          <cx:pt idx="122">0.46419927673849609</cx:pt>
          <cx:pt idx="123">0.46591535656725924</cx:pt>
          <cx:pt idx="124">0.46761490029488872</cx:pt>
          <cx:pt idx="125">0.46931076933337734</cx:pt>
          <cx:pt idx="126">0.47099745164901391</cx:pt>
          <cx:pt idx="127">0.47268358276127942</cx:pt>
          <cx:pt idx="128">0.47435856578536389</cx:pt>
          <cx:pt idx="129">0.47601851473750101</cx:pt>
          <cx:pt idx="130">0.47766771522390122</cx:pt>
          <cx:pt idx="131">0.47930702160978977</cx:pt>
          <cx:pt idx="132">0.48094198267576932</cx:pt>
          <cx:pt idx="133">0.48257354465429358</cx:pt>
          <cx:pt idx="134">0.48420418796053266</cx:pt>
          <cx:pt idx="135">0.48583097284317389</cx:pt>
          <cx:pt idx="136">0.48743864934228281</cx:pt>
          <cx:pt idx="137">0.48903024907640069</cx:pt>
          <cx:pt idx="138">0.49061495876837952</cx:pt>
          <cx:pt idx="139">0.49219966846035834</cx:pt>
          <cx:pt idx="140">0.49378171400271004</cx:pt>
          <cx:pt idx="141">0.4953397821984179</cx:pt>
          <cx:pt idx="142">0.49688469500700166</cx:pt>
          <cx:pt idx="143">0.49841163858568682</cx:pt>
          <cx:pt idx="144">0.49993295988998648</cx:pt>
          <cx:pt idx="145">0.50144144734246188</cx:pt>
          <cx:pt idx="146">0.502947151217913</cx:pt>
          <cx:pt idx="147">0.50444780239579556</cx:pt>
          <cx:pt idx="148">0.50593605149782783</cx:pt>
          <cx:pt idx="149">0.5074243005998601</cx:pt>
          <cx:pt idx="150">0.50890428165132562</cx:pt>
          <cx:pt idx="151">0.51038334403050578</cx:pt>
          <cx:pt idx="152">0.5118524847490058</cx:pt>
          <cx:pt idx="153">0.51332144173304883</cx:pt>
          <cx:pt idx="154">0.51478948004480662</cx:pt>
          <cx:pt idx="155">0.51625292499513831</cx:pt>
          <cx:pt idx="156">0.51771545127318486</cx:pt>
          <cx:pt idx="157">0.5191726951855915</cx:pt>
          <cx:pt idx="158">0.52062620928852021</cx:pt>
          <cx:pt idx="159">0.52207621865668086</cx:pt>
          <cx:pt idx="160">0.52352312750587893</cx:pt>
          <cx:pt idx="161">0.52496314631293794</cx:pt>
          <cx:pt idx="162">0.52639847989134236</cx:pt>
          <cx:pt idx="163">0.52782712553551059</cx:pt>
          <cx:pt idx="164">0.52924188085472645</cx:pt>
          <cx:pt idx="165">0.53065663617394232</cx:pt>
          <cx:pt idx="166">0.53207047282087305</cx:pt>
          <cx:pt idx="167">0.53346667095992784</cx:pt>
          <cx:pt idx="168">0.53486268536452541</cx:pt>
          <cx:pt idx="169">0.53625243442413806</cx:pt>
          <cx:pt idx="170">0.5376414669193682</cx:pt>
          <cx:pt idx="171">0.53901947534717587</cx:pt>
          <cx:pt idx="172">0.54039243107741497</cx:pt>
          <cx:pt idx="173">0.54176125278237053</cx:pt>
          <cx:pt idx="174">0.5431208877644742</cx:pt>
          <cx:pt idx="175">0.54447928713235405</cx:pt>
          <cx:pt idx="176">0.54583768650023401</cx:pt>
          <cx:pt idx="177">0.54719364679319682</cx:pt>
          <cx:pt idx="178">0.54853123364045542</cx:pt>
          <cx:pt idx="179">0.54986504474462183</cx:pt>
          <cx:pt idx="180">0.55119617791907694</cx:pt>
          <cx:pt idx="181">0.55251408680598646</cx:pt>
          <cx:pt idx="182">0.55382889058057205</cx:pt>
          <cx:pt idx="183">0.55511278103276041</cx:pt>
          <cx:pt idx="184">0.55639570687904938</cx:pt>
          <cx:pt idx="185">0.55767725471691054</cx:pt>
          <cx:pt idx="186">0.55894888089409145</cx:pt>
          <cx:pt idx="187">0.56021940466453013</cx:pt>
          <cx:pt idx="188">0.56148717241811319</cx:pt>
          <cx:pt idx="189">0.56275268023787461</cx:pt>
          <cx:pt idx="190">0.56401815131074473</cx:pt>
          <cx:pt idx="191">0.56528132570290168</cx:pt>
          <cx:pt idx="192">0.56654312208663093</cx:pt>
          <cx:pt idx="193">0.56779251639450989</cx:pt>
          <cx:pt idx="194">0.56904158457372755</cx:pt>
          <cx:pt idx="195">0.57028509937898131</cx:pt>
          <cx:pt idx="196">0.57152530696400816</cx:pt>
          <cx:pt idx="197">0.57276275853217951</cx:pt>
          <cx:pt idx="198">0.57399745408349512</cx:pt>
          <cx:pt idx="199">0.57522231984135919</cx:pt>
          <cx:pt idx="200">0.57643515099228704</cx:pt>
          <cx:pt idx="201">0.57764504239190217</cx:pt>
          <cx:pt idx="202">0.57885079976623388</cx:pt>
          <cx:pt idx="203">0.58005655714056559</cx:pt>
          <cx:pt idx="204">0.58125909916189911</cx:pt>
          <cx:pt idx="205">0.582456243983557</cx:pt>
          <cx:pt idx="206">0.58365051795432366</cx:pt>
          <cx:pt idx="207">0.58483165491141187</cx:pt>
          <cx:pt idx="208">0.58601168946175775</cx:pt>
          <cx:pt idx="209">0.58717679558746905</cx:pt>
          <cx:pt idx="210">0.58833841075849669</cx:pt>
          <cx:pt idx="211">0.58949304402015679</cx:pt>
          <cx:pt idx="212">0.59064092504052046</cx:pt>
          <cx:pt idx="213">0.59178854423928295</cx:pt>
          <cx:pt idx="214">0.59292953521750769</cx:pt>
          <cx:pt idx="215">0.59406639217044899</cx:pt>
          <cx:pt idx="216">0.59519176571982524</cx:pt>
          <cx:pt idx="217">0.59631181096994723</cx:pt>
          <cx:pt idx="218">0.59742368003673108</cx:pt>
          <cx:pt idx="219">0.59853325242280175</cx:pt>
          <cx:pt idx="220">0.59963928792057453</cx:pt>
          <cx:pt idx="221">0.60074169466282068</cx:pt>
          <cx:pt idx="222">0.60183858937135559</cx:pt>
          <cx:pt idx="223">0.60292400067632546</cx:pt>
          <cx:pt idx="224">0.6039988472500154</cx:pt>
          <cx:pt idx="225">0.60507185647913508</cx:pt>
          <cx:pt idx="226">0.60614445230572633</cx:pt>
          <cx:pt idx="227">0.60721516485413285</cx:pt>
          <cx:pt idx="228">0.60827895980023194</cx:pt>
          <cx:pt idx="229">0.60934140429807171</cx:pt>
          <cx:pt idx="230">0.6104033894597688</cx:pt>
          <cx:pt idx="231">0.61145756590704159</cx:pt>
          <cx:pt idx="232">0.61250951916738428</cx:pt>
          <cx:pt idx="233">0.61355772424480326</cx:pt>
          <cx:pt idx="234">0.61460133596079625</cx:pt>
          <cx:pt idx="235">0.61564173232379105</cx:pt>
          <cx:pt idx="236">0.61668075067835804</cx:pt>
          <cx:pt idx="237">0.61770667795286094</cx:pt>
          <cx:pt idx="238">0.61872571518522468</cx:pt>
          <cx:pt idx="239">0.6197443390150601</cx:pt>
          <cx:pt idx="240">0.6207627561436313</cx:pt>
          <cx:pt idx="241">0.62177742968264038</cx:pt>
          <cx:pt idx="242">0.62278796919636603</cx:pt>
          <cx:pt idx="243">0.62379850871009157</cx:pt>
          <cx:pt idx="244">0.62480308144732477</cx:pt>
          <cx:pt idx="245">0.62580735102270391</cx:pt>
          <cx:pt idx="246">0.62680874056046887</cx:pt>
          <cx:pt idx="247">0.62780549998991642</cx:pt>
          <cx:pt idx="248">0.6287988832987158</cx:pt>
          <cx:pt idx="249">0.62978645600531125</cx:pt>
          <cx:pt idx="250">0.63077219136733642</cx:pt>
          <cx:pt idx="251">0.6317533333679356</cx:pt>
          <cx:pt idx="252">0.63273263802396418</cx:pt>
          <cx:pt idx="253">0.6337073447252054</cx:pt>
          <cx:pt idx="254">0.63468150481643681</cx:pt>
          <cx:pt idx="255">0.63565483810261159</cx:pt>
          <cx:pt idx="256">0.63662220001893266</cx:pt>
          <cx:pt idx="257">0.63758129388468676</cx:pt>
          <cx:pt idx="258">0.63853211969987411</cx:pt>
          <cx:pt idx="259">0.63948294551506135</cx:pt>
          <cx:pt idx="260">0.6404337713302487</cx:pt>
          <cx:pt idx="261">0.64138211673026591</cx:pt>
          <cx:pt idx="262">0.6423291759890839</cx:pt>
          <cx:pt idx="263">0.64325269427059351</cx:pt>
          <cx:pt idx="264">0.64417439817433986</cx:pt>
          <cx:pt idx="265">0.64509352979568757</cx:pt>
          <cx:pt idx="266">0.64601161413063013</cx:pt>
          <cx:pt idx="267">0.64692798973512222</cx:pt>
          <cx:pt idx="268">0.64783747529747537</cx:pt>
          <cx:pt idx="269">0.64874689195940705</cx:pt>
          <cx:pt idx="270">0.64964879847540724</cx:pt>
          <cx:pt idx="271">0.65054101299879841</cx:pt>
          <cx:pt idx="272">0.65143166577930478</cx:pt>
          <cx:pt idx="273">0.65232094055138334</cx:pt>
          <cx:pt idx="274">0.65318192021707755</cx:pt>
          <cx:pt idx="275">0.65403766345074621</cx:pt>
          <cx:pt idx="276">0.65489267174658661</cx:pt>
          <cx:pt idx="277">0.65574657763568467</cx:pt>
          <cx:pt idx="278">0.65659625763227092</cx:pt>
          <cx:pt idx="279">0.6574422629397163</cx:pt>
          <cx:pt idx="280">0.65828826824716169</cx:pt>
          <cx:pt idx="281">0.65912650158707431</cx:pt>
          <cx:pt idx="282">0.65995881867747008</cx:pt>
          <cx:pt idx="283">0.66079021709558072</cx:pt>
          <cx:pt idx="284">0.66161702215226537</cx:pt>
          <cx:pt idx="285">0.66244382720895001</cx:pt>
          <cx:pt idx="286">0.66326959875931368</cx:pt>
          <cx:pt idx="287">0.66409279802727883</cx:pt>
          <cx:pt idx="288">0.66491333773897832</cx:pt>
          <cx:pt idx="289">0.66572355157419205</cx:pt>
          <cx:pt idx="290">0.66653244252131516</cx:pt>
          <cx:pt idx="291">0.66733995546001057</cx:pt>
          <cx:pt idx="292">0.66813072559630793</cx:pt>
          <cx:pt idx="293">0.66892078376158426</cx:pt>
          <cx:pt idx="294">0.66970900458229032</cx:pt>
          <cx:pt idx="295">0.6704899219583289</cx:pt>
          <cx:pt idx="296">0.67126803738389762</cx:pt>
          <cx:pt idx="297">0.67204431546489596</cx:pt>
          <cx:pt idx="298">0.67281735063272752</cx:pt>
          <cx:pt idx="299">0.67358758385008921</cx:pt>
          <cx:pt idx="300">0.67435743122509118</cx:pt>
          <cx:pt idx="301">0.67512624968713364</cx:pt>
          <cx:pt idx="302">0.67589182523600932</cx:pt>
          <cx:pt idx="303">0.67665730891765641</cx:pt>
          <cx:pt idx="304">0.67742256293123237</cx:pt>
          <cx:pt idx="305">0.67818717387420846</cx:pt>
          <cx:pt idx="306">0.67894959837714597</cx:pt>
          <cx:pt idx="307">0.67970598720316966</cx:pt>
          <cx:pt idx="308">0.68046205449389352</cx:pt>
          <cx:pt idx="309">0.6812176624484747</cx:pt>
          <cx:pt idx="310">0.68197097372234294</cx:pt>
          <cx:pt idx="311">0.68271686212414662</cx:pt>
          <cx:pt idx="312">0.68346098667516275</cx:pt>
          <cx:pt idx="313">0.68420511122617889</cx:pt>
          <cx:pt idx="314">0.68494923577719502</cx:pt>
          <cx:pt idx="315">0.68569336032821115</cx:pt>
          <cx:pt idx="316">0.68643312118587263</cx:pt>
          <cx:pt idx="317">0.68717265237546277</cx:pt>
          <cx:pt idx="318">0.68791034622048253</cx:pt>
          <cx:pt idx="319">0.68864135213126587</cx:pt>
          <cx:pt idx="320">0.68936985925343364</cx:pt>
          <cx:pt idx="321">0.69009744770331605</cx:pt>
          <cx:pt idx="322">0.69082090212791503</cx:pt>
          <cx:pt idx="323">0.69154343788022887</cx:pt>
          <cx:pt idx="324">0.69226551429640004</cx:pt>
          <cx:pt idx="325">0.69298148154187467</cx:pt>
          <cx:pt idx="326">0.69369345256290871</cx:pt>
          <cx:pt idx="327">0.69440505611502856</cx:pt>
          <cx:pt idx="328">0.69511610846377736</cx:pt>
          <cx:pt idx="329">0.69582164877881492</cx:pt>
          <cx:pt idx="330">0.696526913492167</cx:pt>
          <cx:pt idx="331">0.69722142973978196</cx:pt>
          <cx:pt idx="332">0.69791525698318324</cx:pt>
          <cx:pt idx="333">0.69860892345893444</cx:pt>
          <cx:pt idx="334">0.69930206169812159</cx:pt>
          <cx:pt idx="335">0.69999106591202542</cx:pt>
          <cx:pt idx="336">0.70067777344521631</cx:pt>
          <cx:pt idx="337">0.70136302947619655</cx:pt>
          <cx:pt idx="338">0.70204405961466476</cx:pt>
          <cx:pt idx="339">0.70272295843343136</cx:pt>
          <cx:pt idx="340">0.70339910123534233</cx:pt>
          <cx:pt idx="341">0.704067435322829</cx:pt>
          <cx:pt idx="342">0.70473397799935966</cx:pt>
          <cx:pt idx="343">0.70540031397462599</cx:pt>
          <cx:pt idx="344">0.70606635138139973</cx:pt>
          <cx:pt idx="345">0.70673209481304211</cx:pt>
          <cx:pt idx="346">0.70739353885838985</cx:pt>
          <cx:pt idx="347">0.70805498290373758</cx:pt>
          <cx:pt idx="348">0.708715140807886</cx:pt>
          <cx:pt idx="349">0.70937520684480582</cx:pt>
          <cx:pt idx="350">0.7100327143794114</cx:pt>
          <cx:pt idx="351">0.71068876122508351</cx:pt>
          <cx:pt idx="352">0.71134331522829208</cx:pt>
          <cx:pt idx="353">0.71199786923150077</cx:pt>
          <cx:pt idx="354">0.71264828920942602</cx:pt>
          <cx:pt idx="355">0.7132977170212832</cx:pt>
          <cx:pt idx="356">0.71394400297392502</cx:pt>
          <cx:pt idx="357">0.71458854344922484</cx:pt>
          <cx:pt idx="358">0.71523161404886848</cx:pt>
          <cx:pt idx="359">0.71587468464851201</cx:pt>
          <cx:pt idx="360">0.71651591790358526</cx:pt>
          <cx:pt idx="361">0.71715476261071687</cx:pt>
          <cx:pt idx="362">0.71779140250436402</cx:pt>
          <cx:pt idx="363">0.71842528638115555</cx:pt>
          <cx:pt idx="364">0.71905733291337681</cx:pt>
          <cx:pt idx="365">0.71968892010945529</cx:pt>
          <cx:pt idx="366">0.72032050730553376</cx:pt>
          <cx:pt idx="367">0.72094887914861416</cx:pt>
          <cx:pt idx="368">0.72157481191677719</cx:pt>
          <cx:pt idx="369">0.72220042774300186</cx:pt>
          <cx:pt idx="370">0.7228254096853497</cx:pt>
          <cx:pt idx="371">0.72345010683928923</cx:pt>
          <cx:pt idx="372">0.72407351785202945</cx:pt>
          <cx:pt idx="373">0.72469666704316837</cx:pt>
          <cx:pt idx="374">0.72531677083568191</cx:pt>
          <cx:pt idx="375">0.72593687462819534</cx:pt>
          <cx:pt idx="376">0.72655406163620329</cx:pt>
          <cx:pt idx="377">0.72717049073957585</cx:pt>
          <cx:pt idx="378">0.72778499063114954</cx:pt>
          <cx:pt idx="379">0.72839655077141052</cx:pt>
          <cx:pt idx="380">0.72900287447964596</cx:pt>
          <cx:pt idx="381">0.72960919818788128</cx:pt>
          <cx:pt idx="382">0.73021552189611671</cx:pt>
          <cx:pt idx="383">0.73082184560435204</cx:pt>
          <cx:pt idx="384">0.73142541329573174</cx:pt>
          <cx:pt idx="385">0.73202898098711144</cx:pt>
          <cx:pt idx="386">0.73262841465320783</cx:pt>
          <cx:pt idx="387">0.73322371429402078</cx:pt>
          <cx:pt idx="388">0.73381763592640592</cx:pt>
          <cx:pt idx="389">0.73441109822264838</cx:pt>
          <cx:pt idx="390">0.73499801957222022</cx:pt>
          <cx:pt idx="391">0.73557955290883936</cx:pt>
          <cx:pt idx="392">0.73616015379308897</cx:pt>
          <cx:pt idx="393">0.7367389173327682</cx:pt>
          <cx:pt idx="394">0.73731768087244742</cx:pt>
          <cx:pt idx="395">0.73789644441212654</cx:pt>
          <cx:pt idx="396">0.73847245193495015</cx:pt>
          <cx:pt idx="397">0.73903973207106433</cx:pt>
          <cx:pt idx="398">0.73960563419875069</cx:pt>
          <cx:pt idx="399">0.74017032367902047</cx:pt>
          <cx:pt idx="400">0.74073379132515116</cx:pt>
          <cx:pt idx="401">0.74129211440648457</cx:pt>
          <cx:pt idx="402">0.74184963364956846</cx:pt>
          <cx:pt idx="403">0.74240543038211748</cx:pt>
          <cx:pt idx="404">0.74296122711466661</cx:pt>
          <cx:pt idx="405">0.7435161051749305</cx:pt>
          <cx:pt idx="406">0.74406937555869523</cx:pt>
          <cx:pt idx="407">0.74462057892981837</cx:pt>
          <cx:pt idx="408">0.74517040429251358</cx:pt>
          <cx:pt idx="409">0.74572022965520879</cx:pt>
          <cx:pt idx="410">0.74626991721706137</cx:pt>
          <cx:pt idx="411">0.74681928324361402</cx:pt>
          <cx:pt idx="412">0.74736864927016677</cx:pt>
          <cx:pt idx="413">0.74791709662443417</cx:pt>
          <cx:pt idx="414">0.74846485497448767</cx:pt>
          <cx:pt idx="415">0.74901192432032737</cx:pt>
          <cx:pt idx="416">0.74955752379051066</cx:pt>
          <cx:pt idx="417">0.75010252612370854</cx:pt>
          <cx:pt idx="418">0.7506471150543782</cx:pt>
          <cx:pt idx="419">0.75119096904721949</cx:pt>
          <cx:pt idx="420">0.75173298569549052</cx:pt>
          <cx:pt idx="421">0.75227040898233555</cx:pt>
          <cx:pt idx="422">0.75280783226918058</cx:pt>
          <cx:pt idx="423">0.75334525555602549</cx:pt>
          <cx:pt idx="424">0.75388267884287052</cx:pt>
          <cx:pt idx="425">0.75441964279357288</cx:pt>
          <cx:pt idx="426">0.75495431006356217</cx:pt>
          <cx:pt idx="427">0.7554886879517817</cx:pt>
          <cx:pt idx="428">0.75602059920491549</cx:pt>
          <cx:pt idx="429">0.75654998410926488</cx:pt>
          <cx:pt idx="430">0.75707913934554305</cx:pt>
          <cx:pt idx="431">0.75760746777676446</cx:pt>
          <cx:pt idx="432">0.75813530012495201</cx:pt>
          <cx:pt idx="433">0.75866026621560967</cx:pt>
          <cx:pt idx="434">0.75918390941817648</cx:pt>
          <cx:pt idx="435">0.75970755262074341</cx:pt>
          <cx:pt idx="436">0.76023119582331034</cx:pt>
          <cx:pt idx="437">0.76075446696360183</cx:pt>
          <cx:pt idx="438">0.7612758134854557</cx:pt>
          <cx:pt idx="439">0.761796700671167</cx:pt>
          <cx:pt idx="440">0.76231565864507933</cx:pt>
          <cx:pt idx="441">0.76283241180550732</cx:pt>
          <cx:pt idx="442">0.76334916496593519</cx:pt>
          <cx:pt idx="443">0.76386591812636306</cx:pt>
          <cx:pt idx="444">0.76438129327836302</cx:pt>
          <cx:pt idx="445">0.76489574975807795</cx:pt>
          <cx:pt idx="446">0.76540882822936496</cx:pt>
          <cx:pt idx="447">0.76592144736450951</cx:pt>
          <cx:pt idx="448">0.76643406649965395</cx:pt>
          <cx:pt idx="449">0.76694592773016312</cx:pt>
          <cx:pt idx="450">0.76745763737974515</cx:pt>
          <cx:pt idx="451">0.76796750049803397</cx:pt>
          <cx:pt idx="452">0.76847552627175253</cx:pt>
          <cx:pt idx="453">0.76898079602861535</cx:pt>
          <cx:pt idx="454">0.76948606578547818</cx:pt>
          <cx:pt idx="455">0.76998949819777063</cx:pt>
          <cx:pt idx="456">0.7704924712739204</cx:pt>
          <cx:pt idx="457">0.77099268833321455</cx:pt>
          <cx:pt idx="458">0.77149221638829479</cx:pt>
          <cx:pt idx="459">0.77199068797024706</cx:pt>
          <cx:pt idx="460">0.77248906768497083</cx:pt>
          <cx:pt idx="461">0.77298600049084543</cx:pt>
          <cx:pt idx="462">0.77348217539208464</cx:pt>
          <cx:pt idx="463">0.77397825842609547</cx:pt>
          <cx:pt idx="464">0.77447434146010619</cx:pt>
          <cx:pt idx="465">0.77497042449411691</cx:pt>
          <cx:pt idx="466">0.7754623735028443</cx:pt>
          <cx:pt idx="467">0.77595397800946464</cx:pt>
          <cx:pt idx="468">0.77644454900976423</cx:pt>
          <cx:pt idx="469">0.77693466067392114</cx:pt>
          <cx:pt idx="470">0.7774217866531512</cx:pt>
          <cx:pt idx="471">0.77790877483153842</cx:pt>
          <cx:pt idx="472">0.77839383379812677</cx:pt>
          <cx:pt idx="473">0.77887613674785938</cx:pt>
          <cx:pt idx="474">0.77935843969759211</cx:pt>
          <cx:pt idx="475">0.77984074264732484</cx:pt>
          <cx:pt idx="476">0.78032235659284366</cx:pt>
          <cx:pt idx="477">0.78080328153414846</cx:pt>
          <cx:pt idx="478">0.78128282846702546</cx:pt>
          <cx:pt idx="479">0.78176191606376</cx:pt>
          <cx:pt idx="480">0.78224072805880895</cx:pt>
          <cx:pt idx="481">0.78271724337314486</cx:pt>
          <cx:pt idx="482">0.78319323045091671</cx:pt>
          <cx:pt idx="483">0.78366840450371622</cx:pt>
          <cx:pt idx="484">0.78414243940288197</cx:pt>
          <cx:pt idx="485">0.78461606089951952</cx:pt>
          <cx:pt idx="486">0.78508880965748618</cx:pt>
          <cx:pt idx="487">0.78556146654822412</cx:pt>
          <cx:pt idx="488">0.78603366410281961</cx:pt>
          <cx:pt idx="489">0.78650218696827423</cx:pt>
          <cx:pt idx="490">0.78697070983372874</cx:pt>
          <cx:pt idx="491">0.78743923269918337</cx:pt>
          <cx:pt idx="492">0.78790775556463799</cx:pt>
          <cx:pt idx="493">0.7883749004216648</cx:pt>
          <cx:pt idx="494">0.78884140220809196</cx:pt>
          <cx:pt idx="495">0.78930762839283353</cx:pt>
          <cx:pt idx="496">0.78977298183890421</cx:pt>
          <cx:pt idx="497">0.79023576300257625</cx:pt>
          <cx:pt idx="498">0.79069739582589182</cx:pt>
          <cx:pt idx="499">0.79115748987312973</cx:pt>
          <cx:pt idx="500">0.79161682601573236</cx:pt>
          <cx:pt idx="501">0.7920750138179784</cx:pt>
          <cx:pt idx="502">0.79253314649988738</cx:pt>
          <cx:pt idx="503">0.7929878892810639</cx:pt>
          <cx:pt idx="504">0.79344263206224042</cx:pt>
          <cx:pt idx="505">0.79389737484341694</cx:pt>
          <cx:pt idx="506">0.79435211762459346</cx:pt>
          <cx:pt idx="507">0.79480686040576998</cx:pt>
          <cx:pt idx="508">0.79526068451466136</cx:pt>
          <cx:pt idx="509">0.79571088905474896</cx:pt>
          <cx:pt idx="510">0.79616103847449948</cx:pt>
          <cx:pt idx="511">0.79661118789425001</cx:pt>
          <cx:pt idx="512">0.79706133731400042</cx:pt>
          <cx:pt idx="513">0.79751058643491146</cx:pt>
          <cx:pt idx="514">0.79795981718237685</cx:pt>
          <cx:pt idx="515">0.79840700847736901</cx:pt>
          <cx:pt idx="516">0.79885348320797867</cx:pt>
          <cx:pt idx="517">0.79929812059401795</cx:pt>
          <cx:pt idx="518">0.79974252831198589</cx:pt>
          <cx:pt idx="519">0.80018271932416474</cx:pt>
          <cx:pt idx="520">0.80062193654372138</cx:pt>
          <cx:pt idx="521">0.80106101596243506</cx:pt>
          <cx:pt idx="522">0.80149839583742133</cx:pt>
          <cx:pt idx="523">0.80193350199850166</cx:pt>
          <cx:pt idx="524">0.80236803398940371</cx:pt>
          <cx:pt idx="525">0.80280011312530419</cx:pt>
          <cx:pt idx="526">0.80323188909935062</cx:pt>
          <cx:pt idx="527">0.8036619655296694</cx:pt>
          <cx:pt idx="528">0.80409190415914544</cx:pt>
          <cx:pt idx="529">0.80452096086322766</cx:pt>
          <cx:pt idx="530">0.8049495214842759</cx:pt>
          <cx:pt idx="531">0.80537703481891898</cx:pt>
          <cx:pt idx="532">0.80580329875925416</cx:pt>
          <cx:pt idx="533">0.80622772535501885</cx:pt>
          <cx:pt idx="534">0.80665008493814183</cx:pt>
          <cx:pt idx="535">0.80707106651283711</cx:pt>
          <cx:pt idx="536">0.80748812076351306</cx:pt>
          <cx:pt idx="537">0.80790345250365436</cx:pt>
          <cx:pt idx="538">0.80831685503199668</cx:pt>
          <cx:pt idx="539">0.80873025756033901</cx:pt>
          <cx:pt idx="540">0.80914366008868133</cx:pt>
          <cx:pt idx="541">0.80955706261702354</cx:pt>
          <cx:pt idx="542">0.80997046514536586</cx:pt>
          <cx:pt idx="543">0.81038322000974716</cx:pt>
          <cx:pt idx="544">0.81079593353387558</cx:pt>
          <cx:pt idx="545">0.81120795805379009</cx:pt>
          <cx:pt idx="546">0.81161963807159765</cx:pt>
          <cx:pt idx="547">0.81203120325536959</cx:pt>
          <cx:pt idx="548">0.81244274547233442</cx:pt>
          <cx:pt idx="549">0.81285403505442078</cx:pt>
          <cx:pt idx="550">0.81326514090205004</cx:pt>
          <cx:pt idx="551">0.81367624674967931</cx:pt>
          <cx:pt idx="552">0.81408689326116601</cx:pt>
          <cx:pt idx="553">0.8144961617642249</cx:pt>
          <cx:pt idx="554">0.81490405225885598</cx:pt>
          <cx:pt idx="555">0.81531056474505925</cx:pt>
          <cx:pt idx="556">0.81571661789511984</cx:pt>
          <cx:pt idx="557">0.81612096690809144</cx:pt>
          <cx:pt idx="558">0.81652518271358165</cx:pt>
          <cx:pt idx="559">0.81692939851907187</cx:pt>
          <cx:pt idx="560">0.8173336143245622</cx:pt>
          <cx:pt idx="561">0.81773783013005241</cx:pt>
          <cx:pt idx="562">0.81813837124640187</cx:pt>
          <cx:pt idx="563">0.81853817742492319</cx:pt>
          <cx:pt idx="564">0.81893773556192739</cx:pt>
          <cx:pt idx="565">0.81933552066142135</cx:pt>
          <cx:pt idx="566">0.81973238708862983</cx:pt>
          <cx:pt idx="567">0.82012787550741073</cx:pt>
          <cx:pt idx="568">0.82052336392619152</cx:pt>
          <cx:pt idx="569">0.82091839300882974</cx:pt>
          <cx:pt idx="570">0.82131204408304015</cx:pt>
          <cx:pt idx="571">0.82170312287485192</cx:pt>
          <cx:pt idx="572">0.82209366883673829</cx:pt>
          <cx:pt idx="573">0.8224841045579504</cx:pt>
          <cx:pt idx="574">0.82287380534133436</cx:pt>
          <cx:pt idx="575">0.82326332239026134</cx:pt>
          <cx:pt idx="576">0.82365201263413168</cx:pt>
          <cx:pt idx="577">0.8240378549939178</cx:pt>
          <cx:pt idx="578">0.82442369735370402</cx:pt>
          <cx:pt idx="579">0.82480953971349014</cx:pt>
          <cx:pt idx="580">0.82519216672027806</cx:pt>
          <cx:pt idx="581">0.82557111903792524</cx:pt>
          <cx:pt idx="582">0.8259500713555723</cx:pt>
          <cx:pt idx="583">0.82632239085932024</cx:pt>
          <cx:pt idx="584">0.82669445313482837</cx:pt>
          <cx:pt idx="585">0.82706513740190857</cx:pt>
          <cx:pt idx="586">0.82743582166898877</cx:pt>
          <cx:pt idx="587">0.82780391528022479</cx:pt>
          <cx:pt idx="588">0.82817184353044948</cx:pt>
          <cx:pt idx="589">0.82853931244453149</cx:pt>
          <cx:pt idx="590">0.82890678135861351</cx:pt>
          <cx:pt idx="591">0.82927333160041039</cx:pt>
          <cx:pt idx="592">0.82963988184220727</cx:pt>
          <cx:pt idx="593">0.83000606002172872</cx:pt>
          <cx:pt idx="594">0.83036985424666987</cx:pt>
          <cx:pt idx="595">0.83073364847161113</cx:pt>
          <cx:pt idx="596">0.83109744269655228</cx:pt>
          <cx:pt idx="597">0.83146054791727964</cx:pt>
          <cx:pt idx="598">0.83182250479765052</cx:pt>
          <cx:pt idx="599">0.83218354300573616</cx:pt>
          <cx:pt idx="600">0.8325445812138218</cx:pt>
          <cx:pt idx="601">0.83290557348829308</cx:pt>
          <cx:pt idx="602">0.83326633609469325</cx:pt>
          <cx:pt idx="603">0.83362461828592316</cx:pt>
          <cx:pt idx="604">0.83398014446029756</cx:pt>
          <cx:pt idx="605">0.83433548690021486</cx:pt>
          <cx:pt idx="606">0.83469009440230402</cx:pt>
          <cx:pt idx="607">0.83504378323210804</cx:pt>
          <cx:pt idx="608">0.83539747206191195</cx:pt>
          <cx:pt idx="609">0.83575086232322326</cx:pt>
          <cx:pt idx="610">0.83610324204502073</cx:pt>
          <cx:pt idx="611">0.8364546341941117</cx:pt>
          <cx:pt idx="612">0.83680464833477486</cx:pt>
          <cx:pt idx="613">0.83715466247543802</cx:pt>
          <cx:pt idx="614">0.83750329860767325</cx:pt>
          <cx:pt idx="615">0.83785178315898157</cx:pt>
          <cx:pt idx="616">0.83819938578489606</cx:pt>
          <cx:pt idx="617">0.83854680926971492</cx:pt>
          <cx:pt idx="618">0.83889406739352246</cx:pt>
          <cx:pt idx="619">0.83924055383261043</cx:pt>
          <cx:pt idx="620">0.83958505593956234</cx:pt>
          <cx:pt idx="621">0.83992863937422912</cx:pt>
          <cx:pt idx="622">0.84027199314082457</cx:pt>
          <cx:pt idx="623">0.84061511723934867</cx:pt>
          <cx:pt idx="624">0.84095734563239466</cx:pt>
          <cx:pt idx="625">0.84129909172249095</cx:pt>
          <cx:pt idx="626">0.84163808179573163</cx:pt>
          <cx:pt idx="627">0.84197659415938397</cx:pt>
          <cx:pt idx="628">0.84231466556033951</cx:pt>
          <cx:pt idx="629">0.84265227762515238</cx:pt>
          <cx:pt idx="630">0.84298988968996524</cx:pt>
          <cx:pt idx="631">0.84332615130651889</cx:pt>
          <cx:pt idx="632">0.8436614666906187</cx:pt>
          <cx:pt idx="633">0.84399535813267657</cx:pt>
          <cx:pt idx="634">0.84432915770750583</cx:pt>
          <cx:pt idx="635">0.84466079840246489</cx:pt>
          <cx:pt idx="636">0.8449915204251387</cx:pt>
          <cx:pt idx="637">0.84532224244781251</cx:pt>
          <cx:pt idx="638">0.84565175182306995</cx:pt>
          <cx:pt idx="639">0.84598115095765303</cx:pt>
          <cx:pt idx="640">0.84631049497189903</cx:pt>
          <cx:pt idx="641">0.84663937965000258</cx:pt>
          <cx:pt idx="642">0.84696734565582077</cx:pt>
          <cx:pt idx="643">0.84729439298935372</cx:pt>
          <cx:pt idx="644">0.84762034710286727</cx:pt>
          <cx:pt idx="645">0.84794583269351553</cx:pt>
          <cx:pt idx="646">0.84827124938374232</cx:pt>
          <cx:pt idx="647">0.84859535696596267</cx:pt>
          <cx:pt idx="648">0.84891918894649754</cx:pt>
          <cx:pt idx="649">0.84924200120079574</cx:pt>
          <cx:pt idx="650">0.84956445517290269</cx:pt>
          <cx:pt idx="651">0.8498859904727244</cx:pt>
          <cx:pt idx="652">0.85020734203808912</cx:pt>
          <cx:pt idx="653">0.85052841800176826</cx:pt>
          <cx:pt idx="654">0.8508481159570197</cx:pt>
          <cx:pt idx="655">0.85116540239752236</cx:pt>
          <cx:pt idx="656">0.85148234433591818</cx:pt>
          <cx:pt idx="657">0.85179928627431389</cx:pt>
          <cx:pt idx="658">0.85211553920849581</cx:pt>
          <cx:pt idx="659">0.85243133280653516</cx:pt>
          <cx:pt idx="660">0.85274706209751439</cx:pt>
          <cx:pt idx="661">0.85306267196109664</cx:pt>
          <cx:pt idx="662">0.85337805215660756</cx:pt>
          <cx:pt idx="663">0.853693156750433</cx:pt>
          <cx:pt idx="664">0.85400789387534426</cx:pt>
          <cx:pt idx="665">0.85432230946495569</cx:pt>
          <cx:pt idx="666">0.85463651375994143</cx:pt>
          <cx:pt idx="667">0.85494904607136823</cx:pt>
          <cx:pt idx="668">0.85526139464833806</cx:pt>
          <cx:pt idx="669">0.85557374322530777</cx:pt>
          <cx:pt idx="670">0.85588609180227748</cx:pt>
          <cx:pt idx="671">0.85619844037924719</cx:pt>
          <cx:pt idx="672">0.8565101275121717</cx:pt>
          <cx:pt idx="673">0.8568215022965191</cx:pt>
          <cx:pt idx="674">0.8571314715122702</cx:pt>
          <cx:pt idx="675">0.85744034750800191</cx:pt>
          <cx:pt idx="676">0.85774902139583076</cx:pt>
          <cx:pt idx="677">0.85805677661137447</cx:pt>
          <cx:pt idx="678">0.85836453182691819</cx:pt>
          <cx:pt idx="679">0.8586722870424619</cx:pt>
          <cx:pt idx="680">0.85897743322871567</cx:pt>
          <cx:pt idx="681">0.85928188581739406</cx:pt>
          <cx:pt idx="682">0.85958504767151167</cx:pt>
          <cx:pt idx="683">0.85988820952562939</cx:pt>
          <cx:pt idx="684">0.86019137137974711</cx:pt>
          <cx:pt idx="685">0.86049453323386482</cx:pt>
          <cx:pt idx="686">0.86079769508798243</cx:pt>
          <cx:pt idx="687">0.86110030573872898</cx:pt>
          <cx:pt idx="688">0.86140254892056156</cx:pt>
          <cx:pt idx="689">0.86170470023516543</cx:pt>
          <cx:pt idx="690">0.86200682858296218</cx:pt>
          <cx:pt idx="691">0.86230888803033767</cx:pt>
          <cx:pt idx="692">0.86261067187602747</cx:pt>
          <cx:pt idx="693">0.86291223524036886</cx:pt>
          <cx:pt idx="694">0.86321264107763085</cx:pt>
          <cx:pt idx="695">0.86351304691489295</cx:pt>
          <cx:pt idx="696">0.86381276374794114</cx:pt>
          <cx:pt idx="697">0.86411041356834761</cx:pt>
          <cx:pt idx="698">0.8644063179114122</cx:pt>
          <cx:pt idx="699">0.86470190071917696</cx:pt>
          <cx:pt idx="700">0.86499670265549933</cx:pt>
          <cx:pt idx="701">0.86529150459182169</cx:pt>
          <cx:pt idx="702">0.8655854797230873</cx:pt>
          <cx:pt idx="703">0.86587945485435291</cx:pt>
          <cx:pt idx="704">0.86617297064947585</cx:pt>
          <cx:pt idx="705">0.86646614194249194</cx:pt>
          <cx:pt idx="706">0.86675827972918729</cx:pt>
          <cx:pt idx="707">0.86705041751588252</cx:pt>
          <cx:pt idx="708">0.86734255530257776</cx:pt>
          <cx:pt idx="709">0.86763285574470261</cx:pt>
          <cx:pt idx="710">0.86792297245237038</cx:pt>
          <cx:pt idx="711">0.86821235422220999</cx:pt>
          <cx:pt idx="712">0.86850173599204961</cx:pt>
          <cx:pt idx="713">0.86879111776188922</cx:pt>
          <cx:pt idx="714">0.86908049953172883</cx:pt>
          <cx:pt idx="715">0.86936850329314064</cx:pt>
          <cx:pt idx="716">0.86965650705455244</cx:pt>
          <cx:pt idx="717">0.86994322467476493</cx:pt>
          <cx:pt idx="718">0.87022985042774892</cx:pt>
          <cx:pt idx="719">0.87051647618073291</cx:pt>
          <cx:pt idx="720">0.87080229809546739</cx:pt>
          <cx:pt idx="721">0.87108754584002357</cx:pt>
          <cx:pt idx="722">0.87137266497045984</cx:pt>
          <cx:pt idx="723">0.87165770601375192</cx:pt>
          <cx:pt idx="724">0.87194065707759505</cx:pt>
          <cx:pt idx="725">0.87222360814143829</cx:pt>
          <cx:pt idx="726">0.87250655920528153</cx:pt>
          <cx:pt idx="727">0.87278849972961103</cx:pt>
          <cx:pt idx="728">0.87306961344888367</cx:pt>
          <cx:pt idx="729">0.87334922973233164</cx:pt>
          <cx:pt idx="730">0.87362850610703402</cx:pt>
          <cx:pt idx="731">0.87390686380945115</cx:pt>
          <cx:pt idx="732">0.87418476217572572</cx:pt>
          <cx:pt idx="733">0.87446266054200028</cx:pt>
          <cx:pt idx="734">0.8747400444517951</cx:pt>
          <cx:pt idx="735">0.87501564613735661</cx:pt>
          <cx:pt idx="736">0.87529124782291812</cx:pt>
          <cx:pt idx="737">0.8755666198404084</cx:pt>
          <cx:pt idx="738">0.87584173922302011</cx:pt>
          <cx:pt idx="739">0.87611630740226076</cx:pt>
          <cx:pt idx="740">0.87639057701300871</cx:pt>
          <cx:pt idx="741">0.87666480069014241</cx:pt>
          <cx:pt idx="742">0.87693856503113354</cx:pt>
          <cx:pt idx="743">0.87721198027665626</cx:pt>
          <cx:pt idx="744">0.87748528528150482</cx:pt>
          <cx:pt idx="745">0.87775780941491088</cx:pt>
          <cx:pt idx="746">0.87802913927434623</cx:pt>
          <cx:pt idx="747">0.87830014759848174</cx:pt>
          <cx:pt idx="748">0.87856656256119114</cx:pt>
          <cx:pt idx="749">0.87883297752390066</cx:pt>
          <cx:pt idx="750">0.87909931899282734</cx:pt>
          <cx:pt idx="751">0.87936542160695985</cx:pt>
          <cx:pt idx="752">0.8796306882293129</cx:pt>
          <cx:pt idx="753">0.87989526584745203</cx:pt>
          <cx:pt idx="754">0.88015984346559106</cx:pt>
          <cx:pt idx="755">0.8804244210837302</cx:pt>
          <cx:pt idx="756">0.88068899870186934</cx:pt>
          <cx:pt idx="757">0.8809521294111593</cx:pt>
          <cx:pt idx="758">0.88121499829884797</cx:pt>
          <cx:pt idx="759">0.88147773857241651</cx:pt>
          <cx:pt idx="760">0.88174040535220244</cx:pt>
          <cx:pt idx="761">0.88200112454674362</cx:pt>
          <cx:pt idx="762">0.88226174728069495</cx:pt>
          <cx:pt idx="763">0.88252219087355055</cx:pt>
          <cx:pt idx="764">0.88278144019243543</cx:pt>
          <cx:pt idx="765">0.88304050577686322</cx:pt>
          <cx:pt idx="766">0.8832981933528633</cx:pt>
          <cx:pt idx="767">0.88355542159272071</cx:pt>
          <cx:pt idx="768">0.88381130397768026</cx:pt>
          <cx:pt idx="769">0.88406697047465288</cx:pt>
          <cx:pt idx="770">0.88432254510439701</cx:pt>
          <cx:pt idx="771">0.88457747666354136</cx:pt>
          <cx:pt idx="772">0.88483171921847192</cx:pt>
          <cx:pt idx="773">0.88508481343304601</cx:pt>
          <cx:pt idx="774">0.88533698897533475</cx:pt>
          <cx:pt idx="775">0.88558847551340969</cx:pt>
          <cx:pt idx="776">0.88583950271534195</cx:pt>
          <cx:pt idx="777">0.88608948722423053</cx:pt>
          <cx:pt idx="778">0.88633890674966376</cx:pt>
          <cx:pt idx="779">0.88658694826666917</cx:pt>
          <cx:pt idx="780">0.88683498978367448</cx:pt>
          <cx:pt idx="781">0.88708289349983716</cx:pt>
          <cx:pt idx="782">0.88733079721599983</cx:pt>
          <cx:pt idx="783">0.88757773632626291</cx:pt>
          <cx:pt idx="784">0.88782311369364131</cx:pt>
          <cx:pt idx="785">0.88806766425596284</cx:pt>
          <cx:pt idx="786">0.88831221481828448</cx:pt>
          <cx:pt idx="787">0.88855631523118628</cx:pt>
          <cx:pt idx="788">0.8887997633867657</cx:pt>
          <cx:pt idx="789">0.88904270627258819</cx:pt>
          <cx:pt idx="790">0.88928523575588236</cx:pt>
          <cx:pt idx="791">0.88952776523917654</cx:pt>
          <cx:pt idx="792">0.8897696057182567</cx:pt>
          <cx:pt idx="793">0.89001130839649412</cx:pt>
          <cx:pt idx="794">0.89025245987136048</cx:pt>
          <cx:pt idx="795">0.89049315201008417</cx:pt>
          <cx:pt idx="796">0.89073255800760864</cx:pt>
          <cx:pt idx="797">0.89097182620429027</cx:pt>
          <cx:pt idx="798">0.89120856805218773</cx:pt>
          <cx:pt idx="799">0.89144489649755665</cx:pt>
          <cx:pt idx="800">0.89168099527485434</cx:pt>
          <cx:pt idx="801">0.89191709405215203</cx:pt>
          <cx:pt idx="802">0.89215273349330715</cx:pt>
          <cx:pt idx="803">0.89238791359831959</cx:pt>
          <cx:pt idx="804">0.89262309370333215</cx:pt>
          <cx:pt idx="805">0.892858246248176</cx:pt>
          <cx:pt idx="806">0.89309250768090331</cx:pt>
          <cx:pt idx="807">0.89332676911363063</cx:pt>
          <cx:pt idx="808">0.89356103054635794</cx:pt>
          <cx:pt idx="809">0.89379425847276439</cx:pt>
          <cx:pt idx="810">0.89402730266471375</cx:pt>
          <cx:pt idx="811">0.89426018608901325</cx:pt>
          <cx:pt idx="812">0.89449261017717019</cx:pt>
          <cx:pt idx="813">0.89472503426532712</cx:pt>
          <cx:pt idx="814">0.89495685202977582</cx:pt>
          <cx:pt idx="815">0.8951883574456474</cx:pt>
          <cx:pt idx="816">0.89541986286151909</cx:pt>
          <cx:pt idx="817">0.89565056443914126</cx:pt>
          <cx:pt idx="818">0.89588059997935654</cx:pt>
          <cx:pt idx="819">0.89611052068553632</cx:pt>
          <cx:pt idx="820">0.89634018875683752</cx:pt>
          <cx:pt idx="821">0.89656985682813883</cx:pt>
          <cx:pt idx="822">0.8967991803973332</cx:pt>
          <cx:pt idx="823">0.89702829726526334</cx:pt>
          <cx:pt idx="824">0.89725704666427941</cx:pt>
          <cx:pt idx="825">0.89748441805486767</cx:pt>
          <cx:pt idx="826">0.89771178944545593</cx:pt>
          <cx:pt idx="827">0.89793916083604419</cx:pt>
          <cx:pt idx="828">0.89816653222663245</cx:pt>
          <cx:pt idx="829">0.89839160693650777</cx:pt>
          <cx:pt idx="830">0.89861655303226318</cx:pt>
          <cx:pt idx="831">0.89884082390388886</cx:pt>
          <cx:pt idx="832">0.89906406126919369</cx:pt>
          <cx:pt idx="833">0.89928667393734452</cx:pt>
          <cx:pt idx="834">0.8995089926303641</cx:pt>
          <cx:pt idx="835">0.89973131132338369</cx:pt>
          <cx:pt idx="836">0.89995225200797557</cx:pt>
          <cx:pt idx="837">0.9001728481904604</cx:pt>
          <cx:pt idx="838">0.90039332953890971</cx:pt>
          <cx:pt idx="839">0.90061381088735892</cx:pt>
          <cx:pt idx="840">0.90083429223580813</cx:pt>
          <cx:pt idx="841">0.90105477358425734</cx:pt>
          <cx:pt idx="842">0.9012746899492512</cx:pt>
          <cx:pt idx="843">0.9014944822934865</cx:pt>
          <cx:pt idx="844">0.90171426085763762</cx:pt>
          <cx:pt idx="845">0.90193391540103018</cx:pt>
          <cx:pt idx="846">0.90215260533852326</cx:pt>
          <cx:pt idx="847">0.9023712493424022</cx:pt>
          <cx:pt idx="848">0.90258943401013836</cx:pt>
          <cx:pt idx="849">0.90280752681064613</cx:pt>
          <cx:pt idx="850">0.90302475605920574</cx:pt>
          <cx:pt idx="851">0.90324156271851408</cx:pt>
          <cx:pt idx="852">0.90345762525327156</cx:pt>
          <cx:pt idx="853">0.90367351324029477</cx:pt>
          <cx:pt idx="854">0.90388848255503285</cx:pt>
          <cx:pt idx="855">0.90410303846724238</cx:pt>
          <cx:pt idx="856">0.90431669867397391</cx:pt>
          <cx:pt idx="857">0.90453028998028417</cx:pt>
          <cx:pt idx="858">0.90474388128659433</cx:pt>
          <cx:pt idx="859">0.90495701325676192</cx:pt>
          <cx:pt idx="860">0.90516922655464427</cx:pt>
          <cx:pt idx="861">0.9053809988898297</cx:pt>
          <cx:pt idx="862">0.90559275744493106</cx:pt>
          <cx:pt idx="863">0.90580405207052817</cx:pt>
          <cx:pt idx="864">0.90601534669612538</cx:pt>
          <cx:pt idx="865">0.90622664132172259</cx:pt>
          <cx:pt idx="866">0.9064379359473197</cx:pt>
          <cx:pt idx="867">0.90664923057291691</cx:pt>
          <cx:pt idx="868">0.90686047926489988</cx:pt>
          <cx:pt idx="869">0.90707085521821185</cx:pt>
          <cx:pt idx="870">0.90728094638311541</cx:pt>
          <cx:pt idx="871">0.90748994432799956</cx:pt>
          <cx:pt idx="872">0.90769871260481239</cx:pt>
          <cx:pt idx="873">0.90790525310133363</cx:pt>
          <cx:pt idx="874">0.9081115823032293</cx:pt>
          <cx:pt idx="875">0.90831777829764349</cx:pt>
          <cx:pt idx="876">0.90852392835844353</cx:pt>
          <cx:pt idx="877">0.90872994061840084</cx:pt>
          <cx:pt idx="878">0.90893595287835816</cx:pt>
          <cx:pt idx="879">0.9091416206362084</cx:pt>
          <cx:pt idx="880">0.9093470357591803</cx:pt>
          <cx:pt idx="881">0.90955194101903392</cx:pt>
          <cx:pt idx="882">0.90975657527056342</cx:pt>
          <cx:pt idx="883">0.90996000606139926</cx:pt>
          <cx:pt idx="884">0.91016211396414437</cx:pt>
          <cx:pt idx="885">0.91036422186688948</cx:pt>
          <cx:pt idx="886">0.91056632976963459</cx:pt>
          <cx:pt idx="887">0.9107684376723798</cx:pt>
          <cx:pt idx="888">0.91097054557512491</cx:pt>
          <cx:pt idx="889">0.91117219414172734</cx:pt>
          <cx:pt idx="890">0.91137353035975288</cx:pt>
          <cx:pt idx="891">0.91157471959021286</cx:pt>
          <cx:pt idx="892">0.91177590882067272</cx:pt>
          <cx:pt idx="893">0.91197675354902574</cx:pt>
          <cx:pt idx="894">0.91217702410720058</cx:pt>
          <cx:pt idx="895">0.91237724873176096</cx:pt>
          <cx:pt idx="896">0.9125773355554786</cx:pt>
          <cx:pt idx="897">0.91277714677751076</cx:pt>
          <cx:pt idx="898">0.91297682019870019</cx:pt>
          <cx:pt idx="899">0.91317617208458957</cx:pt>
          <cx:pt idx="900">0.91337426079608697</cx:pt>
          <cx:pt idx="901">0.91357177533740608</cx:pt>
          <cx:pt idx="902">0.91376928987872519</cx:pt>
          <cx:pt idx="903">0.91396496707547392</cx:pt>
          <cx:pt idx="904">0.91415880692765217</cx:pt>
          <cx:pt idx="905">0.91435172810754517</cx:pt>
          <cx:pt idx="906">0.91454435071894558</cx:pt>
          <cx:pt idx="907">0.91473497521812563</cx:pt>
          <cx:pt idx="908">0.91492536086251153</cx:pt>
          <cx:pt idx="909">0.91511566382639187</cx:pt>
          <cx:pt idx="910">0.91530582898942925</cx:pt>
          <cx:pt idx="911">0.91549599415246663</cx:pt>
          <cx:pt idx="912">0.91568591127398713</cx:pt>
          <cx:pt idx="913">0.91587574571500185</cx:pt>
          <cx:pt idx="914">0.91606453286961165</cx:pt>
          <cx:pt idx="915">0.91625286068807865</cx:pt>
          <cx:pt idx="916">0.91644118850654566</cx:pt>
          <cx:pt idx="917">0.91662942445778428</cx:pt>
          <cx:pt idx="918">0.91681683360396615</cx:pt>
          <cx:pt idx="919">0.91700424275014802</cx:pt>
          <cx:pt idx="920">0.9171916518963299</cx:pt>
          <cx:pt idx="921">0.91737901510889752</cx:pt>
          <cx:pt idx="922">0.91756545964917979</cx:pt>
          <cx:pt idx="923">0.91775103145079118</cx:pt>
          <cx:pt idx="924">0.91793598314861014</cx:pt>
          <cx:pt idx="925">0.91812063627793628</cx:pt>
          <cx:pt idx="926">0.91830487600473421</cx:pt>
          <cx:pt idx="927">0.91848884012984655</cx:pt>
          <cx:pt idx="928">0.91867273535453753</cx:pt>
          <cx:pt idx="929">0.91885645143813288</cx:pt>
          <cx:pt idx="930">0.91903995622710255</cx:pt>
          <cx:pt idx="931">0.91922323134800099</cx:pt>
          <cx:pt idx="932">0.91940632732780381</cx:pt>
          <cx:pt idx="933">0.91958914311255968</cx:pt>
          <cx:pt idx="934">0.91977124692629442</cx:pt>
          <cx:pt idx="935">0.91995314403876505</cx:pt>
          <cx:pt idx="936">0.92013504115123568</cx:pt>
          <cx:pt idx="937">0.92031693826370642</cx:pt>
          <cx:pt idx="938">0.92049847709398569</cx:pt>
          <cx:pt idx="939">0.92067968520224241</cx:pt>
          <cx:pt idx="940">0.92086043397435657</cx:pt>
          <cx:pt idx="941">0.92104049374225672</cx:pt>
          <cx:pt idx="942">0.92122018604124289</cx:pt>
          <cx:pt idx="943">0.9213993271368579</cx:pt>
          <cx:pt idx="944">0.9215784682324728</cx:pt>
          <cx:pt idx="945">0.92175760932808781</cx:pt>
          <cx:pt idx="946">0.92193675042370282</cx:pt>
          <cx:pt idx="947">0.92211589151931783</cx:pt>
          <cx:pt idx="948">0.92229376484717929</cx:pt>
          <cx:pt idx="949">0.92247161980159509</cx:pt>
          <cx:pt idx="950">0.92264938288878229</cx:pt>
          <cx:pt idx="951">0.92282693927470516</cx:pt>
          <cx:pt idx="952">0.92300378368960723</cx:pt>
          <cx:pt idx="953">0.92318062810450918</cx:pt>
          <cx:pt idx="954">0.92335701318326846</cx:pt>
          <cx:pt idx="955">0.92353339826202785</cx:pt>
          <cx:pt idx="956">0.92370909433657333</cx:pt>
          <cx:pt idx="957">0.92388364207076223</cx:pt>
          <cx:pt idx="958">0.92405818980495125</cx:pt>
          <cx:pt idx="959">0.92423273753914026</cx:pt>
          <cx:pt idx="960">0.92440682593718659</cx:pt>
          <cx:pt idx="961">0.92458045499909036</cx:pt>
          <cx:pt idx="962">0.92475408406099413</cx:pt>
          <cx:pt idx="963">0.92492736402742959</cx:pt>
          <cx:pt idx="964">0.92510035001873381</cx:pt>
          <cx:pt idx="965">0.92527329007642356</cx:pt>
          <cx:pt idx="966">0.92544588563200647</cx:pt>
          <cx:pt idx="967">0.92561813668548243</cx:pt>
          <cx:pt idx="968">0.92579038773895839</cx:pt>
          <cx:pt idx="969">0.92596263879243434</cx:pt>
          <cx:pt idx="970">0.9261348898459103</cx:pt>
          <cx:pt idx="971">0.92630686529770068</cx:pt>
          <cx:pt idx="972">0.92647883156276822</cx:pt>
          <cx:pt idx="973">0.92664970460781637</cx:pt>
          <cx:pt idx="974">0.92681965898057928</cx:pt>
          <cx:pt idx="975">0.92698913105039249</cx:pt>
          <cx:pt idx="976">0.92715829536499017</cx:pt>
          <cx:pt idx="977">0.92732733106546783</cx:pt>
          <cx:pt idx="978">0.92749590742980303</cx:pt>
          <cx:pt idx="979">0.92766410713850123</cx:pt>
          <cx:pt idx="980">0.92783222416669375</cx:pt>
          <cx:pt idx="981">0.92800034119488639</cx:pt>
          <cx:pt idx="982">0.92816845822307903</cx:pt>
          <cx:pt idx="983">0.92833611591512888</cx:pt>
          <cx:pt idx="984">0.92850326833742192</cx:pt>
          <cx:pt idx="985">0.92867035185929359</cx:pt>
          <cx:pt idx="986">0.92883709087905841</cx:pt>
          <cx:pt idx="987">0.92900382989882313</cx:pt>
          <cx:pt idx="988">0.92917001771521679</cx:pt>
          <cx:pt idx="989">0.92933606773076749</cx:pt>
          <cx:pt idx="990">0.92950196616539127</cx:pt>
          <cx:pt idx="991">0.92966759359169093</cx:pt>
          <cx:pt idx="992">0.92983295460302784</cx:pt>
          <cx:pt idx="993">0.92999831561436475</cx:pt>
          <cx:pt idx="994">0.93016367662570176</cx:pt>
          <cx:pt idx="995">0.93032903763703867</cx:pt>
          <cx:pt idx="996">0.93049274503826218</cx:pt>
          <cx:pt idx="997">0.93065626870502871</cx:pt>
          <cx:pt idx="998">0.93081979237179524</cx:pt>
          <cx:pt idx="999">0.93098322417133328</cx:pt>
          <cx:pt idx="1000">0.93114514016160066</cx:pt>
          <cx:pt idx="1001">0.9313068264837967</cx:pt>
          <cx:pt idx="1002">0.93146809940346453</cx:pt>
          <cx:pt idx="1003">0.93162905078783254</cx:pt>
          <cx:pt idx="1004">0.93178981843774333</cx:pt>
          <cx:pt idx="1005">0.93195058608765424</cx:pt>
          <cx:pt idx="1006">0.93211135373756515</cx:pt>
          <cx:pt idx="1007">0.93227212138747606</cx:pt>
          <cx:pt idx="1008">0.93243288903738697</cx:pt>
          <cx:pt idx="1009">0.9325931973511552</cx:pt>
          <cx:pt idx="1010">0.93275304632878098</cx:pt>
          <cx:pt idx="1011">0.93291220630219263</cx:pt>
          <cx:pt idx="1012">0.93307067727139059</cx:pt>
          <cx:pt idx="1013">0.93322914824058845</cx:pt>
          <cx:pt idx="1014">0.9333876192097863</cx:pt>
          <cx:pt idx="1015">0.93354517150669902</cx:pt>
          <cx:pt idx="1016">0.93370226446746907</cx:pt>
          <cx:pt idx="1017">0.93385871435763945</cx:pt>
          <cx:pt idx="1018">0.93401488864612436</cx:pt>
          <cx:pt idx="1019">0.93417106293460928</cx:pt>
          <cx:pt idx="1020">0.93432668601972302</cx:pt>
          <cx:pt idx="1021">0.934482290731391</cx:pt>
          <cx:pt idx="1022">0.93463786788289049</cx:pt>
          <cx:pt idx="1023">0.93479312349909016</cx:pt>
          <cx:pt idx="1024">0.93494810810696571</cx:pt>
          <cx:pt idx="1025">0.93510244505088025</cx:pt>
          <cx:pt idx="1026">0.93525678199479478</cx:pt>
          <cx:pt idx="1027">0.93541101329139642</cx:pt>
          <cx:pt idx="1028">0.93556385739284731</cx:pt>
          <cx:pt idx="1029">0.9357163386187457</cx:pt>
          <cx:pt idx="1030">0.93586850749606709</cx:pt>
          <cx:pt idx="1031">0.93602065799994272</cx:pt>
          <cx:pt idx="1032">0.93617241347473579</cx:pt>
          <cx:pt idx="1033">0.9363239944017947</cx:pt>
          <cx:pt idx="1034">0.9364755753288535</cx:pt>
          <cx:pt idx="1035">0.93662715625591231</cx:pt>
          <cx:pt idx="1036">0.93677873718297122</cx:pt>
          <cx:pt idx="1037">0.93693031811003002</cx:pt>
          <cx:pt idx="1038">0.93708189903708883</cx:pt>
          <cx:pt idx="1039">0.93723283230018672</cx:pt>
          <cx:pt idx="1040">0.93738289741797498</cx:pt>
          <cx:pt idx="1041">0.93753264100046341</cx:pt>
          <cx:pt idx="1042">0.93768238458295194</cx:pt>
          <cx:pt idx="1043">0.93783184337703196</cx:pt>
          <cx:pt idx="1044">0.93798112762337782</cx:pt>
          <cx:pt idx="1045">0.93813041186972368</cx:pt>
          <cx:pt idx="1046">0.93827964558909382</cx:pt>
          <cx:pt idx="1047">0.93842833269845427</cx:pt>
          <cx:pt idx="1048">0.93857679932646632</cx:pt>
          <cx:pt idx="1049">0.93872470556438425</cx:pt>
          <cx:pt idx="1050">0.93887215246615974</cx:pt>
          <cx:pt idx="1051">0.93901914003179254</cx:pt>
          <cx:pt idx="1052">0.93916612759742535</cx:pt>
          <cx:pt idx="1053">0.93931311516305815</cx:pt>
          <cx:pt idx="1054">0.93946010272869107</cx:pt>
          <cx:pt idx="1055">0.93960709029432388</cx:pt>
          <cx:pt idx="1056">0.93975384819188534</cx:pt>
          <cx:pt idx="1057">0.93989991708523302</cx:pt>
          <cx:pt idx="1058">0.94004598597858058</cx:pt>
          <cx:pt idx="1059">0.94019159553578557</cx:pt>
          <cx:pt idx="1060">0.94033710403903925</cx:pt>
          <cx:pt idx="1061">0.94048216698623455</cx:pt>
          <cx:pt idx="1062">0.9406268578711543</cx:pt>
          <cx:pt idx="1063">0.94077154875607416</cx:pt>
          <cx:pt idx="1064">0.94091578030485135</cx:pt>
          <cx:pt idx="1065">0.9410595341440402</cx:pt>
          <cx:pt idx="1066">0.94120284702053214</cx:pt>
          <cx:pt idx="1067">0.94134570056088163</cx:pt>
          <cx:pt idx="1068">0.94148824175265411</cx:pt>
          <cx:pt idx="1069">0.94163077375770365</cx:pt>
          <cx:pt idx="1070">0.94177316796191046</cx:pt>
          <cx:pt idx="1071">0.94191547029888878</cx:pt>
          <cx:pt idx="1072">0.94205746028729009</cx:pt>
          <cx:pt idx="1073">0.94219939515535422</cx:pt>
          <cx:pt idx="1074">0.9423408706872759</cx:pt>
          <cx:pt idx="1075">0.94248234621919746</cx:pt>
          <cx:pt idx="1076">0.94262382175111903</cx:pt>
          <cx:pt idx="1077">0.94276437861075557</cx:pt>
          <cx:pt idx="1078">0.942904935470392</cx:pt>
          <cx:pt idx="1079">0.94304494112665727</cx:pt>
          <cx:pt idx="1080">0.94318457931400834</cx:pt>
          <cx:pt idx="1081">0.9433229727004131</cx:pt>
          <cx:pt idx="1082">0.94346110426521657</cx:pt>
          <cx:pt idx="1083">0.94359890510799727</cx:pt>
          <cx:pt idx="1084">0.94373670595077808</cx:pt>
          <cx:pt idx="1085">0.94387450679355878</cx:pt>
          <cx:pt idx="1086">0.94401230763633959</cx:pt>
          <cx:pt idx="1087">0.9441501084791204</cx:pt>
          <cx:pt idx="1088">0.9442879093219011</cx:pt>
          <cx:pt idx="1089">0.94442571016468191</cx:pt>
          <cx:pt idx="1090">0.94456329052611421</cx:pt>
          <cx:pt idx="1091">0.94470074686678807</cx:pt>
          <cx:pt idx="1092">0.94483808837342609</cx:pt>
          <cx:pt idx="1093">0.94497542988006422</cx:pt>
          <cx:pt idx="1094">0.94511254171863113</cx:pt>
          <cx:pt idx="1095">0.94524942388912669</cx:pt>
          <cx:pt idx="1096">0.94538584672347969</cx:pt>
          <cx:pt idx="1097">0.94552226955783258</cx:pt>
          <cx:pt idx="1098">0.94565869239218558</cx:pt>
          <cx:pt idx="1099">0.94579470182401015</cx:pt>
          <cx:pt idx="1100">0.94593066532222059</cx:pt>
          <cx:pt idx="1101">0.94606662882043102</cx:pt>
          <cx:pt idx="1102">0.94620259231864146</cx:pt>
          <cx:pt idx="1103">0.94633855581685178</cx:pt>
          <cx:pt idx="1104">0.94647360064277697</cx:pt>
          <cx:pt idx="1105">0.94660864546870205</cx:pt>
          <cx:pt idx="1106">0.94674357546059151</cx:pt>
          <cx:pt idx="1107">0.94687807826986847</cx:pt>
          <cx:pt idx="1108">0.94701258107914543</cx:pt>
          <cx:pt idx="1109">0.94714661536555689</cx:pt>
          <cx:pt idx="1110">0.94728028218305427</cx:pt>
          <cx:pt idx="1111">0.94741368258558889</cx:pt>
          <cx:pt idx="1112">0.9475468900669437</cx:pt>
          <cx:pt idx="1113">0.94768009754829841</cx:pt>
          <cx:pt idx="1114">0.94781323612923185</cx:pt>
          <cx:pt idx="1115">0.94794635174335806</cx:pt>
          <cx:pt idx="1116">0.94807887022049897</cx:pt>
          <cx:pt idx="1117">0.94821069969342586</cx:pt>
          <cx:pt idx="1118">0.94834252916635275</cx:pt>
          <cx:pt idx="1119">0.9484743127056654</cx:pt>
          <cx:pt idx="1120">0.94860563690883548</cx:pt>
          <cx:pt idx="1121">0.94873654770947713</cx:pt>
          <cx:pt idx="1122">0.94886699917397621</cx:pt>
          <cx:pt idx="1123">0.94899745063847529</cx:pt>
          <cx:pt idx="1124">0.94912776889549311</cx:pt>
          <cx:pt idx="1125">0.94925799069192096</cx:pt>
          <cx:pt idx="1126">0.94938786798624186</cx:pt>
          <cx:pt idx="1127">0.94951774528056265</cx:pt>
          <cx:pt idx="1128">0.94964727807277649</cx:pt>
          <cx:pt idx="1129">0.94977681086499044</cx:pt>
          <cx:pt idx="1130">0.94990632528375862</cx:pt>
          <cx:pt idx="1131">0.95003576620874408</cx:pt>
          <cx:pt idx="1132">0.95016499583910385</cx:pt>
          <cx:pt idx="1133">0.9502938396271039</cx:pt>
          <cx:pt idx="1134">0.9504224537470326</cx:pt>
          <cx:pt idx="1135">0.95055106786696131</cx:pt>
          <cx:pt idx="1136">0.95067968198689001</cx:pt>
          <cx:pt idx="1137">0.95080829610681872</cx:pt>
          <cx:pt idx="1138">0.95093656572464058</cx:pt>
          <cx:pt idx="1139">0.95106426117228404</cx:pt>
          <cx:pt idx="1140">0.95119181881908477</cx:pt>
          <cx:pt idx="1141">0.95131914679781426</cx:pt>
          <cx:pt idx="1142">0.95144624051511095</cx:pt>
          <cx:pt idx="1143">0.95157315509131202</cx:pt>
          <cx:pt idx="1144">0.95169993186667046</cx:pt>
          <cx:pt idx="1145">0.95182670864202878</cx:pt>
          <cx:pt idx="1146">0.95195302608124444</cx:pt>
          <cx:pt idx="1147">0.9520793435204602</cx:pt>
          <cx:pt idx="1148">0.95220566095967585</cx:pt>
          <cx:pt idx="1149">0.95233197839889161</cx:pt>
          <cx:pt idx="1150">0.95245790999574753</cx:pt>
          <cx:pt idx="1151">0.95258376809882062</cx:pt>
          <cx:pt idx="1152">0.95270882236364418</cx:pt>
          <cx:pt idx="1153">0.95283383528821486</cx:pt>
          <cx:pt idx="1154">0.9529587747190027</cx:pt>
          <cx:pt idx="1155">0.95308371414979054</cx:pt>
          <cx:pt idx="1156">0.95320846984612151</cx:pt>
          <cx:pt idx="1157">0.95333313826858523</cx:pt>
          <cx:pt idx="1158">0.95345734276154503</cx:pt>
          <cx:pt idx="1159">0.95358136352004774</cx:pt>
          <cx:pt idx="1160">0.95370538427855034</cx:pt>
          <cx:pt idx="1161">0.95382940503705305</cx:pt>
          <cx:pt idx="1162">0.95395342579555575</cx:pt>
          <cx:pt idx="1163">0.95407744655405846</cx:pt>
          <cx:pt idx="1164">0.95420146731256117</cx:pt>
          <cx:pt idx="1165">0.95432507466853556</cx:pt>
          <cx:pt idx="1166">0.95444836048921</cx:pt>
          <cx:pt idx="1167">0.95457146257542758</cx:pt>
          <cx:pt idx="1168">0.95469456466164504</cx:pt>
          <cx:pt idx="1169">0.95481753813374259</cx:pt>
          <cx:pt idx="1170">0.95493972154767492</cx:pt>
          <cx:pt idx="1171">0.95506165692009015</cx:pt>
          <cx:pt idx="1172">0.95518338099787992</cx:pt>
          <cx:pt idx="1173">0.95530510507566957</cx:pt>
          <cx:pt idx="1174">0.95542669135261649</cx:pt>
          <cx:pt idx="1175">0.95554823169594916</cx:pt>
          <cx:pt idx="1176">0.95566949643759613</cx:pt>
          <cx:pt idx="1177">0.95579076117924311</cx:pt>
          <cx:pt idx="1178">0.95591165845197612</cx:pt>
          <cx:pt idx="1179">0.9560322341894093</cx:pt>
          <cx:pt idx="1180">0.95615267212599975</cx:pt>
          <cx:pt idx="1181">0.95627283446090461</cx:pt>
          <cx:pt idx="1182">0.95639270282067823</cx:pt>
          <cx:pt idx="1183">0.95651249309330755</cx:pt>
          <cx:pt idx="1184">0.95663192049038426</cx:pt>
          <cx:pt idx="1185">0.95675134788746086</cx:pt>
          <cx:pt idx="1186">0.95687077528453757</cx:pt>
          <cx:pt idx="1187">0.95699020268161417</cx:pt>
          <cx:pt idx="1188">0.95710905590851258</cx:pt>
          <cx:pt idx="1189">0.95722756463330416</cx:pt>
          <cx:pt idx="1190">0.95734538435388161</cx:pt>
          <cx:pt idx="1191">0.95746297440638795</cx:pt>
          <cx:pt idx="1192">0.95758056445889428</cx:pt>
          <cx:pt idx="1193">0.95769769517525793</cx:pt>
          <cx:pt idx="1194">0.95781482589162148</cx:pt>
          <cx:pt idx="1195">0.95793195660798514</cx:pt>
          <cx:pt idx="1196">0.95804908732434879</cx:pt>
          <cx:pt idx="1197">0.95816585057179848</cx:pt>
          <cx:pt idx="1198">0.95828252195201946</cx:pt>
          <cx:pt idx="1199">0.95839919333224044</cx:pt>
          <cx:pt idx="1200">0.95851494604017629</cx:pt>
          <cx:pt idx="1201">0.95863028534558381</cx:pt>
          <cx:pt idx="1202">0.95874548685014849</cx:pt>
          <cx:pt idx="1203">0.95886032088579909</cx:pt>
          <cx:pt idx="1204">0.9589751549214498</cx:pt>
          <cx:pt idx="1205">0.9590899889571004</cx:pt>
          <cx:pt idx="1206">0.95920482299275101</cx:pt>
          <cx:pt idx="1207">0.95931965702840172</cx:pt>
          <cx:pt idx="1208">0.95943449106405232</cx:pt>
          <cx:pt idx="1209">0.95954932509970292</cx:pt>
          <cx:pt idx="1210">0.95966369979921096</cx:pt>
          <cx:pt idx="1211">0.95977789076426201</cx:pt>
          <cx:pt idx="1212">0.95989198986208435</cx:pt>
          <cx:pt idx="1213">0.96000578579805274</cx:pt>
          <cx:pt idx="1214">0.96011947149334687</cx:pt>
          <cx:pt idx="1215">0.96023292752056966</cx:pt>
          <cx:pt idx="1216">0.96034592421164988</cx:pt>
          <cx:pt idx="1217">0.96045892090273022</cx:pt>
          <cx:pt idx="1218">0.96057191759381044</cx:pt>
          <cx:pt idx="1219">0.96068462949648237</cx:pt>
          <cx:pt idx="1220">0.96079725871864841</cx:pt>
          <cx:pt idx="1221">0.96090979607358606</cx:pt>
          <cx:pt idx="1222">0.96102224156129523</cx:pt>
          <cx:pt idx="1223">0.96113435632698174</cx:pt>
          <cx:pt idx="1224">0.96124645731258385</cx:pt>
          <cx:pt idx="1225">0.96135853992474019</cx:pt>
          <cx:pt idx="1226">0.96146980951192429</cx:pt>
          <cx:pt idx="1227">0.96158096885843414</cx:pt>
          <cx:pt idx="1228">0.96169120953265874</cx:pt>
          <cx:pt idx="1229">0.96180145020688335</cx:pt>
          <cx:pt idx="1230">0.96191169088110795</cx:pt>
          <cx:pt idx="1231">0.96202193155533255</cx:pt>
          <cx:pt idx="1232">0.96213217222955716</cx:pt>
          <cx:pt idx="1233">0.96224241290378176</cx:pt>
          <cx:pt idx="1234">0.96235265357800637</cx:pt>
          <cx:pt idx="1235">0.96246289425223097</cx:pt>
          <cx:pt idx="1236">0.96257313492645558</cx:pt>
          <cx:pt idx="1237">0.96268291626453761</cx:pt>
          <cx:pt idx="1238">0.96279267463581242</cx:pt>
          <cx:pt idx="1239">0.96290199663775189</cx:pt>
          <cx:pt idx="1240">0.96301121299237846</cx:pt>
          <cx:pt idx="1241">0.96312007565817515</cx:pt>
          <cx:pt idx="1242">0.96322893832397194</cx:pt>
          <cx:pt idx="1243">0.96333780098976873</cx:pt>
          <cx:pt idx="1244">0.96344666365556553</cx:pt>
          <cx:pt idx="1245">0.96355552632136232</cx:pt>
          <cx:pt idx="1246">0.96366415931908778</cx:pt>
          <cx:pt idx="1247">0.963772562648742</cx:pt>
          <cx:pt idx="1248">0.96388096597839623</cx:pt>
          <cx:pt idx="1249">0.96398936930805057</cx:pt>
          <cx:pt idx="1250">0.9640977726377048</cx:pt>
          <cx:pt idx="1251">0.96420603816651618</cx:pt>
          <cx:pt idx="1252">0.96431427613515908</cx:pt>
          <cx:pt idx="1253">0.96442249573035621</cx:pt>
          <cx:pt idx="1254">0.96453053159109636</cx:pt>
          <cx:pt idx="1255">0.96463847558460791</cx:pt>
          <cx:pt idx="1256">0.9647459602419769</cx:pt>
          <cx:pt idx="1257">0.96485344489934577</cx:pt>
          <cx:pt idx="1258">0.96496065395502917</cx:pt>
          <cx:pt idx="1259">0.96506764712272564</cx:pt>
          <cx:pt idx="1260">0.96517462651033781</cx:pt>
          <cx:pt idx="1261">0.96528149106391425</cx:pt>
          <cx:pt idx="1262">0.96538759771285554</cx:pt>
          <cx:pt idx="1263">0.96549370436179682</cx:pt>
          <cx:pt idx="1264">0.96559935167459532</cx:pt>
          <cx:pt idx="1265">0.96570499898739393</cx:pt>
          <cx:pt idx="1266">0.96581034773169983</cx:pt>
          <cx:pt idx="1267">0.9659150763722133</cx:pt>
          <cx:pt idx="1268">0.96601980501272666</cx:pt>
          <cx:pt idx="1269">0.96612453365324003</cx:pt>
          <cx:pt idx="1270">0.96622911071282636</cx:pt>
          <cx:pt idx="1271">0.96633319628274017</cx:pt>
          <cx:pt idx="1272">0.96643654691482572</cx:pt>
          <cx:pt idx="1273">0.96653989754691128</cx:pt>
          <cx:pt idx="1274">0.96664324817899694</cx:pt>
          <cx:pt idx="1275">0.96674659881108249</cx:pt>
          <cx:pt idx="1276">0.96684876894928151</cx:pt>
          <cx:pt idx="1277">0.9669508931538664</cx:pt>
          <cx:pt idx="1278">0.96705286577752414</cx:pt>
          <cx:pt idx="1279">0.96715483380782052</cx:pt>
          <cx:pt idx="1280">0.96725618632768573</cx:pt>
          <cx:pt idx="1281">0.96735743320023826</cx:pt>
          <cx:pt idx="1282">0.96745857901883925</cx:pt>
          <cx:pt idx="1283">0.96755963297021186</cx:pt>
          <cx:pt idx="1284">0.96766068692158436</cx:pt>
          <cx:pt idx="1285">0.96776174087295697</cx:pt>
          <cx:pt idx="1286">0.96786279482432958</cx:pt>
          <cx:pt idx="1287">0.96796384877570207</cx:pt>
          <cx:pt idx="1288">0.96806488435362892</cx:pt>
          <cx:pt idx="1289">0.96816561217634034</cx:pt>
          <cx:pt idx="1290">0.96826620679157016</cx:pt>
          <cx:pt idx="1291">0.96836634207065753</cx:pt>
          <cx:pt idx="1292">0.968466477349745</cx:pt>
          <cx:pt idx="1293">0.96856615329268969</cx:pt>
          <cx:pt idx="1294">0.96866582923563438</cx:pt>
          <cx:pt idx="1295">0.96876545924496493</cx:pt>
          <cx:pt idx="1296">0.96886398684755315</cx:pt>
          <cx:pt idx="1297">0.96896251445014137</cx:pt>
          <cx:pt idx="1298">0.96906099611911534</cx:pt>
          <cx:pt idx="1299">0.96915913787934382</cx:pt>
          <cx:pt idx="1300">0.96925697647771825</cx:pt>
          <cx:pt idx="1301">0.96935435573994988</cx:pt>
          <cx:pt idx="1302">0.96945173500218162</cx:pt>
          <cx:pt idx="1303">0.96954897646357063</cx:pt>
          <cx:pt idx="1304">0.96964553351410709</cx:pt>
          <cx:pt idx="1305">0.9697419941040536</cx:pt>
          <cx:pt idx="1306">0.9698384546940001</cx:pt>
          <cx:pt idx="1307">0.96993491528394671</cx:pt>
          <cx:pt idx="1308">0.97003137587389321</cx:pt>
          <cx:pt idx="1309">0.97012783646383971</cx:pt>
          <cx:pt idx="1310">0.97022429705378632</cx:pt>
          <cx:pt idx="1311">0.97032075764373282</cx:pt>
          <cx:pt idx="1312">0.97041721823367932</cx:pt>
          <cx:pt idx="1313">0.97051367882362594</cx:pt>
          <cx:pt idx="1314">0.97061013941357244</cx:pt>
          <cx:pt idx="1315">0.97070568133123381</cx:pt>
          <cx:pt idx="1316">0.97080117731528093</cx:pt>
          <cx:pt idx="1317">0.97089580056065705</cx:pt>
          <cx:pt idx="1318">0.97098996446989061</cx:pt>
          <cx:pt idx="1319">0.9710839538313899</cx:pt>
          <cx:pt idx="1320">0.97117792481944354</cx:pt>
          <cx:pt idx="1321">0.97127185446724429</cx:pt>
          <cx:pt idx="1322">0.97136555904033517</cx:pt>
          <cx:pt idx="1323">0.97145926361342605</cx:pt>
          <cx:pt idx="1324">0.97155283038567419</cx:pt>
          <cx:pt idx="1325">0.97164607562262251</cx:pt>
          <cx:pt idx="1326">0.97173910497158378</cx:pt>
          <cx:pt idx="1327">0.97183212054046086</cx:pt>
          <cx:pt idx="1328">0.97192493859479645</cx:pt>
          <cx:pt idx="1329">0.97201726515945963</cx:pt>
          <cx:pt idx="1330">0.97210913238798013</cx:pt>
          <cx:pt idx="1331">0.97220099961650064</cx:pt>
          <cx:pt idx="1332">0.97229286684502114</cx:pt>
          <cx:pt idx="1333">0.97238473407354165</cx:pt>
          <cx:pt idx="1334">0.9724764129742437</cx:pt>
          <cx:pt idx="1335">0.97256782086662152</cx:pt>
          <cx:pt idx="1336">0.97265922875899935</cx:pt>
          <cx:pt idx="1337">0.97275063665137729</cx:pt>
          <cx:pt idx="1338">0.97284158520761255</cx:pt>
          <cx:pt idx="1339">0.97293253376384792</cx:pt>
          <cx:pt idx="1340">0.97302348232008329</cx:pt>
          <cx:pt idx="1341">0.97311443087631855</cx:pt>
          <cx:pt idx="1342">0.97320537943255392</cx:pt>
          <cx:pt idx="1343">0.97329632798878929</cx:pt>
          <cx:pt idx="1344">0.97338635787273942</cx:pt>
          <cx:pt idx="1345">0.97347638775668954</cx:pt>
          <cx:pt idx="1346">0.9735659583044971</cx:pt>
          <cx:pt idx="1347">0.97365552885230455</cx:pt>
          <cx:pt idx="1348">0.97374468599758379</cx:pt>
          <cx:pt idx="1349">0.97383379720924856</cx:pt>
          <cx:pt idx="1350">0.97392290842091345</cx:pt>
          <cx:pt idx="1351">0.97401110096029309</cx:pt>
          <cx:pt idx="1352">0.97409929349967284</cx:pt>
          <cx:pt idx="1353">0.97418702670290991</cx:pt>
          <cx:pt idx="1354">0.97427470937917127</cx:pt>
          <cx:pt idx="1355">0.97436198324626577</cx:pt>
          <cx:pt idx="1356">0.97444925711336028</cx:pt>
          <cx:pt idx="1357">0.97453607164431211</cx:pt>
          <cx:pt idx="1358">0.97462288617526394</cx:pt>
          <cx:pt idx="1359">0.97470970070621576</cx:pt>
          <cx:pt idx="1360">0.97479651523716759</cx:pt>
          <cx:pt idx="1361">0.97488310928677102</cx:pt>
          <cx:pt idx="1362">0.9749696849629288</cx:pt>
          <cx:pt idx="1363">0.97505544302075275</cx:pt>
          <cx:pt idx="1364">0.97514087954327688</cx:pt>
          <cx:pt idx="1365">0.97522630228571672</cx:pt>
          <cx:pt idx="1366">0.975311601007398</cx:pt>
          <cx:pt idx="1367">0.97539657819377956</cx:pt>
          <cx:pt idx="1368">0.97548069182821284</cx:pt>
          <cx:pt idx="1369">0.97556475034230916</cx:pt>
          <cx:pt idx="1370">0.97564840464059988</cx:pt>
          <cx:pt idx="1371">0.97573177415048218</cx:pt>
          <cx:pt idx="1372">0.97581491399229336</cx:pt>
          <cx:pt idx="1373">0.97589805383410444</cx:pt>
          <cx:pt idx="1374">0.9759810788418799</cx:pt>
          <cx:pt idx="1375">0.9760637593475483</cx:pt>
          <cx:pt idx="1376">0.97614643985321681</cx:pt>
          <cx:pt idx="1377">0.97622912035888521</cx:pt>
          <cx:pt idx="1378">0.97631180086455371</cx:pt>
          <cx:pt idx="1379">0.97639448137022211</cx:pt>
          <cx:pt idx="1380">0.97647670253974794</cx:pt>
          <cx:pt idx="1381">0.97655875834826245</cx:pt>
          <cx:pt idx="1382">0.97664052018164582</cx:pt>
          <cx:pt idx="1383">0.97672185483241636</cx:pt>
          <cx:pt idx="1384">0.97680315732965706</cx:pt>
          <cx:pt idx="1385">0.97688445982689764</cx:pt>
          <cx:pt idx="1386">0.97696548672245265</cx:pt>
          <cx:pt idx="1387">0.97704632988355078</cx:pt>
          <cx:pt idx="1388">0.97712715467120315</cx:pt>
          <cx:pt idx="1389">0.9772075384961586</cx:pt>
          <cx:pt idx="1390">0.97728792232111406</cx:pt>
          <cx:pt idx="1391">0.97736830614606951</cx:pt>
          <cx:pt idx="1392">0.97744864403741072</cx:pt>
          <cx:pt idx="1393">0.97752812297016534</cx:pt>
          <cx:pt idx="1394">0.97760756515602842</cx:pt>
          <cx:pt idx="1395">0.9776868925078559</cx:pt>
          <cx:pt idx="1396">0.97776612799245477</cx:pt>
          <cx:pt idx="1397">0.97784513380898241</cx:pt>
          <cx:pt idx="1398">0.97792401101139015</cx:pt>
          <cx:pt idx="1399">0.97800283309346081</cx:pt>
          <cx:pt idx="1400">0.97808137957384589</cx:pt>
          <cx:pt idx="1401">0.97815946671808829</cx:pt>
          <cx:pt idx="1402">0.9782375538623308</cx:pt>
          <cx:pt idx="1403">0.9783156410065732</cx:pt>
          <cx:pt idx="1404">0.9783937281508156</cx:pt>
          <cx:pt idx="1405">0.97847181529505811</cx:pt>
          <cx:pt idx="1406">0.97854990243930051</cx:pt>
          <cx:pt idx="1407">0.97862798958354291</cx:pt>
          <cx:pt idx="1408">0.97870561739164275</cx:pt>
          <cx:pt idx="1409">0.97878324519974247</cx:pt>
          <cx:pt idx="1410">0.9788608730078423</cx:pt>
          <cx:pt idx="1411">0.97893828952131656</cx:pt>
          <cx:pt idx="1412">0.97901545799327383</cx:pt>
          <cx:pt idx="1413">0.9790926264652311</cx:pt>
          <cx:pt idx="1414">0.97916973981685129</cx:pt>
          <cx:pt idx="1415">0.97924663268712298</cx:pt>
          <cx:pt idx="1416">0.97932352555739466</cx:pt>
          <cx:pt idx="1417">0.97940034952724497</cx:pt>
          <cx:pt idx="1418">0.97947682899498822</cx:pt>
          <cx:pt idx="1419">0.97955323956231011</cx:pt>
          <cx:pt idx="1420">0.97962948936198224</cx:pt>
          <cx:pt idx="1421">0.97970527982551159</cx:pt>
          <cx:pt idx="1422">0.97978098301517402</cx:pt>
          <cx:pt idx="1423">0.9798563141425608</cx:pt>
          <cx:pt idx="1424">0.97993142478859918</cx:pt>
          <cx:pt idx="1425">0.98000642978732477</cx:pt>
          <cx:pt idx="1426">0.98008084224242631</cx:pt>
          <cx:pt idx="1427">0.98015525469752796</cx:pt>
          <cx:pt idx="1428">0.98022966715262949</cx:pt>
          <cx:pt idx="1429">0.9803038499396598</cx:pt>
          <cx:pt idx="1430">0.98037785817895595</cx:pt>
          <cx:pt idx="1431">0.98045162756345794</cx:pt>
          <cx:pt idx="1432">0.98052512134627434</cx:pt>
          <cx:pt idx="1433">0.98059861512909074</cx:pt>
          <cx:pt idx="1434">0.98067210891190715</cx:pt>
          <cx:pt idx="1435">0.98074551082749506</cx:pt>
          <cx:pt idx="1436">0.98081887599619155</cx:pt>
          <cx:pt idx="1437">0.98089223197816522</cx:pt>
          <cx:pt idx="1438">0.98096549609291039</cx:pt>
          <cx:pt idx="1439">0.98103867752714979</cx:pt>
          <cx:pt idx="1440">0.98111171197382352</cx:pt>
          <cx:pt idx="1441">0.98118474642049736</cx:pt>
          <cx:pt idx="1442">0.98125749607876267</cx:pt>
          <cx:pt idx="1443">0.98133010334282389</cx:pt>
          <cx:pt idx="1444">0.98140267845335505</cx:pt>
          <cx:pt idx="1445">0.98147525356388632</cx:pt>
          <cx:pt idx="1446">0.98154782867441759</cx:pt>
          <cx:pt idx="1447">0.98162040378494875</cx:pt>
          <cx:pt idx="1448">0.98169250577925304</cx:pt>
          <cx:pt idx="1449">0.98176416221749907</cx:pt>
          <cx:pt idx="1450">0.98183581865574521</cx:pt>
          <cx:pt idx="1451">0.98190681364994581</cx:pt>
          <cx:pt idx="1452">0.98197780864414641</cx:pt>
          <cx:pt idx="1453">0.98204827080842161</cx:pt>
          <cx:pt idx="1454">0.98211823688966282</cx:pt>
          <cx:pt idx="1455">0.98218813866384402</cx:pt>
          <cx:pt idx="1456">0.98225749842137711</cx:pt>
          <cx:pt idx="1457">0.9823263988427674</cx:pt>
          <cx:pt idx="1458">0.98239529926415781</cx:pt>
          <cx:pt idx="1459">0.98246419968554821</cx:pt>
          <cx:pt idx="1460">0.98253310010693862</cx:pt>
          <cx:pt idx="1461">0.98260200052832902</cx:pt>
          <cx:pt idx="1462">0.98267090094971943</cx:pt>
          <cx:pt idx="1463">0.98273980137110972</cx:pt>
          <cx:pt idx="1464">0.98280870179250013</cx:pt>
          <cx:pt idx="1465">0.98287718881136221</cx:pt>
          <cx:pt idx="1466">0.98294562989660994</cx:pt>
          <cx:pt idx="1467">0.98301384131378655</cx:pt>
          <cx:pt idx="1468">0.98308182306289171</cx:pt>
          <cx:pt idx="1469">0.98314934547585431</cx:pt>
          <cx:pt idx="1470">0.98321670712116693</cx:pt>
          <cx:pt idx="1471">0.98328319602780878</cx:pt>
          <cx:pt idx="1472">0.98334934043234346</cx:pt>
          <cx:pt idx="1473">0.98341548483687813</cx:pt>
          <cx:pt idx="1474">0.98348162924141291</cx:pt>
          <cx:pt idx="1475">0.98354777364594759</cx:pt>
          <cx:pt idx="1476">0.98361391805048237</cx:pt>
          <cx:pt idx="1477">0.98367996599442709</cx:pt>
          <cx:pt idx="1478">0.98374578886366204</cx:pt>
          <cx:pt idx="1479">0.983811611732897</cx:pt>
          <cx:pt idx="1480">0.9838772968012891</cx:pt>
          <cx:pt idx="1481">0.98394289000245272</cx:pt>
          <cx:pt idx="1482">0.98400836377621925</cx:pt>
          <cx:pt idx="1483">0.98407380539645584</cx:pt>
          <cx:pt idx="1484">0.98413898519509124</cx:pt>
          <cx:pt idx="1485">0.98420416040036507</cx:pt>
          <cx:pt idx="1486">0.98426920239815763</cx:pt>
          <cx:pt idx="1487">0.9843339687942646</cx:pt>
          <cx:pt idx="1488">0.98439827585422901</cx:pt>
          <cx:pt idx="1489">0.98446258291419342</cx:pt>
          <cx:pt idx="1490">0.98452688997415772</cx:pt>
          <cx:pt idx="1491">0.98459110516689363</cx:pt>
          <cx:pt idx="1492">0.98465527442601519</cx:pt>
          <cx:pt idx="1493">0.98471939775152251</cx:pt>
          <cx:pt idx="1494">0.98478324547534424</cx:pt>
          <cx:pt idx="1495">0.98484690946470899</cx:pt>
          <cx:pt idx="1496">0.98491029785238815</cx:pt>
          <cx:pt idx="1497">0.98497368624006731</cx:pt>
          <cx:pt idx="1498">0.98503707462774648</cx:pt>
          <cx:pt idx="1499">0.98510046301542564</cx:pt>
          <cx:pt idx="1500">0.98516385140310481</cx:pt>
          <cx:pt idx="1501">0.98522712955010971</cx:pt>
          <cx:pt idx="1502">0.98529002644811625</cx:pt>
          <cx:pt idx="1503">0.98535272583158151</cx:pt>
          <cx:pt idx="1504">0.98541519554697543</cx:pt>
          <cx:pt idx="1505">0.98547766526236946</cx:pt>
          <cx:pt idx="1506">0.98554013497776349</cx:pt>
          <cx:pt idx="1507">0.98560214535701485</cx:pt>
          <cx:pt idx="1508">0.9856641557362662</cx:pt>
          <cx:pt idx="1509">0.98572570677937488</cx:pt>
          <cx:pt idx="1510">0.98578702815441233</cx:pt>
          <cx:pt idx="1511">0.98584830359583553</cx:pt>
          <cx:pt idx="1512">0.98590941367624729</cx:pt>
          <cx:pt idx="1513">0.98597027571514217</cx:pt>
          <cx:pt idx="1514">0.98603090808596572</cx:pt>
          <cx:pt idx="1515">0.9860915083032592</cx:pt>
          <cx:pt idx="1516">0.98615181913878291</cx:pt>
          <cx:pt idx="1517">0.98621192327304241</cx:pt>
          <cx:pt idx="1518">0.98627163697158082</cx:pt>
          <cx:pt idx="1519">0.98633135067011912</cx:pt>
          <cx:pt idx="1520">0.98639106436865742</cx:pt>
          <cx:pt idx="1521">0.98645068619996734</cx:pt>
          <cx:pt idx="1522">0.98650994056236296</cx:pt>
          <cx:pt idx="1523">0.9865691949247587</cx:pt>
          <cx:pt idx="1524">0.9866282839261431</cx:pt>
          <cx:pt idx="1525">0.98668679416398786</cx:pt>
          <cx:pt idx="1526">0.98674512985409835</cx:pt>
          <cx:pt idx="1527">0.9868032358761375</cx:pt>
          <cx:pt idx="1528">0.98686131893136952</cx:pt>
          <cx:pt idx="1529">0.98691901155088047</cx:pt>
          <cx:pt idx="1530">0.98697642856870571</cx:pt>
          <cx:pt idx="1531">0.98703384558653107</cx:pt>
          <cx:pt idx="1532">0.98709126260435642</cx:pt>
          <cx:pt idx="1533">0.98714867962218167</cx:pt>
          <cx:pt idx="1534">0.98720605070639278</cx:pt>
          <cx:pt idx="1535">0.9872633299233754</cx:pt>
          <cx:pt idx="1536">0.98732051727312942</cx:pt>
          <cx:pt idx="1537">0.98737733256060789</cx:pt>
          <cx:pt idx="1538">0.98743406057421934</cx:pt>
          <cx:pt idx="1539">0.98749055891975945</cx:pt>
          <cx:pt idx="1540">0.98754705726529968</cx:pt>
          <cx:pt idx="1541">0.98760315139503418</cx:pt>
          <cx:pt idx="1542">0.98765919040443173</cx:pt>
          <cx:pt idx="1543">0.98771477007768671</cx:pt>
          <cx:pt idx="1544">0.98777016601648449</cx:pt>
          <cx:pt idx="1545">0.9878252863535969</cx:pt>
          <cx:pt idx="1546">0.9878804066907092</cx:pt>
          <cx:pt idx="1547">0.9879355270278215</cx:pt>
          <cx:pt idx="1548">0.98799064736493381</cx:pt>
          <cx:pt idx="1549">0.98804576770204611</cx:pt>
          <cx:pt idx="1550">0.98810088803915841</cx:pt>
          <cx:pt idx="1551">0.98815600837627071</cx:pt>
          <cx:pt idx="1552">0.98821108277976877</cx:pt>
          <cx:pt idx="1553">0.98826528444459583</cx:pt>
          <cx:pt idx="1554">0.988319486109423</cx:pt>
          <cx:pt idx="1555">0.98837322843810749</cx:pt>
          <cx:pt idx="1556">0.98842697076679198</cx:pt>
          <cx:pt idx="1557">0.9884802537593339</cx:pt>
          <cx:pt idx="1558">0.98853353675187583</cx:pt>
          <cx:pt idx="1559">0.98858681974441776</cx:pt>
          <cx:pt idx="1560">0.98864001086973119</cx:pt>
          <cx:pt idx="1561">0.98869283452613044</cx:pt>
          <cx:pt idx="1562">0.98874565818252969</cx:pt>
          <cx:pt idx="1563">0.98879848183892904</cx:pt>
          <cx:pt idx="1564">0.98885130549532829</cx:pt>
          <cx:pt idx="1565">0.98890412915172765</cx:pt>
          <cx:pt idx="1566">0.98895690687451265</cx:pt>
          <cx:pt idx="1567">0.98900936306199794</cx:pt>
          <cx:pt idx="1568">0.9890617825025918</cx:pt>
          <cx:pt idx="1569">0.98911414682284837</cx:pt>
          <cx:pt idx="1570">0.98916651114310505</cx:pt>
          <cx:pt idx="1571">0.989218737662519</cx:pt>
          <cx:pt idx="1572">0.98927018331049044</cx:pt>
          <cx:pt idx="1573">0.98932139929039054</cx:pt>
          <cx:pt idx="1574">0.98937261527029075</cx:pt>
          <cx:pt idx="1575">0.98942360158211962</cx:pt>
          <cx:pt idx="1576">0.98947450521344282</cx:pt>
          <cx:pt idx="1577">0.98952528482400759</cx:pt>
          <cx:pt idx="1578">0.98957581179969378</cx:pt>
          <cx:pt idx="1579">0.98962633877538009</cx:pt>
          <cx:pt idx="1580">0.9896767738838379</cx:pt>
          <cx:pt idx="1581">0.98972708497153716</cx:pt>
          <cx:pt idx="1582">0.98977738227915213</cx:pt>
          <cx:pt idx="1583">0.98982756475273148</cx:pt>
          <cx:pt idx="1584">0.989877673732528</cx:pt>
          <cx:pt idx="1585">0.98992774137207162</cx:pt>
          <cx:pt idx="1586">0.98997776307800101</cx:pt>
          <cx:pt idx="1587">0.99002737138140218</cx:pt>
          <cx:pt idx="1588">0.99007697968480324</cx:pt>
          <cx:pt idx="1589">0.99012654205459005</cx:pt>
          <cx:pt idx="1590">0.99017545216705438</cx:pt>
          <cx:pt idx="1591">0.99022414179817031</cx:pt>
          <cx:pt idx="1592">0.99027283142928624</cx:pt>
          <cx:pt idx="1593">0.99032133732594507</cx:pt>
          <cx:pt idx="1594">0.99036956762091832</cx:pt>
          <cx:pt idx="1595">0.99041779791589157</cx:pt>
          <cx:pt idx="1596">0.99046602821086482</cx:pt>
          <cx:pt idx="1597">0.99051425850583807</cx:pt>
          <cx:pt idx="1598">0.99056248880081144</cx:pt>
          <cx:pt idx="1599">0.99061071909578469</cx:pt>
          <cx:pt idx="1600">0.99065849005461526</cx:pt>
          <cx:pt idx="1601">0.99070605431218184</cx:pt>
          <cx:pt idx="1602">0.99075359560294118</cx:pt>
          <cx:pt idx="1603">0.99080093019243642</cx:pt>
          <cx:pt idx="1604">0.99084792027982471</cx:pt>
          <cx:pt idx="1605">0.99089477256637015</cx:pt>
          <cx:pt idx="1606">0.99094139518484425</cx:pt>
          <cx:pt idx="1607">0.99098764114768145</cx:pt>
          <cx:pt idx="1608">0.99103387333043447</cx:pt>
          <cx:pt idx="1609">0.99107986206503174</cx:pt>
          <cx:pt idx="1610">0.99112579567929204</cx:pt>
          <cx:pt idx="1611">0.99117172929355224</cx:pt>
          <cx:pt idx="1612">0.99121766290781255</cx:pt>
          <cx:pt idx="1613">0.99126359652207274</cx:pt>
          <cx:pt idx="1614">0.99130939233549031</cx:pt>
          <cx:pt idx="1615">0.99135486661360794</cx:pt>
          <cx:pt idx="1616">0.99140034089172557</cx:pt>
          <cx:pt idx="1617">0.99144581516984309</cx:pt>
          <cx:pt idx="1618">0.99149128944796072</cx:pt>
          <cx:pt idx="1619">0.99153676372607835</cx:pt>
          <cx:pt idx="1620">0.99158223800419598</cx:pt>
          <cx:pt idx="1621">0.9916277122823135</cx:pt>
          <cx:pt idx="1622">0.99167314062681688</cx:pt>
          <cx:pt idx="1623">0.99171852303770602</cx:pt>
          <cx:pt idx="1624">0.99176385951498092</cx:pt>
          <cx:pt idx="1625">0.99180892039057023</cx:pt>
          <cx:pt idx="1626">0.99185393533254529</cx:pt>
          <cx:pt idx="1627">0.99189895027452035</cx:pt>
          <cx:pt idx="1628">0.99194368961480983</cx:pt>
          <cx:pt idx="1629">0.99198824522064233</cx:pt>
          <cx:pt idx="1630">0.99203266302563198</cx:pt>
          <cx:pt idx="1631">0.99207704408373032</cx:pt>
          <cx:pt idx="1632">0.99212142514182866</cx:pt>
          <cx:pt idx="1633">0.99216568677252981</cx:pt>
          <cx:pt idx="1634">0.99220978304221974</cx:pt>
          <cx:pt idx="1635">0.99225367261064534</cx:pt>
          <cx:pt idx="1636">0.99229754839898676</cx:pt>
          <cx:pt idx="1637">0.99234118533253401</cx:pt>
          <cx:pt idx="1638">0.99238482226608127</cx:pt>
          <cx:pt idx="1639">0.99242845919962852</cx:pt>
          <cx:pt idx="1640">0.99247209613317577</cx:pt>
          <cx:pt idx="1641">0.99251573306672303</cx:pt>
          <cx:pt idx="1642">0.99255932406665603</cx:pt>
          <cx:pt idx="1643">0.99260268999187906</cx:pt>
          <cx:pt idx="1644">0.99264605132374084</cx:pt>
          <cx:pt idx="1645">0.99268938968879539</cx:pt>
          <cx:pt idx="1646">0.99273256728619996</cx:pt>
          <cx:pt idx="1647">0.99277574488360454</cx:pt>
          <cx:pt idx="1648">0.99281887654739487</cx:pt>
          <cx:pt idx="1649">0.99286193471740247</cx:pt>
          <cx:pt idx="1650">0.99290474943925444</cx:pt>
          <cx:pt idx="1651">0.99294746770051645</cx:pt>
          <cx:pt idx="1652">0.99299018596177857</cx:pt>
          <cx:pt idx="1653">0.99303255972093363</cx:pt>
          <cx:pt idx="1654">0.99307477271243882</cx:pt>
          <cx:pt idx="1655">0.9931165723014157</cx:pt>
          <cx:pt idx="1656">0.99315824327627256</cx:pt>
          <cx:pt idx="1657">0.9931998775042381</cx:pt>
          <cx:pt idx="1658">0.99324130962430079</cx:pt>
          <cx:pt idx="1659">0.99328266825058076</cx:pt>
          <cx:pt idx="1660">0.99332400850341496</cx:pt>
          <cx:pt idx="1661">0.99336534875624916</cx:pt>
          <cx:pt idx="1662">0.99340668900908347</cx:pt>
          <cx:pt idx="1663">0.99344802926191766</cx:pt>
          <cx:pt idx="1664">0.99348936951475186</cx:pt>
          <cx:pt idx="1665">0.99353070976758617</cx:pt>
          <cx:pt idx="1666">0.99357178819881908</cx:pt>
          <cx:pt idx="1667">0.9936128528499677</cx:pt>
          <cx:pt idx="1668">0.99365373376665933</cx:pt>
          <cx:pt idx="1669">0.99369438501527962</cx:pt>
          <cx:pt idx="1670">0.99373480659582869</cx:pt>
          <cx:pt idx="1671">0.99377522817637776</cx:pt>
          <cx:pt idx="1672">0.99381564975692682</cx:pt>
          <cx:pt idx="1673">0.99385607133747589</cx:pt>
          <cx:pt idx="1674">0.99389648373130213</cx:pt>
          <cx:pt idx="1675">0.99393622549436</cx:pt>
          <cx:pt idx="1676">0.99397595807069505</cx:pt>
          <cx:pt idx="1677">0.9940156906470301</cx:pt>
          <cx:pt idx="1678">0.9940553543229439</cx:pt>
          <cx:pt idx="1679">0.99409485723120772</cx:pt>
          <cx:pt idx="1680">0.99413436013947154</cx:pt>
          <cx:pt idx="1681">0.99417344964520704</cx:pt>
          <cx:pt idx="1682">0.9942124932173283</cx:pt>
          <cx:pt idx="1683">0.99425153678944944</cx:pt>
          <cx:pt idx="1684">0.9942905803615707</cx:pt>
          <cx:pt idx="1685">0.99432962393369195</cx:pt>
          <cx:pt idx="1686">0.9943686675058131</cx:pt>
          <cx:pt idx="1687">0.99440771107793435</cx:pt>
          <cx:pt idx="1688">0.99444675465005561</cx:pt>
          <cx:pt idx="1689">0.99448556855410541</cx:pt>
          <cx:pt idx="1690">0.99452426762411972</cx:pt>
          <cx:pt idx="1691">0.9945628518600983</cx:pt>
          <cx:pt idx="1692">0.99460143609607687</cx:pt>
          <cx:pt idx="1693">0.99464002033205545</cx:pt>
          <cx:pt idx="1694">0.99467860456803403</cx:pt>
          <cx:pt idx="1695">0.99471718880401261</cx:pt>
          <cx:pt idx="1696">0.99475574088646113</cx:pt>
          <cx:pt idx="1697">0.99479386578629725</cx:pt>
          <cx:pt idx="1698">0.99483199068613326</cx:pt>
          <cx:pt idx="1699">0.9948697481170552</cx:pt>
          <cx:pt idx="1700">0.9949073677471344</cx:pt>
          <cx:pt idx="1701">0.99494485876309369</cx:pt>
          <cx:pt idx="1702">0.99498197312341585</cx:pt>
          <cx:pt idx="1703">0.99501905533020818</cx:pt>
          <cx:pt idx="1704">0.99505594002245912</cx:pt>
          <cx:pt idx="1705">0.99509273284748156</cx:pt>
          <cx:pt idx="1706">0.99512947973888977</cx:pt>
          <cx:pt idx="1707">0.99516622663029797</cx:pt>
          <cx:pt idx="1708">0.99520297352170617</cx:pt>
          <cx:pt idx="1709">0.99523972041311437</cx:pt>
          <cx:pt idx="1710">0.99527642137090833</cx:pt>
          <cx:pt idx="1711">0.99531296156105231</cx:pt>
          <cx:pt idx="1712">0.99534934098354655</cx:pt>
          <cx:pt idx="1713">0.99538562853881207</cx:pt>
          <cx:pt idx="1714">0.9954219160940776</cx:pt>
          <cx:pt idx="1715">0.99545820364934312</cx:pt>
          <cx:pt idx="1716">0.99549449120460876</cx:pt>
          <cx:pt idx="1717">0.99553066392583867</cx:pt>
          <cx:pt idx="1718">0.99556651511176875</cx:pt>
          <cx:pt idx="1719">0.99560234333089181</cx:pt>
          <cx:pt idx="1720">0.99563817155001488</cx:pt>
          <cx:pt idx="1721">0.99567396302224653</cx:pt>
          <cx:pt idx="1722">0.99570916195085413</cx:pt>
          <cx:pt idx="1723">0.99574416336492044</cx:pt>
          <cx:pt idx="1724">0.99577907291175838</cx:pt>
          <cx:pt idx="1725">0.9958139824585962</cx:pt>
          <cx:pt idx="1726">0.99584889200543403</cx:pt>
          <cx:pt idx="1727">0.99588361781781476</cx:pt>
          <cx:pt idx="1728">0.99591806802851002</cx:pt>
          <cx:pt idx="1729">0.99595251823920516</cx:pt>
          <cx:pt idx="1730">0.99598696844990031</cx:pt>
          <cx:pt idx="1731">0.99602141866059557</cx:pt>
          <cx:pt idx="1732">0.99605586887129072</cx:pt>
          <cx:pt idx="1733">0.99609031908198598</cx:pt>
          <cx:pt idx="1734">0.99612472335906688</cx:pt>
          <cx:pt idx="1735">0.99615887040790796</cx:pt>
          <cx:pt idx="1736">0.99619293477624338</cx:pt>
          <cx:pt idx="1737">0.99622660411549613</cx:pt>
          <cx:pt idx="1738">0.99626024130121893</cx:pt>
          <cx:pt idx="1739">0.99629377283962894</cx:pt>
          <cx:pt idx="1740">0.99632730437803896</cx:pt>
          <cx:pt idx="1741">0.9963603765803063</cx:pt>
          <cx:pt idx="1742">0.99639321911450229</cx:pt>
          <cx:pt idx="1743">0.9964260616486984</cx:pt>
          <cx:pt idx="1744">0.99645867451482317</cx:pt>
          <cx:pt idx="1745">0.99649128738094805</cx:pt>
          <cx:pt idx="1746">0.99652390024707282</cx:pt>
          <cx:pt idx="1747">0.99655605377705503</cx:pt>
          <cx:pt idx="1748">0.99658820730703723</cx:pt>
          <cx:pt idx="1749">0.99662036083701944</cx:pt>
          <cx:pt idx="1750">0.99665251436700153</cx:pt>
          <cx:pt idx="1751">0.99668462196336949</cx:pt>
          <cx:pt idx="1752">0.99671671118629179</cx:pt>
          <cx:pt idx="1753">0.99674794604398875</cx:pt>
          <cx:pt idx="1754">0.99677876749915739</cx:pt>
          <cx:pt idx="1755">0.99680954302071167</cx:pt>
          <cx:pt idx="1756">0.99684024504848323</cx:pt>
          <cx:pt idx="1757">0.99687080927541194</cx:pt>
          <cx:pt idx="1758">0.9969012770417508</cx:pt>
          <cx:pt idx="1759">0.99693165753422253</cx:pt>
          <cx:pt idx="1760">0.99696197371963435</cx:pt>
          <cx:pt idx="1761">0.99699228990504618</cx:pt>
          <cx:pt idx="1762">0.99702233048877242</cx:pt>
          <cx:pt idx="1763">0.99705230676543866</cx:pt>
          <cx:pt idx="1764">0.99708216361470781</cx:pt>
          <cx:pt idx="1765">0.99711202046397696</cx:pt>
          <cx:pt idx="1766">0.99714164764517477</cx:pt>
          <cx:pt idx="1767">0.99717109109191571</cx:pt>
          <cx:pt idx="1768">0.99720048860504218</cx:pt>
          <cx:pt idx="1769">0.9972294267820262</cx:pt>
          <cx:pt idx="1770">0.9972583649590101</cx:pt>
          <cx:pt idx="1771">0.99728721126876552</cx:pt>
          <cx:pt idx="1772">0.9973157360432211</cx:pt>
          <cx:pt idx="1773">0.99734421488406244</cx:pt>
          <cx:pt idx="1774">0.99737269372490378</cx:pt>
          <cx:pt idx="1775">0.99740102098481809</cx:pt>
          <cx:pt idx="1776">0.99742932527792538</cx:pt>
          <cx:pt idx="1777">0.99745748258346689</cx:pt>
          <cx:pt idx="1778">0.99748550208816567</cx:pt>
          <cx:pt idx="1779">0.99751347565925008</cx:pt>
          <cx:pt idx="1780">0.99754110472822766</cx:pt>
          <cx:pt idx="1781">0.99756866489678375</cx:pt>
          <cx:pt idx="1782">0.99759622506533996</cx:pt>
          <cx:pt idx="1783">0.99762378523389605</cx:pt>
          <cx:pt idx="1784">0.99765134540245226</cx:pt>
          <cx:pt idx="1785">0.99767890557100836</cx:pt>
          <cx:pt idx="1786">0.99770646573956456</cx:pt>
          <cx:pt idx="1787">0.99773402590812066</cx:pt>
          <cx:pt idx="1788">0.99776158607667687</cx:pt>
          <cx:pt idx="1789">0.99778868690909039</cx:pt>
          <cx:pt idx="1790">0.99781578774150381</cx:pt>
          <cx:pt idx="1791">0.99784265890584611</cx:pt>
          <cx:pt idx="1792">0.99786946116976694</cx:pt>
          <cx:pt idx="1793">0.9978961026660379</cx:pt>
          <cx:pt idx="1794">0.99792274416230886</cx:pt>
          <cx:pt idx="1795">0.99794938565857993</cx:pt>
          <cx:pt idx="1796">0.99797582504694804</cx:pt>
          <cx:pt idx="1797">0.99800186021951087</cx:pt>
          <cx:pt idx="1798">0.99802769328417085</cx:pt>
          <cx:pt idx="1799">0.99805341610815657</cx:pt>
          <cx:pt idx="1800">0.9980791389321424</cx:pt>
          <cx:pt idx="1801">0.99810471476856244</cx:pt>
          <cx:pt idx="1802">0.99812997825640559</cx:pt>
          <cx:pt idx="1803">0.99815524174424874</cx:pt>
          <cx:pt idx="1804">0.9981805052320919</cx:pt>
          <cx:pt idx="1805">0.99820530938379237</cx:pt>
          <cx:pt idx="1806">0.99823002166826436</cx:pt>
          <cx:pt idx="1807">0.99825450428466511</cx:pt>
          <cx:pt idx="1808">0.99827889503383727</cx:pt>
          <cx:pt idx="1809">0.99830321688258816</cx:pt>
          <cx:pt idx="1810">0.99832746983091747</cx:pt>
          <cx:pt idx="1811">0.99835167684563264</cx:pt>
          <cx:pt idx="1812">0.99837533265697653</cx:pt>
          <cx:pt idx="1813">0.99839882770067068</cx:pt>
          <cx:pt idx="1814">0.99842225384394345</cx:pt>
          <cx:pt idx="1815">0.99844559730671056</cx:pt>
          <cx:pt idx="1816">0.99846867894787628</cx:pt>
          <cx:pt idx="1817">0.99849173762223487</cx:pt>
          <cx:pt idx="1818">0.99851424509322229</cx:pt>
          <cx:pt idx="1819">0.99853675256420982</cx:pt>
          <cx:pt idx="1820">0.99855903036712612</cx:pt>
          <cx:pt idx="1821">0.99858121630281371</cx:pt>
          <cx:pt idx="1822">0.99860337927169429</cx:pt>
          <cx:pt idx="1823">0.99862549630696062</cx:pt>
          <cx:pt idx="1824">0.99864759956214266</cx:pt>
          <cx:pt idx="1825">0.99866964769698763</cx:pt>
          <cx:pt idx="1826">0.99869130998947264</cx:pt>
          <cx:pt idx="1827">0.99871282988775356</cx:pt>
          <cx:pt idx="1828">0.99873418901838462</cx:pt>
          <cx:pt idx="1829">0.9987551806801015</cx:pt>
          <cx:pt idx="1830">0.99877612640820412</cx:pt>
          <cx:pt idx="1831">0.99879679653462128</cx:pt>
          <cx:pt idx="1832">0.99881746666103843</cx:pt>
          <cx:pt idx="1833">0.99883813678745548</cx:pt>
          <cx:pt idx="1834">0.99885860021260842</cx:pt>
          <cx:pt idx="1835">0.9988789671771714</cx:pt>
          <cx:pt idx="1836">0.99889917796744587</cx:pt>
          <cx:pt idx="1837">0.99891938875772035</cx:pt>
          <cx:pt idx="1838">0.9989393698799236</cx:pt>
          <cx:pt idx="1839">0.99895930047515114</cx:pt>
          <cx:pt idx="1840">0.99897905192928305</cx:pt>
          <cx:pt idx="1841">0.99899871610954782</cx:pt>
          <cx:pt idx="1842">0.99901821492880127</cx:pt>
          <cx:pt idx="1843">0.99903750704679051</cx:pt>
          <cx:pt idx="1844">0.99905666136393712</cx:pt>
          <cx:pt idx="1845">0.99907563194662663</cx:pt>
          <cx:pt idx="1846">0.99909432692763045</cx:pt>
          <cx:pt idx="1847">0.99911293004140589</cx:pt>
          <cx:pt idx="1848">0.99913153315518133</cx:pt>
          <cx:pt idx="1849">0.99915013626895677</cx:pt>
          <cx:pt idx="1850">0.99916855564827511</cx:pt>
          <cx:pt idx="1851">0.99918692909397921</cx:pt>
          <cx:pt idx="1852">0.99920525660606907</cx:pt>
          <cx:pt idx="1853">0.99922340038370183</cx:pt>
          <cx:pt idx="1854">0.99924131449326337</cx:pt>
          <cx:pt idx="1855">0.99925922860282479</cx:pt>
          <cx:pt idx="1856">0.99927713352566339</cx:pt>
          <cx:pt idx="1857">0.99929477203353922</cx:pt>
          <cx:pt idx="1858">0.99931222680695819</cx:pt>
          <cx:pt idx="1859">0.99932968158037705</cx:pt>
          <cx:pt idx="1860">0.99934711798035036</cx:pt>
          <cx:pt idx="1861">0.99936369082837551</cx:pt>
          <cx:pt idx="1862">0.99938022692950923</cx:pt>
          <cx:pt idx="1863">0.99939676303064295</cx:pt>
          <cx:pt idx="1864">0.99941316133093383</cx:pt>
          <cx:pt idx="1865">0.99942923809592488</cx:pt>
          <cx:pt idx="1866">0.99944531486091603</cx:pt>
          <cx:pt idx="1867">0.99946139162590708</cx:pt>
          <cx:pt idx="1868">0.99947696312114132</cx:pt>
          <cx:pt idx="1869">0.99949166187770455</cx:pt>
          <cx:pt idx="1870">0.99950596560518523</cx:pt>
          <cx:pt idx="1871">0.99951997535753467</cx:pt>
          <cx:pt idx="1872">0.99953375544181267</cx:pt>
          <cx:pt idx="1873">0.99954753552609077</cx:pt>
          <cx:pt idx="1874">0.99956131561036887</cx:pt>
          <cx:pt idx="1875">0.99957509569464698</cx:pt>
          <cx:pt idx="1876">0.99958885281211785</cx:pt>
          <cx:pt idx="1877">0.99960254102916746</cx:pt>
          <cx:pt idx="1878">0.99961609144537422</cx:pt>
          <cx:pt idx="1879">0.99962932032628116</cx:pt>
          <cx:pt idx="1880">0.99964218173827413</cx:pt>
          <cx:pt idx="1881">0.99965504315026699</cx:pt>
          <cx:pt idx="1882">0.99966763355393573</cx:pt>
          <cx:pt idx="1883">0.999679636007342</cx:pt>
          <cx:pt idx="1884">0.99969157874704972</cx:pt>
          <cx:pt idx="1885">0.99970306215061477</cx:pt>
          <cx:pt idx="1886">0.99971454555417982</cx:pt>
          <cx:pt idx="1887">0.99972602895774487</cx:pt>
          <cx:pt idx="1888">0.99973751236130992</cx:pt>
          <cx:pt idx="1889">0.99974899576487497</cx:pt>
          <cx:pt idx="1890">0.99976047916844002</cx:pt>
          <cx:pt idx="1891">0.99977164103670535</cx:pt>
          <cx:pt idx="1892">0.99978274319127203</cx:pt>
          <cx:pt idx="1893">0.99979367998482738</cx:pt>
          <cx:pt idx="1894">0.99980449735098575</cx:pt>
          <cx:pt idx="1895">0.99981506208226567</cx:pt>
          <cx:pt idx="1896">0.99982527771807717</cx:pt>
          <cx:pt idx="1897">0.9998353831132144</cx:pt>
          <cx:pt idx="1898">0.99984489137136623</cx:pt>
          <cx:pt idx="1899">0.99985405053404974</cx:pt>
          <cx:pt idx="1900">0.9998628146676507</cx:pt>
          <cx:pt idx="1901">0.99987140425351739</cx:pt>
          <cx:pt idx="1902">0.99987935536214589</cx:pt>
          <cx:pt idx="1903">0.99988716407657008</cx:pt>
          <cx:pt idx="1904">0.99989497279099426</cx:pt>
          <cx:pt idx="1905">0.99990255183734722</cx:pt>
          <cx:pt idx="1906">0.99991013088370007</cx:pt>
          <cx:pt idx="1907">0.99991736542794607</cx:pt>
          <cx:pt idx="1908">0.99992441164437362</cx:pt>
          <cx:pt idx="1909">0.99993130168651267</cx:pt>
          <cx:pt idx="1910">0.9999378701933519</cx:pt>
          <cx:pt idx="1911">0.99994442951346829</cx:pt>
          <cx:pt idx="1912">0.99995084643938037</cx:pt>
          <cx:pt idx="1913">0.99995720824495538</cx:pt>
          <cx:pt idx="1914">0.99996317961480929</cx:pt>
          <cx:pt idx="1915">0.99996902696390455</cx:pt>
          <cx:pt idx="1916">0.99997366625894479</cx:pt>
          <cx:pt idx="1917">0.99997825962037079</cx:pt>
          <cx:pt idx="1918">0.99998239364565422</cx:pt>
          <cx:pt idx="1919">0.99998652767093754</cx:pt>
          <cx:pt idx="1920">0.99999053308210106</cx:pt>
          <cx:pt idx="1921">0.99999351876702791</cx:pt>
          <cx:pt idx="1922">0.99999627478388364</cx:pt>
          <cx:pt idx="1923">0.99999869089199367</cx:pt>
          <cx:pt idx="1924">1.0000000000000002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Pareto Chart</a:t>
            </a:r>
          </a:p>
        </cx:rich>
      </cx:tx>
    </cx:title>
    <cx:plotArea>
      <cx:plotAreaRegion>
        <cx:series layoutId="clusteredColumn" uniqueId="{2929C27A-779E-4CE8-B714-426054526ADA}" formatIdx="0">
          <cx:tx>
            <cx:txData>
              <cx:f>'Medicines Pivot Table'!$I$3</cx:f>
              <cx:v>Total Revenue</cx:v>
            </cx:txData>
          </cx:tx>
          <cx:dataId val="0"/>
          <cx:layoutPr>
            <cx:aggregation/>
          </cx:layoutPr>
          <cx:axisId val="1"/>
        </cx:series>
        <cx:series layoutId="clusteredColumn" hidden="1" uniqueId="{6E6E083B-8F98-49D4-853B-AE7014EB3A64}" formatIdx="2">
          <cx:tx>
            <cx:txData>
              <cx:f>'Medicines Pivot Table'!$L$3</cx:f>
              <cx:v>Cumulative Percentage</cx:v>
            </cx:txData>
          </cx:tx>
          <cx:dataId val="1"/>
          <cx:layoutPr>
            <cx:aggregation/>
          </cx:layoutPr>
          <cx:axisId val="1"/>
        </cx:series>
        <cx:series layoutId="paretoLine" ownerIdx="0" uniqueId="{14EC3B14-EB43-4B7B-A50B-185BB81921AD}" formatIdx="1">
          <cx:axisId val="2"/>
        </cx:series>
        <cx:series layoutId="paretoLine" ownerIdx="1" uniqueId="{F7CA9C5D-7E27-496E-B915-1FBA9F6A7E8A}" formatIdx="3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[descriptive statistics endterm.xlsx]Sheet1!PivotTable38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624849320178133"/>
          <c:y val="0.15893004115226336"/>
          <c:w val="0.82526508276586741"/>
          <c:h val="0.738422928615404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"₹"\ #,##0.00</c:formatCode>
                <c:ptCount val="3"/>
                <c:pt idx="0">
                  <c:v>131006.60299999996</c:v>
                </c:pt>
                <c:pt idx="1">
                  <c:v>38592.858000000015</c:v>
                </c:pt>
                <c:pt idx="2">
                  <c:v>19419.91399999999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E-45B6-BAA1-789BCB027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730848"/>
        <c:axId val="606731504"/>
      </c:barChart>
      <c:catAx>
        <c:axId val="60673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31504"/>
        <c:crosses val="autoZero"/>
        <c:auto val="1"/>
        <c:lblAlgn val="ctr"/>
        <c:lblOffset val="100"/>
        <c:noMultiLvlLbl val="0"/>
      </c:catAx>
      <c:valAx>
        <c:axId val="60673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3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[descriptive statistics.xlsx]Medicines Pivot Table!PivotTable9</c:name>
    <c:fmtId val="5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Medicines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'Medicines Pivot Table'!$Q$3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BB-4440-B85A-69315EE47A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BB-4440-B85A-69315EE47A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BB-4440-B85A-69315EE47A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'Medicines Pivot Table'!$P$4:$P$7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'Medicines Pivot Table'!$Q$4:$Q$7</c:f>
              <c:numCache>
                <c:formatCode>General</c:formatCode>
                <c:ptCount val="3"/>
                <c:pt idx="0">
                  <c:v>336</c:v>
                </c:pt>
                <c:pt idx="1">
                  <c:v>501</c:v>
                </c:pt>
                <c:pt idx="2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BB-4440-B85A-69315EE47AD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[descriptive statistics endterm.xlsx]Sheet3!PivotTable28</c:name>
    <c:fmtId val="5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Sheet3!$A$5:$A$35</c:f>
              <c:strCache>
                <c:ptCount val="30"/>
                <c:pt idx="0">
                  <c:v>2024-09-01</c:v>
                </c:pt>
                <c:pt idx="1">
                  <c:v>2024-09-02</c:v>
                </c:pt>
                <c:pt idx="2">
                  <c:v>2024-09-03</c:v>
                </c:pt>
                <c:pt idx="3">
                  <c:v>2024-09-04</c:v>
                </c:pt>
                <c:pt idx="4">
                  <c:v>2024-09-05</c:v>
                </c:pt>
                <c:pt idx="5">
                  <c:v>2024-09-06</c:v>
                </c:pt>
                <c:pt idx="6">
                  <c:v>2024-09-07</c:v>
                </c:pt>
                <c:pt idx="7">
                  <c:v>2024-09-08</c:v>
                </c:pt>
                <c:pt idx="8">
                  <c:v>2024-09-09</c:v>
                </c:pt>
                <c:pt idx="9">
                  <c:v>2024-09-10</c:v>
                </c:pt>
                <c:pt idx="10">
                  <c:v>2024-09-11</c:v>
                </c:pt>
                <c:pt idx="11">
                  <c:v>2024-09-12</c:v>
                </c:pt>
                <c:pt idx="12">
                  <c:v>2024-09-13</c:v>
                </c:pt>
                <c:pt idx="13">
                  <c:v>2024-09-14</c:v>
                </c:pt>
                <c:pt idx="14">
                  <c:v>2024-09-15</c:v>
                </c:pt>
                <c:pt idx="15">
                  <c:v>2024-09-16</c:v>
                </c:pt>
                <c:pt idx="16">
                  <c:v>2024-09-17</c:v>
                </c:pt>
                <c:pt idx="17">
                  <c:v>2024-09-18</c:v>
                </c:pt>
                <c:pt idx="18">
                  <c:v>2024-09-19</c:v>
                </c:pt>
                <c:pt idx="19">
                  <c:v>2024-09-20</c:v>
                </c:pt>
                <c:pt idx="20">
                  <c:v>2024-09-21</c:v>
                </c:pt>
                <c:pt idx="21">
                  <c:v>2024-09-22</c:v>
                </c:pt>
                <c:pt idx="22">
                  <c:v>2024-09-23</c:v>
                </c:pt>
                <c:pt idx="23">
                  <c:v>2024-09-24</c:v>
                </c:pt>
                <c:pt idx="24">
                  <c:v>2024-09-25</c:v>
                </c:pt>
                <c:pt idx="25">
                  <c:v>2024-09-26</c:v>
                </c:pt>
                <c:pt idx="26">
                  <c:v>2024-09-27</c:v>
                </c:pt>
                <c:pt idx="27">
                  <c:v>2024-09-28</c:v>
                </c:pt>
                <c:pt idx="28">
                  <c:v>2024-09-29</c:v>
                </c:pt>
                <c:pt idx="29">
                  <c:v>2024-09-30</c:v>
                </c:pt>
              </c:strCache>
            </c:strRef>
          </c:cat>
          <c:val>
            <c:numRef>
              <c:f>Sheet3!$B$5:$B$35</c:f>
              <c:numCache>
                <c:formatCode>General</c:formatCode>
                <c:ptCount val="30"/>
                <c:pt idx="0">
                  <c:v>272</c:v>
                </c:pt>
                <c:pt idx="1">
                  <c:v>255</c:v>
                </c:pt>
                <c:pt idx="2">
                  <c:v>273</c:v>
                </c:pt>
                <c:pt idx="3">
                  <c:v>313</c:v>
                </c:pt>
                <c:pt idx="4">
                  <c:v>244</c:v>
                </c:pt>
                <c:pt idx="5">
                  <c:v>272</c:v>
                </c:pt>
                <c:pt idx="6">
                  <c:v>277</c:v>
                </c:pt>
                <c:pt idx="7">
                  <c:v>235</c:v>
                </c:pt>
                <c:pt idx="8">
                  <c:v>280</c:v>
                </c:pt>
                <c:pt idx="9">
                  <c:v>235</c:v>
                </c:pt>
                <c:pt idx="10">
                  <c:v>225</c:v>
                </c:pt>
                <c:pt idx="11">
                  <c:v>301</c:v>
                </c:pt>
                <c:pt idx="12">
                  <c:v>272</c:v>
                </c:pt>
                <c:pt idx="13">
                  <c:v>221</c:v>
                </c:pt>
                <c:pt idx="14">
                  <c:v>252</c:v>
                </c:pt>
                <c:pt idx="15">
                  <c:v>240</c:v>
                </c:pt>
                <c:pt idx="16">
                  <c:v>276</c:v>
                </c:pt>
                <c:pt idx="17">
                  <c:v>263</c:v>
                </c:pt>
                <c:pt idx="18">
                  <c:v>228</c:v>
                </c:pt>
                <c:pt idx="19">
                  <c:v>282</c:v>
                </c:pt>
                <c:pt idx="20">
                  <c:v>285</c:v>
                </c:pt>
                <c:pt idx="21">
                  <c:v>249</c:v>
                </c:pt>
                <c:pt idx="22">
                  <c:v>305</c:v>
                </c:pt>
                <c:pt idx="23">
                  <c:v>270</c:v>
                </c:pt>
                <c:pt idx="24">
                  <c:v>254</c:v>
                </c:pt>
                <c:pt idx="25">
                  <c:v>289</c:v>
                </c:pt>
                <c:pt idx="26">
                  <c:v>252</c:v>
                </c:pt>
                <c:pt idx="27">
                  <c:v>260</c:v>
                </c:pt>
                <c:pt idx="28">
                  <c:v>299</c:v>
                </c:pt>
                <c:pt idx="29">
                  <c:v>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E-44C8-9D4C-283D44B05DC2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Sheet3!$A$5:$A$35</c:f>
              <c:strCache>
                <c:ptCount val="30"/>
                <c:pt idx="0">
                  <c:v>2024-09-01</c:v>
                </c:pt>
                <c:pt idx="1">
                  <c:v>2024-09-02</c:v>
                </c:pt>
                <c:pt idx="2">
                  <c:v>2024-09-03</c:v>
                </c:pt>
                <c:pt idx="3">
                  <c:v>2024-09-04</c:v>
                </c:pt>
                <c:pt idx="4">
                  <c:v>2024-09-05</c:v>
                </c:pt>
                <c:pt idx="5">
                  <c:v>2024-09-06</c:v>
                </c:pt>
                <c:pt idx="6">
                  <c:v>2024-09-07</c:v>
                </c:pt>
                <c:pt idx="7">
                  <c:v>2024-09-08</c:v>
                </c:pt>
                <c:pt idx="8">
                  <c:v>2024-09-09</c:v>
                </c:pt>
                <c:pt idx="9">
                  <c:v>2024-09-10</c:v>
                </c:pt>
                <c:pt idx="10">
                  <c:v>2024-09-11</c:v>
                </c:pt>
                <c:pt idx="11">
                  <c:v>2024-09-12</c:v>
                </c:pt>
                <c:pt idx="12">
                  <c:v>2024-09-13</c:v>
                </c:pt>
                <c:pt idx="13">
                  <c:v>2024-09-14</c:v>
                </c:pt>
                <c:pt idx="14">
                  <c:v>2024-09-15</c:v>
                </c:pt>
                <c:pt idx="15">
                  <c:v>2024-09-16</c:v>
                </c:pt>
                <c:pt idx="16">
                  <c:v>2024-09-17</c:v>
                </c:pt>
                <c:pt idx="17">
                  <c:v>2024-09-18</c:v>
                </c:pt>
                <c:pt idx="18">
                  <c:v>2024-09-19</c:v>
                </c:pt>
                <c:pt idx="19">
                  <c:v>2024-09-20</c:v>
                </c:pt>
                <c:pt idx="20">
                  <c:v>2024-09-21</c:v>
                </c:pt>
                <c:pt idx="21">
                  <c:v>2024-09-22</c:v>
                </c:pt>
                <c:pt idx="22">
                  <c:v>2024-09-23</c:v>
                </c:pt>
                <c:pt idx="23">
                  <c:v>2024-09-24</c:v>
                </c:pt>
                <c:pt idx="24">
                  <c:v>2024-09-25</c:v>
                </c:pt>
                <c:pt idx="25">
                  <c:v>2024-09-26</c:v>
                </c:pt>
                <c:pt idx="26">
                  <c:v>2024-09-27</c:v>
                </c:pt>
                <c:pt idx="27">
                  <c:v>2024-09-28</c:v>
                </c:pt>
                <c:pt idx="28">
                  <c:v>2024-09-29</c:v>
                </c:pt>
                <c:pt idx="29">
                  <c:v>2024-09-30</c:v>
                </c:pt>
              </c:strCache>
            </c:strRef>
          </c:cat>
          <c:val>
            <c:numRef>
              <c:f>Sheet3!$C$5:$C$35</c:f>
              <c:numCache>
                <c:formatCode>General</c:formatCode>
                <c:ptCount val="30"/>
                <c:pt idx="0">
                  <c:v>94</c:v>
                </c:pt>
                <c:pt idx="1">
                  <c:v>98</c:v>
                </c:pt>
                <c:pt idx="2">
                  <c:v>114</c:v>
                </c:pt>
                <c:pt idx="3">
                  <c:v>117</c:v>
                </c:pt>
                <c:pt idx="4">
                  <c:v>80</c:v>
                </c:pt>
                <c:pt idx="5">
                  <c:v>98</c:v>
                </c:pt>
                <c:pt idx="6">
                  <c:v>103</c:v>
                </c:pt>
                <c:pt idx="7">
                  <c:v>112</c:v>
                </c:pt>
                <c:pt idx="8">
                  <c:v>95</c:v>
                </c:pt>
                <c:pt idx="9">
                  <c:v>80</c:v>
                </c:pt>
                <c:pt idx="10">
                  <c:v>91</c:v>
                </c:pt>
                <c:pt idx="11">
                  <c:v>95</c:v>
                </c:pt>
                <c:pt idx="12">
                  <c:v>88</c:v>
                </c:pt>
                <c:pt idx="13">
                  <c:v>96</c:v>
                </c:pt>
                <c:pt idx="14">
                  <c:v>106</c:v>
                </c:pt>
                <c:pt idx="15">
                  <c:v>110</c:v>
                </c:pt>
                <c:pt idx="16">
                  <c:v>115</c:v>
                </c:pt>
                <c:pt idx="17">
                  <c:v>119</c:v>
                </c:pt>
                <c:pt idx="18">
                  <c:v>109</c:v>
                </c:pt>
                <c:pt idx="19">
                  <c:v>99</c:v>
                </c:pt>
                <c:pt idx="20">
                  <c:v>120</c:v>
                </c:pt>
                <c:pt idx="21">
                  <c:v>73</c:v>
                </c:pt>
                <c:pt idx="22">
                  <c:v>109</c:v>
                </c:pt>
                <c:pt idx="23">
                  <c:v>139</c:v>
                </c:pt>
                <c:pt idx="24">
                  <c:v>122</c:v>
                </c:pt>
                <c:pt idx="25">
                  <c:v>112</c:v>
                </c:pt>
                <c:pt idx="26">
                  <c:v>109</c:v>
                </c:pt>
                <c:pt idx="27">
                  <c:v>126</c:v>
                </c:pt>
                <c:pt idx="28">
                  <c:v>132</c:v>
                </c:pt>
                <c:pt idx="29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E-44C8-9D4C-283D44B05DC2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Sheet3!$A$5:$A$35</c:f>
              <c:strCache>
                <c:ptCount val="30"/>
                <c:pt idx="0">
                  <c:v>2024-09-01</c:v>
                </c:pt>
                <c:pt idx="1">
                  <c:v>2024-09-02</c:v>
                </c:pt>
                <c:pt idx="2">
                  <c:v>2024-09-03</c:v>
                </c:pt>
                <c:pt idx="3">
                  <c:v>2024-09-04</c:v>
                </c:pt>
                <c:pt idx="4">
                  <c:v>2024-09-05</c:v>
                </c:pt>
                <c:pt idx="5">
                  <c:v>2024-09-06</c:v>
                </c:pt>
                <c:pt idx="6">
                  <c:v>2024-09-07</c:v>
                </c:pt>
                <c:pt idx="7">
                  <c:v>2024-09-08</c:v>
                </c:pt>
                <c:pt idx="8">
                  <c:v>2024-09-09</c:v>
                </c:pt>
                <c:pt idx="9">
                  <c:v>2024-09-10</c:v>
                </c:pt>
                <c:pt idx="10">
                  <c:v>2024-09-11</c:v>
                </c:pt>
                <c:pt idx="11">
                  <c:v>2024-09-12</c:v>
                </c:pt>
                <c:pt idx="12">
                  <c:v>2024-09-13</c:v>
                </c:pt>
                <c:pt idx="13">
                  <c:v>2024-09-14</c:v>
                </c:pt>
                <c:pt idx="14">
                  <c:v>2024-09-15</c:v>
                </c:pt>
                <c:pt idx="15">
                  <c:v>2024-09-16</c:v>
                </c:pt>
                <c:pt idx="16">
                  <c:v>2024-09-17</c:v>
                </c:pt>
                <c:pt idx="17">
                  <c:v>2024-09-18</c:v>
                </c:pt>
                <c:pt idx="18">
                  <c:v>2024-09-19</c:v>
                </c:pt>
                <c:pt idx="19">
                  <c:v>2024-09-20</c:v>
                </c:pt>
                <c:pt idx="20">
                  <c:v>2024-09-21</c:v>
                </c:pt>
                <c:pt idx="21">
                  <c:v>2024-09-22</c:v>
                </c:pt>
                <c:pt idx="22">
                  <c:v>2024-09-23</c:v>
                </c:pt>
                <c:pt idx="23">
                  <c:v>2024-09-24</c:v>
                </c:pt>
                <c:pt idx="24">
                  <c:v>2024-09-25</c:v>
                </c:pt>
                <c:pt idx="25">
                  <c:v>2024-09-26</c:v>
                </c:pt>
                <c:pt idx="26">
                  <c:v>2024-09-27</c:v>
                </c:pt>
                <c:pt idx="27">
                  <c:v>2024-09-28</c:v>
                </c:pt>
                <c:pt idx="28">
                  <c:v>2024-09-29</c:v>
                </c:pt>
                <c:pt idx="29">
                  <c:v>2024-09-30</c:v>
                </c:pt>
              </c:strCache>
            </c:strRef>
          </c:cat>
          <c:val>
            <c:numRef>
              <c:f>Sheet3!$D$5:$D$35</c:f>
              <c:numCache>
                <c:formatCode>General</c:formatCode>
                <c:ptCount val="30"/>
                <c:pt idx="0">
                  <c:v>114</c:v>
                </c:pt>
                <c:pt idx="1">
                  <c:v>86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107</c:v>
                </c:pt>
                <c:pt idx="6">
                  <c:v>94</c:v>
                </c:pt>
                <c:pt idx="7">
                  <c:v>78</c:v>
                </c:pt>
                <c:pt idx="8">
                  <c:v>97</c:v>
                </c:pt>
                <c:pt idx="9">
                  <c:v>85</c:v>
                </c:pt>
                <c:pt idx="10">
                  <c:v>90</c:v>
                </c:pt>
                <c:pt idx="11">
                  <c:v>101</c:v>
                </c:pt>
                <c:pt idx="12">
                  <c:v>86</c:v>
                </c:pt>
                <c:pt idx="13">
                  <c:v>82</c:v>
                </c:pt>
                <c:pt idx="14">
                  <c:v>87</c:v>
                </c:pt>
                <c:pt idx="15">
                  <c:v>83</c:v>
                </c:pt>
                <c:pt idx="16">
                  <c:v>108</c:v>
                </c:pt>
                <c:pt idx="17">
                  <c:v>81</c:v>
                </c:pt>
                <c:pt idx="18">
                  <c:v>89</c:v>
                </c:pt>
                <c:pt idx="19">
                  <c:v>93</c:v>
                </c:pt>
                <c:pt idx="20">
                  <c:v>99</c:v>
                </c:pt>
                <c:pt idx="21">
                  <c:v>89</c:v>
                </c:pt>
                <c:pt idx="22">
                  <c:v>87</c:v>
                </c:pt>
                <c:pt idx="23">
                  <c:v>90</c:v>
                </c:pt>
                <c:pt idx="24">
                  <c:v>93</c:v>
                </c:pt>
                <c:pt idx="25">
                  <c:v>98</c:v>
                </c:pt>
                <c:pt idx="26">
                  <c:v>109</c:v>
                </c:pt>
                <c:pt idx="27">
                  <c:v>72</c:v>
                </c:pt>
                <c:pt idx="28">
                  <c:v>84</c:v>
                </c:pt>
                <c:pt idx="29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FE-44C8-9D4C-283D44B05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177128"/>
        <c:axId val="471173192"/>
      </c:lineChart>
      <c:catAx>
        <c:axId val="47117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3192"/>
        <c:crosses val="autoZero"/>
        <c:auto val="1"/>
        <c:lblAlgn val="ctr"/>
        <c:lblOffset val="100"/>
        <c:noMultiLvlLbl val="0"/>
      </c:catAx>
      <c:valAx>
        <c:axId val="471173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7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3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5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0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1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3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D364-B14D-425A-975E-FEE0C6265253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7095-94EF-4329-8218-D5A4D10FBB40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DB28-6AB9-40B7-9024-097F1FBF3027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150A-D161-4E2D-BC9D-8A70DA0CD1FA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005E-90CF-4D0B-8331-CA7279DE357C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C37-1BC0-4D6C-B4FB-30F601EBBEE0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3D1-0745-4E37-9224-B62810505493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57C0-367A-4629-8133-FB3A5F09C4D6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4FF2-CFE8-43C0-AD4E-1FF9F49A18B8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5B6B-38A6-400A-8836-FDC50CF393D9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E36F-7212-4790-A4C1-E6F1DD23C3D6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AFCC-71AD-4996-8F94-C47FE5F677FC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59560"/>
            <a:ext cx="9144000" cy="1274195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Business Data Management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accent4"/>
                </a:solidFill>
              </a:rPr>
              <a:t>Capstone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D45CE-F64D-8D95-EA39-F5B88E7452C9}"/>
              </a:ext>
            </a:extLst>
          </p:cNvPr>
          <p:cNvSpPr txBox="1"/>
          <p:nvPr/>
        </p:nvSpPr>
        <p:spPr>
          <a:xfrm>
            <a:off x="650240" y="4340443"/>
            <a:ext cx="1089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Optimizing Inventory Management for Efficient Operations and Profit Maximization in a Pharmacy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6059E-DA80-E079-B3D6-C195E54615AC}"/>
              </a:ext>
            </a:extLst>
          </p:cNvPr>
          <p:cNvSpPr txBox="1"/>
          <p:nvPr/>
        </p:nvSpPr>
        <p:spPr>
          <a:xfrm>
            <a:off x="4724400" y="544072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 </a:t>
            </a:r>
            <a:r>
              <a:rPr lang="en-US" dirty="0" smtClean="0">
                <a:solidFill>
                  <a:schemeClr val="bg1"/>
                </a:solidFill>
              </a:rPr>
              <a:t>Yatin Thakral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Roll No. : </a:t>
            </a:r>
            <a:r>
              <a:rPr lang="en-US" dirty="0" smtClean="0">
                <a:solidFill>
                  <a:schemeClr val="bg1"/>
                </a:solidFill>
              </a:rPr>
              <a:t>23f2000574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4C3B9B-274C-6B7A-D319-75312D7A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1</a:t>
            </a:r>
          </a:p>
        </p:txBody>
      </p:sp>
      <p:pic>
        <p:nvPicPr>
          <p:cNvPr id="8" name="image2.png" descr="IIT Madras - Wikipedia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46467" y="2803045"/>
            <a:ext cx="1299065" cy="12681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EC77CE-B5E7-A7A5-330F-C9AF66A33C3E}"/>
              </a:ext>
            </a:extLst>
          </p:cNvPr>
          <p:cNvSpPr txBox="1"/>
          <p:nvPr/>
        </p:nvSpPr>
        <p:spPr>
          <a:xfrm>
            <a:off x="228600" y="1076960"/>
            <a:ext cx="11384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pharmacy's daily revenue in September 2024 showed noticeable fluctuations, with the revenue ranging between ₹46,304.40 (on September 11) and ₹76,249.26 (on September 29).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ABC </a:t>
            </a:r>
            <a:r>
              <a:rPr lang="en-IN" dirty="0"/>
              <a:t>analysis shows that </a:t>
            </a:r>
            <a:r>
              <a:rPr lang="en-IN" dirty="0"/>
              <a:t>Category A (Top 17.45% of </a:t>
            </a:r>
            <a:r>
              <a:rPr lang="en-IN" dirty="0" smtClean="0"/>
              <a:t>items) </a:t>
            </a:r>
            <a:r>
              <a:rPr lang="en-IN" dirty="0"/>
              <a:t>contribute to 70% of </a:t>
            </a:r>
            <a:r>
              <a:rPr lang="en-IN" dirty="0" smtClean="0"/>
              <a:t>revenue, </a:t>
            </a:r>
            <a:r>
              <a:rPr lang="en-IN" dirty="0"/>
              <a:t>Category B (Next 26.06% of </a:t>
            </a:r>
            <a:r>
              <a:rPr lang="en-IN" dirty="0" smtClean="0"/>
              <a:t>items) contribute to </a:t>
            </a:r>
            <a:r>
              <a:rPr lang="en-IN" dirty="0"/>
              <a:t>20% of </a:t>
            </a:r>
            <a:r>
              <a:rPr lang="en-IN" dirty="0" smtClean="0"/>
              <a:t>revenue </a:t>
            </a:r>
            <a:r>
              <a:rPr lang="en-IN" dirty="0"/>
              <a:t>Category C (Remaining 56.52% of items</a:t>
            </a:r>
            <a:r>
              <a:rPr lang="en-IN" dirty="0" smtClean="0"/>
              <a:t>) </a:t>
            </a:r>
            <a:r>
              <a:rPr lang="en-IN" dirty="0"/>
              <a:t>contribute only 10% </a:t>
            </a:r>
            <a:r>
              <a:rPr lang="en-IN" dirty="0" smtClean="0"/>
              <a:t>to the total revenue.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Pareto chart confirms the 80/20 principle, where a small subset of medicines (top 23%) generates the majority of the revenue (approximately 78</a:t>
            </a:r>
            <a:r>
              <a:rPr lang="en-US" dirty="0" smtClean="0"/>
              <a:t>%).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 medicines where low margin, low volume while some medicines had High profit margins but low volumes.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19FBA-243B-B91B-4F76-E6E30F43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EC77CE-B5E7-A7A5-330F-C9AF66A33C3E}"/>
              </a:ext>
            </a:extLst>
          </p:cNvPr>
          <p:cNvSpPr txBox="1"/>
          <p:nvPr/>
        </p:nvSpPr>
        <p:spPr>
          <a:xfrm>
            <a:off x="228600" y="1076960"/>
            <a:ext cx="1138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13D20-7DBF-FF50-A02E-6689AF98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09" y="2125282"/>
            <a:ext cx="2165461" cy="24448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3A9478-95E3-DE70-57CA-DBA84CBAA7ED}"/>
              </a:ext>
            </a:extLst>
          </p:cNvPr>
          <p:cNvSpPr/>
          <p:nvPr/>
        </p:nvSpPr>
        <p:spPr>
          <a:xfrm>
            <a:off x="1148080" y="1397726"/>
            <a:ext cx="3596640" cy="21117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8F8E4F-E394-046A-CD3F-46FC372B349B}"/>
              </a:ext>
            </a:extLst>
          </p:cNvPr>
          <p:cNvSpPr/>
          <p:nvPr/>
        </p:nvSpPr>
        <p:spPr>
          <a:xfrm>
            <a:off x="1194725" y="4080523"/>
            <a:ext cx="3596640" cy="22545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2DAE4-0A63-F212-02AC-9C094EC028EA}"/>
              </a:ext>
            </a:extLst>
          </p:cNvPr>
          <p:cNvSpPr/>
          <p:nvPr/>
        </p:nvSpPr>
        <p:spPr>
          <a:xfrm>
            <a:off x="7050114" y="1397726"/>
            <a:ext cx="3596640" cy="21117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13172-7EEE-4D85-5F1B-32D7BD2584F8}"/>
              </a:ext>
            </a:extLst>
          </p:cNvPr>
          <p:cNvSpPr/>
          <p:nvPr/>
        </p:nvSpPr>
        <p:spPr>
          <a:xfrm>
            <a:off x="7050114" y="4080523"/>
            <a:ext cx="3709326" cy="22545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8FF16-D0B6-9F38-6320-0816CEFCE4DE}"/>
              </a:ext>
            </a:extLst>
          </p:cNvPr>
          <p:cNvSpPr txBox="1"/>
          <p:nvPr/>
        </p:nvSpPr>
        <p:spPr>
          <a:xfrm>
            <a:off x="1148080" y="1424306"/>
            <a:ext cx="3326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 1: </a:t>
            </a:r>
            <a:r>
              <a:rPr lang="en-IN" b="1" dirty="0"/>
              <a:t>Implement Inventory Prioritization Using ABC </a:t>
            </a:r>
            <a:r>
              <a:rPr lang="en-IN" b="1" dirty="0" smtClean="0"/>
              <a:t>Analysis. </a:t>
            </a:r>
          </a:p>
          <a:p>
            <a:r>
              <a:rPr lang="en-IN" dirty="0" smtClean="0"/>
              <a:t>Maintain </a:t>
            </a:r>
            <a:r>
              <a:rPr lang="en-IN" dirty="0"/>
              <a:t>adequate stock levels for Category A medicines to prevent </a:t>
            </a:r>
            <a:r>
              <a:rPr lang="en-IN" dirty="0" err="1"/>
              <a:t>stockouts</a:t>
            </a:r>
            <a:r>
              <a:rPr lang="en-IN" dirty="0"/>
              <a:t> and customer dissatisfaction. 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ECF547-35EB-B4CC-715B-35A40B434C91}"/>
              </a:ext>
            </a:extLst>
          </p:cNvPr>
          <p:cNvSpPr txBox="1"/>
          <p:nvPr/>
        </p:nvSpPr>
        <p:spPr>
          <a:xfrm>
            <a:off x="1270000" y="4163033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 2: </a:t>
            </a:r>
            <a:r>
              <a:rPr lang="en-IN" b="1" dirty="0"/>
              <a:t>Optimize Stock Levels Through Demand </a:t>
            </a:r>
            <a:r>
              <a:rPr lang="en-IN" b="1" dirty="0" smtClean="0"/>
              <a:t>Forecasting</a:t>
            </a:r>
          </a:p>
          <a:p>
            <a:r>
              <a:rPr lang="en-IN" dirty="0" smtClean="0"/>
              <a:t>Use </a:t>
            </a:r>
            <a:r>
              <a:rPr lang="en-IN" dirty="0"/>
              <a:t>historical sales data and monthly trends to predict demand for each medicine more accurately.</a:t>
            </a:r>
            <a:endParaRPr lang="en-IN" sz="1600" dirty="0"/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8ED31-2902-0490-7FAC-2645821D17B9}"/>
              </a:ext>
            </a:extLst>
          </p:cNvPr>
          <p:cNvSpPr txBox="1"/>
          <p:nvPr/>
        </p:nvSpPr>
        <p:spPr>
          <a:xfrm>
            <a:off x="7166026" y="1409364"/>
            <a:ext cx="3164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 3: </a:t>
            </a:r>
            <a:r>
              <a:rPr lang="en-IN" b="1" dirty="0"/>
              <a:t>Introduce Data-Driven Pricing </a:t>
            </a:r>
            <a:r>
              <a:rPr lang="en-IN" b="1" dirty="0" smtClean="0"/>
              <a:t>Strategies</a:t>
            </a:r>
          </a:p>
          <a:p>
            <a:r>
              <a:rPr lang="en-IN" dirty="0" smtClean="0"/>
              <a:t>Regularly </a:t>
            </a:r>
            <a:r>
              <a:rPr lang="en-IN" dirty="0"/>
              <a:t>review and adjust selling prices for medicines based on demand, market trends, and competition.</a:t>
            </a:r>
            <a:endParaRPr lang="en-IN" sz="1600" dirty="0"/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E9780-C179-AF44-63C8-384F5B9D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ECF547-35EB-B4CC-715B-35A40B434C91}"/>
              </a:ext>
            </a:extLst>
          </p:cNvPr>
          <p:cNvSpPr txBox="1"/>
          <p:nvPr/>
        </p:nvSpPr>
        <p:spPr>
          <a:xfrm>
            <a:off x="7072046" y="4080523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 </a:t>
            </a:r>
            <a:r>
              <a:rPr lang="en-US" b="1" dirty="0" smtClean="0"/>
              <a:t>4: </a:t>
            </a:r>
            <a:r>
              <a:rPr lang="en-IN" b="1" dirty="0"/>
              <a:t>Enhance Customer Engagement Through Targeted </a:t>
            </a:r>
            <a:r>
              <a:rPr lang="en-IN" b="1" dirty="0" smtClean="0"/>
              <a:t>Promotions</a:t>
            </a:r>
            <a:endParaRPr lang="en-IN" dirty="0" smtClean="0"/>
          </a:p>
          <a:p>
            <a:r>
              <a:rPr lang="en-IN" dirty="0"/>
              <a:t>Seasonal </a:t>
            </a:r>
            <a:r>
              <a:rPr lang="en-IN" dirty="0" smtClean="0"/>
              <a:t>Promotions, </a:t>
            </a:r>
            <a:r>
              <a:rPr lang="en-IN" dirty="0"/>
              <a:t>Loyalty </a:t>
            </a:r>
            <a:r>
              <a:rPr lang="en-IN" dirty="0" smtClean="0"/>
              <a:t>Program, </a:t>
            </a:r>
            <a:r>
              <a:rPr lang="en-IN" dirty="0"/>
              <a:t>Local </a:t>
            </a:r>
            <a:r>
              <a:rPr lang="en-IN" dirty="0" smtClean="0"/>
              <a:t>Outreach, </a:t>
            </a:r>
            <a:r>
              <a:rPr lang="en-IN" dirty="0"/>
              <a:t>Partner with nearby </a:t>
            </a:r>
            <a:r>
              <a:rPr lang="en-IN" dirty="0" smtClean="0"/>
              <a:t>clinics.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87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ANALYSIS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413321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FINDINGS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RECOMMENDATION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402080" y="1613877"/>
            <a:ext cx="384619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ORGANIZATION</a:t>
            </a:r>
          </a:p>
          <a:p>
            <a:pPr algn="ctr"/>
            <a:r>
              <a:rPr lang="en-US" sz="1600" dirty="0" smtClean="0"/>
              <a:t>BACKGROUND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CHALLENGES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DATA </a:t>
            </a:r>
            <a:r>
              <a:rPr lang="en-US" sz="1600" dirty="0"/>
              <a:t>COLLECTION</a:t>
            </a:r>
          </a:p>
          <a:p>
            <a:pPr algn="ctr"/>
            <a:r>
              <a:rPr lang="en-US" sz="1600" dirty="0" smtClean="0"/>
              <a:t>&amp; CLEANING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2A797F-1A40-C8B3-5148-422BB4B2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703733" y="522898"/>
            <a:ext cx="34882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 Background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2213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1E126-CDED-E791-237E-63132D3E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6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/>
        </p:nvSpPr>
        <p:spPr>
          <a:xfrm>
            <a:off x="848297" y="1610410"/>
            <a:ext cx="4260180" cy="3713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Babbar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Pharmacy was established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2018. It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is a family-owned, for-profit retail pharmacy.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B2C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business, which caters to the healthcare needs of local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residents.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ide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variety of products ranging from pharmaceutical products including prescription medications, over-the-counter drugs and healthcare supplies to personal care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products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6" name="Picture 55" descr="https://images.jdmagicbox.com/v2/comp/delhi/n4/011pxx11.xx11.190809111535.w5n4/catalogue/babbar-pharmacy-delhi-pf0p2eg3v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3"/>
          <a:stretch/>
        </p:blipFill>
        <p:spPr bwMode="auto">
          <a:xfrm>
            <a:off x="6408907" y="1111081"/>
            <a:ext cx="3146828" cy="22679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Picture 72" descr="https://images.jdmagicbox.com/comp/delhi/n4/011pxx11.xx11.190809111535.w5n4/catalogue/babbar-pharmacy-delhi-li5k2rxqad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60" y="3594394"/>
            <a:ext cx="3141117" cy="2355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Faced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The Business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519DB-73BF-8D07-C9FD-0B3A257B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5733" y="5009366"/>
            <a:ext cx="4114800" cy="365125"/>
          </a:xfrm>
        </p:spPr>
        <p:txBody>
          <a:bodyPr/>
          <a:lstStyle/>
          <a:p>
            <a:r>
              <a:rPr lang="en-US" sz="2000" dirty="0"/>
              <a:t>4</a:t>
            </a:r>
          </a:p>
        </p:txBody>
      </p:sp>
      <p:grpSp>
        <p:nvGrpSpPr>
          <p:cNvPr id="13" name="Group 3"/>
          <p:cNvGrpSpPr/>
          <p:nvPr/>
        </p:nvGrpSpPr>
        <p:grpSpPr>
          <a:xfrm>
            <a:off x="1061443" y="1440624"/>
            <a:ext cx="4758610" cy="2167283"/>
            <a:chOff x="0" y="0"/>
            <a:chExt cx="1736053" cy="812800"/>
          </a:xfrm>
        </p:grpSpPr>
        <p:sp>
          <p:nvSpPr>
            <p:cNvPr id="16" name="Freeform 4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7" name="TextBox 5"/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000"/>
            </a:p>
          </p:txBody>
        </p:sp>
      </p:grpSp>
      <p:grpSp>
        <p:nvGrpSpPr>
          <p:cNvPr id="18" name="Group 12"/>
          <p:cNvGrpSpPr/>
          <p:nvPr/>
        </p:nvGrpSpPr>
        <p:grpSpPr>
          <a:xfrm>
            <a:off x="6881498" y="1440624"/>
            <a:ext cx="4758610" cy="2167283"/>
            <a:chOff x="0" y="0"/>
            <a:chExt cx="1736053" cy="812800"/>
          </a:xfrm>
        </p:grpSpPr>
        <p:sp>
          <p:nvSpPr>
            <p:cNvPr id="19" name="Freeform 13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0" name="TextBox 14"/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000"/>
            </a:p>
          </p:txBody>
        </p:sp>
      </p:grpSp>
      <p:grpSp>
        <p:nvGrpSpPr>
          <p:cNvPr id="21" name="Group 15"/>
          <p:cNvGrpSpPr/>
          <p:nvPr/>
        </p:nvGrpSpPr>
        <p:grpSpPr>
          <a:xfrm>
            <a:off x="490032" y="2014839"/>
            <a:ext cx="1113963" cy="1083642"/>
            <a:chOff x="0" y="0"/>
            <a:chExt cx="812800" cy="812800"/>
          </a:xfrm>
        </p:grpSpPr>
        <p:sp>
          <p:nvSpPr>
            <p:cNvPr id="22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3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18"/>
          <p:cNvGrpSpPr/>
          <p:nvPr/>
        </p:nvGrpSpPr>
        <p:grpSpPr>
          <a:xfrm>
            <a:off x="6377034" y="1933800"/>
            <a:ext cx="1113963" cy="1083642"/>
            <a:chOff x="0" y="0"/>
            <a:chExt cx="812800" cy="812800"/>
          </a:xfrm>
        </p:grpSpPr>
        <p:sp>
          <p:nvSpPr>
            <p:cNvPr id="25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6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000"/>
            </a:p>
          </p:txBody>
        </p:sp>
      </p:grpSp>
      <p:grpSp>
        <p:nvGrpSpPr>
          <p:cNvPr id="27" name="Group 31"/>
          <p:cNvGrpSpPr/>
          <p:nvPr/>
        </p:nvGrpSpPr>
        <p:grpSpPr>
          <a:xfrm>
            <a:off x="3716695" y="3930047"/>
            <a:ext cx="4758610" cy="2167283"/>
            <a:chOff x="0" y="0"/>
            <a:chExt cx="1736053" cy="812800"/>
          </a:xfrm>
        </p:grpSpPr>
        <p:sp>
          <p:nvSpPr>
            <p:cNvPr id="28" name="Freeform 32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9" name="TextBox 33"/>
            <p:cNvSpPr txBox="1"/>
            <p:nvPr/>
          </p:nvSpPr>
          <p:spPr>
            <a:xfrm>
              <a:off x="0" y="-57150"/>
              <a:ext cx="173605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000"/>
            </a:p>
          </p:txBody>
        </p:sp>
      </p:grpSp>
      <p:grpSp>
        <p:nvGrpSpPr>
          <p:cNvPr id="30" name="Group 34"/>
          <p:cNvGrpSpPr/>
          <p:nvPr/>
        </p:nvGrpSpPr>
        <p:grpSpPr>
          <a:xfrm>
            <a:off x="3159713" y="4468898"/>
            <a:ext cx="1113963" cy="1083642"/>
            <a:chOff x="0" y="0"/>
            <a:chExt cx="812800" cy="812800"/>
          </a:xfrm>
        </p:grpSpPr>
        <p:sp>
          <p:nvSpPr>
            <p:cNvPr id="31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32" name="TextBox 3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2000"/>
            </a:p>
          </p:txBody>
        </p:sp>
      </p:grpSp>
      <p:sp>
        <p:nvSpPr>
          <p:cNvPr id="33" name="Freeform 37"/>
          <p:cNvSpPr/>
          <p:nvPr/>
        </p:nvSpPr>
        <p:spPr>
          <a:xfrm>
            <a:off x="6713528" y="2152995"/>
            <a:ext cx="385542" cy="657999"/>
          </a:xfrm>
          <a:custGeom>
            <a:avLst/>
            <a:gdLst/>
            <a:ahLst/>
            <a:cxnLst/>
            <a:rect l="l" t="t" r="r" b="b"/>
            <a:pathLst>
              <a:path w="753140" h="1157059">
                <a:moveTo>
                  <a:pt x="0" y="0"/>
                </a:moveTo>
                <a:lnTo>
                  <a:pt x="753141" y="0"/>
                </a:lnTo>
                <a:lnTo>
                  <a:pt x="753141" y="1157060"/>
                </a:lnTo>
                <a:lnTo>
                  <a:pt x="0" y="11570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1784688" y="1641691"/>
            <a:ext cx="3718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Inefficient Inventory Management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Stock outs of High Demand Products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Overstocking of Low Demand Products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71690" y="1924358"/>
            <a:ext cx="2615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Low Profit Margins and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Revenue Fluctuations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69446" y="4583552"/>
            <a:ext cx="3000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Lack of </a:t>
            </a:r>
            <a:r>
              <a:rPr lang="en-US" sz="2000" dirty="0" smtClean="0">
                <a:solidFill>
                  <a:schemeClr val="bg1"/>
                </a:solidFill>
              </a:rPr>
              <a:t>Demand Forecasting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Collection and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Cleaning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519DB-73BF-8D07-C9FD-0B3A257B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100" y="6899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9"/>
          <a:stretch>
            <a:fillRect/>
          </a:stretch>
        </p:blipFill>
        <p:spPr bwMode="auto">
          <a:xfrm>
            <a:off x="419100" y="1403079"/>
            <a:ext cx="5104894" cy="34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15109" y="4719835"/>
            <a:ext cx="31243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altLang="en-US" sz="12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2: </a:t>
            </a:r>
            <a:r>
              <a:rPr lang="en-US" altLang="en-U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Babbar</a:t>
            </a:r>
            <a:r>
              <a:rPr lang="en-US" alt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Pharmacy 30-Day Sales Data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6997"/>
            <a:ext cx="5562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496496" y="4904501"/>
            <a:ext cx="29501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altLang="en-US" sz="12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Babbar</a:t>
            </a:r>
            <a:r>
              <a:rPr lang="en-US" alt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Pharmacy Inventory </a:t>
            </a:r>
            <a:r>
              <a:rPr lang="en-US" altLang="en-US" sz="12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8F1CF8-B1CE-13F4-49D2-57B7B3FA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7" y="955039"/>
            <a:ext cx="2771314" cy="45184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963075641"/>
              </p:ext>
            </p:extLst>
          </p:nvPr>
        </p:nvGraphicFramePr>
        <p:xfrm>
          <a:off x="4757737" y="951345"/>
          <a:ext cx="6696075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02"/>
          <a:stretch/>
        </p:blipFill>
        <p:spPr bwMode="auto">
          <a:xfrm>
            <a:off x="7041457" y="3954458"/>
            <a:ext cx="2390140" cy="1647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1022" y="5527686"/>
            <a:ext cx="332546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Figure 3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Daily Revenue, Expenditure, Profit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9765" y="5718211"/>
            <a:ext cx="303352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Figure 5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Analysis of Aggregate Metrics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7E5CE-3ED3-15E9-4332-AAACCCA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389659389"/>
              </p:ext>
            </p:extLst>
          </p:nvPr>
        </p:nvGraphicFramePr>
        <p:xfrm>
          <a:off x="730942" y="1009370"/>
          <a:ext cx="45288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10" name="Chart 9"/>
              <p:cNvGraphicFramePr/>
              <p:nvPr>
                <p:extLst>
                  <p:ext uri="{D42A27DB-BD31-4B8C-83A1-F6EECF244321}">
                    <p14:modId xmlns:p14="http://schemas.microsoft.com/office/powerpoint/2010/main" val="625092233"/>
                  </p:ext>
                </p:extLst>
              </p:nvPr>
            </p:nvGraphicFramePr>
            <p:xfrm>
              <a:off x="5956819" y="1060825"/>
              <a:ext cx="5731510" cy="3289935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" name="Chart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6819" y="1060825"/>
                <a:ext cx="5731510" cy="328993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1380166" y="3795843"/>
            <a:ext cx="323037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Figure 6</a:t>
            </a:r>
            <a:r>
              <a:rPr lang="en-US" sz="1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Scatter Plot of Total Profit Vs Units Sold</a:t>
            </a:r>
            <a:endParaRPr lang="en-IN" sz="11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0616" y="4350760"/>
            <a:ext cx="328128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Figure 7</a:t>
            </a:r>
            <a:r>
              <a:rPr lang="en-US" sz="1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Pareto Chart: </a:t>
            </a:r>
            <a:r>
              <a:rPr lang="en-US" sz="1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Total Revenue Vs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</a:rPr>
              <a:t>Medicines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7E5CE-3ED3-15E9-4332-AAACCCA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776689521"/>
              </p:ext>
            </p:extLst>
          </p:nvPr>
        </p:nvGraphicFramePr>
        <p:xfrm>
          <a:off x="6711439" y="764334"/>
          <a:ext cx="4274424" cy="241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74905052"/>
              </p:ext>
            </p:extLst>
          </p:nvPr>
        </p:nvGraphicFramePr>
        <p:xfrm>
          <a:off x="1261110" y="767742"/>
          <a:ext cx="3190875" cy="241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2082938" y="3259227"/>
            <a:ext cx="1547218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Figure 8</a:t>
            </a:r>
            <a:r>
              <a:rPr lang="en-US" sz="1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ABC analysis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5592" y="3260040"/>
            <a:ext cx="2516330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Figure 9</a:t>
            </a:r>
            <a:r>
              <a:rPr lang="en-US" sz="1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Total Profit by ABC Category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043458076"/>
              </p:ext>
            </p:extLst>
          </p:nvPr>
        </p:nvGraphicFramePr>
        <p:xfrm>
          <a:off x="510747" y="3597734"/>
          <a:ext cx="4983347" cy="271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152692" y="6442657"/>
            <a:ext cx="5414843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10: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Line Chart for Daily Sales (Category A, B, C) vs. Quantities Sold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6" name="Picture 15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8"/>
          <a:stretch/>
        </p:blipFill>
        <p:spPr bwMode="auto">
          <a:xfrm>
            <a:off x="6583680" y="3597732"/>
            <a:ext cx="5013234" cy="271061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6382875" y="6437090"/>
            <a:ext cx="5414843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11: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</a:rPr>
              <a:t>Line Chart for Daily Sales (Category A, B, C) vs. </a:t>
            </a:r>
            <a:r>
              <a:rPr lang="en-US" sz="12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Profit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7E5CE-3ED3-15E9-4332-AAACCCA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8" y="1370703"/>
            <a:ext cx="34671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72" y="1370703"/>
            <a:ext cx="37338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7" y="1370703"/>
            <a:ext cx="35433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716475" y="3587350"/>
            <a:ext cx="2864823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14: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Top 10 Medicines by Profit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7533" y="3618769"/>
            <a:ext cx="3076933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13: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Top 10 Medicines by Revenue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1798" y="3613833"/>
            <a:ext cx="3919119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12: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Top 10 Medicines by Quantity Sold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492</TotalTime>
  <Words>646</Words>
  <Application>Microsoft Office PowerPoint</Application>
  <PresentationFormat>Widescreen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Segoe UI Light</vt:lpstr>
      <vt:lpstr>Office Theme</vt:lpstr>
      <vt:lpstr>Business Data Management Capstone Project </vt:lpstr>
      <vt:lpstr>Project analysis slide 2</vt:lpstr>
      <vt:lpstr>Project analysis slide 3</vt:lpstr>
      <vt:lpstr>Project analysis slide 4</vt:lpstr>
      <vt:lpstr>Project analysis slide 4</vt:lpstr>
      <vt:lpstr>Project analysis slide 5</vt:lpstr>
      <vt:lpstr>Project analysis slide 6</vt:lpstr>
      <vt:lpstr>Project analysis slide 6</vt:lpstr>
      <vt:lpstr>Project analysis slide 6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Management Capstone Project </dc:title>
  <dc:creator>Deepansh Garg</dc:creator>
  <cp:lastModifiedBy>DELL</cp:lastModifiedBy>
  <cp:revision>24</cp:revision>
  <dcterms:created xsi:type="dcterms:W3CDTF">2024-03-24T13:52:21Z</dcterms:created>
  <dcterms:modified xsi:type="dcterms:W3CDTF">2024-12-03T08:29:54Z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