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D682-DEC2-4015-B0ED-D134E607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A0C05-5030-4DAC-B3BF-800CE865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642F7-C0DD-49D0-8DE5-86C02B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3143C-3BF6-45C0-94C9-BF58765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4E566-86CB-4DFE-BF53-AB0C9BA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6DAF-E726-4CB7-B3E9-FB06380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DD1AE-657F-4831-8C61-42F16B42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76639-1A32-42B6-BAB5-2755D69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6C4E4-7121-4CA5-8F04-EF9666F9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0BB59-10CE-495F-BB21-D06D52C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95A8B-C18A-4950-9A19-E8834CFE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B5F9B-6457-4065-8F2F-05101ED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A2DB5-0370-482C-9B57-9BF2C3E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C0291-862F-4761-A9A5-E5E7001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54EAB-2304-4972-9960-D7C053F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FA27-AC28-4CCB-85DB-DE1C6850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60A1-FF0C-477A-AA00-620A0D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5FDCE-83F9-4C59-BF3E-45F792B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0E7C2-4579-4424-B8E1-ABE974D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A2A48-51EC-45AE-88D5-3AE3133F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3FA8-DE97-418E-A669-96B6C1E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A633B-6389-4AC9-A03A-053BBA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9FFC9-BC13-4754-90D4-18847EF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7368-0E55-4014-BB5F-ABA7E385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F1C46-DE5F-47ED-8E02-439DFCD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9903-581A-42D6-9953-13581CC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C3486-3C55-47D4-BAE0-5D5F7FE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C629F0-ED87-4153-97E4-E858D9B8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963FF-CEB3-4856-B8E4-0993C2E7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3058-A88E-471E-AA2F-327504B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74FA7-E7EB-4713-B85E-F6060E3A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44178-FA61-4491-A4C3-8FF1B8C6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4E862-B4B5-4C41-B301-793991D2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0597CA-92BF-4261-86B9-2CEEFB9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7CC96-0EB6-4B5D-A374-2F92C349B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06EDB-7DD6-4E19-9895-224B1B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6E4F01-474C-4671-B4F6-FF0B8A4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A1639-E010-47F4-8923-49D48BF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280EC-4457-4479-A707-FC71D72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9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81B08-F846-44CE-A44C-0AA7F53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13967-D525-4125-87F0-91A210F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D1DB08-23AF-49E3-85E4-A3962458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AFD4A5-479F-43DF-84B7-74B8EAB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DFD1C7-9A00-4B22-9D76-9E39133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F021B-494F-4249-B424-4AE3229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4196CD-ACBE-4E4F-B5D6-0C2988D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20D4-4D13-423C-A1D9-C9D5B18D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EC42-77CA-4CE8-8073-58D7768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8CAAD-B653-4671-B3ED-602CA731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7FF7-F829-4F38-9A8A-A0748B8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E6044-D510-47A4-A8EF-67664F8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20FD-2B7F-4B11-9121-CBD1C80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92D8-0603-4E74-9387-5FCD07F3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573E0A-433B-4599-B4EA-16BA7949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17B0A-5535-4523-8627-632FA9E8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A0014-1DED-4BC9-91B6-9657DE2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82BDE-F993-446E-B0DF-365FA8B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C99F-DF38-4060-87D6-236B6C0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49D1D0-D2D2-4C37-B079-A1A0D6A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70ED2-1F15-4B08-9954-D5507E5C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CF197-5B12-4E79-911A-FD24E223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DF37-DC4D-4503-8B95-8F4F9F7FD24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F9761-4892-48EB-BF9C-85AE29E6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56E04-0938-4AFC-9A54-14F1BF65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I1TezrEPI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BE6026-4E3A-4A57-B30A-04961FB09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/>
          <a:stretch/>
        </p:blipFill>
        <p:spPr>
          <a:xfrm>
            <a:off x="970857" y="1004047"/>
            <a:ext cx="10250286" cy="5136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FB060B-4DA3-43A5-BD18-420016E6D9FB}"/>
              </a:ext>
            </a:extLst>
          </p:cNvPr>
          <p:cNvSpPr txBox="1"/>
          <p:nvPr/>
        </p:nvSpPr>
        <p:spPr>
          <a:xfrm>
            <a:off x="1685365" y="215153"/>
            <a:ext cx="91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Resumindo para interpretar o PHP é necessário baixar um interpretador</a:t>
            </a:r>
            <a:r>
              <a:rPr lang="pt-BR"/>
              <a:t>, neste </a:t>
            </a:r>
            <a:r>
              <a:rPr lang="pt-BR" dirty="0"/>
              <a:t>caso </a:t>
            </a:r>
            <a:r>
              <a:rPr lang="pt-BR"/>
              <a:t>vou utilizar o XAMPP &gt;&gt; </a:t>
            </a:r>
          </a:p>
        </p:txBody>
      </p:sp>
    </p:spTree>
    <p:extLst>
      <p:ext uri="{BB962C8B-B14F-4D97-AF65-F5344CB8AC3E}">
        <p14:creationId xmlns:p14="http://schemas.microsoft.com/office/powerpoint/2010/main" val="2839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388878-247E-464A-87EA-39CD45F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7" y="647990"/>
            <a:ext cx="2877607" cy="17553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AEECD9-8FD2-4C70-83CD-80BED38D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78" y="786996"/>
            <a:ext cx="5071932" cy="14773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AAF9047-D89B-4ADB-AA20-32145F7AFF7C}"/>
              </a:ext>
            </a:extLst>
          </p:cNvPr>
          <p:cNvCxnSpPr>
            <a:stCxn id="12" idx="3"/>
          </p:cNvCxnSpPr>
          <p:nvPr/>
        </p:nvCxnSpPr>
        <p:spPr>
          <a:xfrm>
            <a:off x="3013124" y="1525660"/>
            <a:ext cx="112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7EEAAB14-7147-4D38-8802-B3D4502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57" y="3447137"/>
            <a:ext cx="3761905" cy="155238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AC1F58-9F70-40DB-B94A-73BD4559C64D}"/>
              </a:ext>
            </a:extLst>
          </p:cNvPr>
          <p:cNvCxnSpPr>
            <a:cxnSpLocks/>
          </p:cNvCxnSpPr>
          <p:nvPr/>
        </p:nvCxnSpPr>
        <p:spPr>
          <a:xfrm>
            <a:off x="8663709" y="1847273"/>
            <a:ext cx="64740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4727A93-6331-4A75-9752-699F66CD6FEB}"/>
              </a:ext>
            </a:extLst>
          </p:cNvPr>
          <p:cNvSpPr txBox="1"/>
          <p:nvPr/>
        </p:nvSpPr>
        <p:spPr>
          <a:xfrm>
            <a:off x="213470" y="46182"/>
            <a:ext cx="672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Como rodar no navegador </a:t>
            </a:r>
          </a:p>
        </p:txBody>
      </p:sp>
    </p:spTree>
    <p:extLst>
      <p:ext uri="{BB962C8B-B14F-4D97-AF65-F5344CB8AC3E}">
        <p14:creationId xmlns:p14="http://schemas.microsoft.com/office/powerpoint/2010/main" val="173087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6757-C87D-43C4-B2D0-E5E9236425D4}"/>
              </a:ext>
            </a:extLst>
          </p:cNvPr>
          <p:cNvSpPr txBox="1"/>
          <p:nvPr/>
        </p:nvSpPr>
        <p:spPr>
          <a:xfrm>
            <a:off x="193964" y="4488871"/>
            <a:ext cx="4548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Personla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Page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$nome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meu nome é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$nome;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9D4FFC-7993-4FC7-B8DB-ED469B4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1" y="654289"/>
            <a:ext cx="4305247" cy="13297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22F197-97A1-4533-9064-EFC031529A9D}"/>
              </a:ext>
            </a:extLst>
          </p:cNvPr>
          <p:cNvSpPr txBox="1"/>
          <p:nvPr/>
        </p:nvSpPr>
        <p:spPr>
          <a:xfrm>
            <a:off x="322721" y="135713"/>
            <a:ext cx="41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Possíveis erros esquecer o “;”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6611C3-CCD3-41E7-93B7-C1222F16FA0C}"/>
              </a:ext>
            </a:extLst>
          </p:cNvPr>
          <p:cNvSpPr txBox="1"/>
          <p:nvPr/>
        </p:nvSpPr>
        <p:spPr>
          <a:xfrm>
            <a:off x="234705" y="2079222"/>
            <a:ext cx="450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Word!!!&lt;/h1&gt;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&lt;p&gt;Oi tudo bom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A04902-7006-4B75-9BBB-DA72EA11FFD5}"/>
              </a:ext>
            </a:extLst>
          </p:cNvPr>
          <p:cNvSpPr txBox="1"/>
          <p:nvPr/>
        </p:nvSpPr>
        <p:spPr>
          <a:xfrm>
            <a:off x="193964" y="4101067"/>
            <a:ext cx="22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Variável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EE1A02-ADCD-4B36-A8F6-1246BF724680}"/>
              </a:ext>
            </a:extLst>
          </p:cNvPr>
          <p:cNvSpPr/>
          <p:nvPr/>
        </p:nvSpPr>
        <p:spPr>
          <a:xfrm>
            <a:off x="193964" y="109772"/>
            <a:ext cx="4507345" cy="344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E5090A-B05F-4279-B1D5-0473E7F60051}"/>
              </a:ext>
            </a:extLst>
          </p:cNvPr>
          <p:cNvSpPr/>
          <p:nvPr/>
        </p:nvSpPr>
        <p:spPr>
          <a:xfrm>
            <a:off x="193964" y="4045067"/>
            <a:ext cx="4507345" cy="1986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77781-F097-49C7-A900-6A002083977D}"/>
              </a:ext>
            </a:extLst>
          </p:cNvPr>
          <p:cNvSpPr txBox="1"/>
          <p:nvPr/>
        </p:nvSpPr>
        <p:spPr>
          <a:xfrm>
            <a:off x="5458690" y="142040"/>
            <a:ext cx="6096000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B0F0"/>
                </a:solidFill>
              </a:rPr>
              <a:t>Variável Global</a:t>
            </a:r>
            <a:endParaRPr lang="pt-BR" dirty="0">
              <a:solidFill>
                <a:srgbClr val="F286C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 uma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não pode iniciar com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pode _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azul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vermelho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$x;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&lt;h1&gt;O valor de x dentro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&lt;h2&gt;O valor do x fora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8272EA-F572-45E8-8D2A-CC42739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90" y="2244436"/>
            <a:ext cx="2969521" cy="1544872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4F7C88-74B9-4092-93E4-8005B2250E24}"/>
              </a:ext>
            </a:extLst>
          </p:cNvPr>
          <p:cNvCxnSpPr/>
          <p:nvPr/>
        </p:nvCxnSpPr>
        <p:spPr>
          <a:xfrm flipV="1">
            <a:off x="7250545" y="3241964"/>
            <a:ext cx="1256145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3431EE1-586E-4CE0-8EC0-FC2307870B8F}"/>
              </a:ext>
            </a:extLst>
          </p:cNvPr>
          <p:cNvCxnSpPr>
            <a:cxnSpLocks/>
          </p:cNvCxnSpPr>
          <p:nvPr/>
        </p:nvCxnSpPr>
        <p:spPr>
          <a:xfrm flipV="1">
            <a:off x="5163128" y="3048001"/>
            <a:ext cx="397164" cy="17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47B7EE5-2D07-4189-8D8F-571C01D4A965}"/>
              </a:ext>
            </a:extLst>
          </p:cNvPr>
          <p:cNvCxnSpPr/>
          <p:nvPr/>
        </p:nvCxnSpPr>
        <p:spPr>
          <a:xfrm>
            <a:off x="5163127" y="3241964"/>
            <a:ext cx="0" cy="25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2456548-2A03-4AB5-A19B-F1E743C8A218}"/>
              </a:ext>
            </a:extLst>
          </p:cNvPr>
          <p:cNvCxnSpPr>
            <a:cxnSpLocks/>
          </p:cNvCxnSpPr>
          <p:nvPr/>
        </p:nvCxnSpPr>
        <p:spPr>
          <a:xfrm>
            <a:off x="5181600" y="5745018"/>
            <a:ext cx="397164" cy="10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89CA1A1-03DC-4155-B37C-3A15DD14D433}"/>
              </a:ext>
            </a:extLst>
          </p:cNvPr>
          <p:cNvCxnSpPr/>
          <p:nvPr/>
        </p:nvCxnSpPr>
        <p:spPr>
          <a:xfrm>
            <a:off x="8035636" y="2244436"/>
            <a:ext cx="471054" cy="62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848C0-36CD-448D-A9F4-6F7B1D8F5565}"/>
              </a:ext>
            </a:extLst>
          </p:cNvPr>
          <p:cNvSpPr txBox="1"/>
          <p:nvPr/>
        </p:nvSpPr>
        <p:spPr>
          <a:xfrm>
            <a:off x="406400" y="254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https://youtu.be/HI1TezrEPI4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- Curso PHP Completo: Aula 08 - Manipulação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Strings</a:t>
            </a:r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8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BBA186-C0E4-40F3-8481-7D3F2DC1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300428"/>
            <a:ext cx="11171428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14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195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Gomes da Rocha</dc:creator>
  <cp:lastModifiedBy>Matheus Gomes da Rocha</cp:lastModifiedBy>
  <cp:revision>15</cp:revision>
  <dcterms:created xsi:type="dcterms:W3CDTF">2022-04-02T22:43:39Z</dcterms:created>
  <dcterms:modified xsi:type="dcterms:W3CDTF">2022-04-04T01:45:13Z</dcterms:modified>
</cp:coreProperties>
</file>