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80" r:id="rId2"/>
    <p:sldId id="258" r:id="rId3"/>
    <p:sldId id="259" r:id="rId4"/>
    <p:sldId id="260" r:id="rId5"/>
    <p:sldId id="257" r:id="rId6"/>
    <p:sldId id="281" r:id="rId7"/>
    <p:sldId id="283" r:id="rId8"/>
    <p:sldId id="261" r:id="rId9"/>
    <p:sldId id="282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76" r:id="rId25"/>
    <p:sldId id="286" r:id="rId26"/>
    <p:sldId id="284" r:id="rId27"/>
    <p:sldId id="277" r:id="rId28"/>
    <p:sldId id="278" r:id="rId29"/>
    <p:sldId id="27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yyVP7WCeidIaN8PHHj4Aisxss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27FF8-0DD6-40EC-82E9-F8360E1FE02C}" v="46" dt="2021-11-29T04:13:35.164"/>
  </p1510:revLst>
</p1510:revInfo>
</file>

<file path=ppt/tableStyles.xml><?xml version="1.0" encoding="utf-8"?>
<a:tblStyleLst xmlns:a="http://schemas.openxmlformats.org/drawingml/2006/main" def="{C9E02763-9063-4654-B66E-518AE6080919}">
  <a:tblStyle styleId="{C9E02763-9063-4654-B66E-518AE608091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형재" userId="d225bbb56258d334" providerId="LiveId" clId="{71327FF8-0DD6-40EC-82E9-F8360E1FE02C}"/>
    <pc:docChg chg="undo redo custSel addSld delSld modSld sldOrd">
      <pc:chgData name="김 형재" userId="d225bbb56258d334" providerId="LiveId" clId="{71327FF8-0DD6-40EC-82E9-F8360E1FE02C}" dt="2021-11-29T06:48:41.862" v="640"/>
      <pc:docMkLst>
        <pc:docMk/>
      </pc:docMkLst>
      <pc:sldChg chg="addSp modSp mod">
        <pc:chgData name="김 형재" userId="d225bbb56258d334" providerId="LiveId" clId="{71327FF8-0DD6-40EC-82E9-F8360E1FE02C}" dt="2021-11-29T04:08:36.901" v="431"/>
        <pc:sldMkLst>
          <pc:docMk/>
          <pc:sldMk cId="0" sldId="259"/>
        </pc:sldMkLst>
        <pc:spChg chg="add mod">
          <ac:chgData name="김 형재" userId="d225bbb56258d334" providerId="LiveId" clId="{71327FF8-0DD6-40EC-82E9-F8360E1FE02C}" dt="2021-11-29T04:08:36.901" v="431"/>
          <ac:spMkLst>
            <pc:docMk/>
            <pc:sldMk cId="0" sldId="259"/>
            <ac:spMk id="20" creationId="{BEE1512F-1A0B-43D5-AB93-21761B2D8689}"/>
          </ac:spMkLst>
        </pc:spChg>
        <pc:spChg chg="add mod">
          <ac:chgData name="김 형재" userId="d225bbb56258d334" providerId="LiveId" clId="{71327FF8-0DD6-40EC-82E9-F8360E1FE02C}" dt="2021-11-29T04:08:32.163" v="416" actId="14100"/>
          <ac:spMkLst>
            <pc:docMk/>
            <pc:sldMk cId="0" sldId="259"/>
            <ac:spMk id="21" creationId="{56261C30-4441-46FC-9C17-BBE69088BF14}"/>
          </ac:spMkLst>
        </pc:spChg>
        <pc:spChg chg="mod">
          <ac:chgData name="김 형재" userId="d225bbb56258d334" providerId="LiveId" clId="{71327FF8-0DD6-40EC-82E9-F8360E1FE02C}" dt="2021-11-29T04:08:23.465" v="398" actId="1036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김 형재" userId="d225bbb56258d334" providerId="LiveId" clId="{71327FF8-0DD6-40EC-82E9-F8360E1FE02C}" dt="2021-11-29T04:08:23.465" v="398" actId="1036"/>
          <ac:spMkLst>
            <pc:docMk/>
            <pc:sldMk cId="0" sldId="259"/>
            <ac:spMk id="184" creationId="{00000000-0000-0000-0000-000000000000}"/>
          </ac:spMkLst>
        </pc:spChg>
      </pc:sldChg>
      <pc:sldChg chg="addSp modSp mod">
        <pc:chgData name="김 형재" userId="d225bbb56258d334" providerId="LiveId" clId="{71327FF8-0DD6-40EC-82E9-F8360E1FE02C}" dt="2021-11-29T04:14:43.739" v="522"/>
        <pc:sldMkLst>
          <pc:docMk/>
          <pc:sldMk cId="0" sldId="262"/>
        </pc:sldMkLst>
        <pc:spChg chg="add mod">
          <ac:chgData name="김 형재" userId="d225bbb56258d334" providerId="LiveId" clId="{71327FF8-0DD6-40EC-82E9-F8360E1FE02C}" dt="2021-11-29T04:14:43.739" v="522"/>
          <ac:spMkLst>
            <pc:docMk/>
            <pc:sldMk cId="0" sldId="262"/>
            <ac:spMk id="18" creationId="{485B54FE-FAD8-47C6-A5B5-ABA0272AE9B4}"/>
          </ac:spMkLst>
        </pc:spChg>
      </pc:sldChg>
      <pc:sldChg chg="addSp modSp">
        <pc:chgData name="김 형재" userId="d225bbb56258d334" providerId="LiveId" clId="{71327FF8-0DD6-40EC-82E9-F8360E1FE02C}" dt="2021-11-29T04:14:46.899" v="523"/>
        <pc:sldMkLst>
          <pc:docMk/>
          <pc:sldMk cId="0" sldId="264"/>
        </pc:sldMkLst>
        <pc:spChg chg="add mod">
          <ac:chgData name="김 형재" userId="d225bbb56258d334" providerId="LiveId" clId="{71327FF8-0DD6-40EC-82E9-F8360E1FE02C}" dt="2021-11-29T04:14:46.899" v="523"/>
          <ac:spMkLst>
            <pc:docMk/>
            <pc:sldMk cId="0" sldId="264"/>
            <ac:spMk id="19" creationId="{570DFA6B-03FC-4DA1-963B-55401EAF62D0}"/>
          </ac:spMkLst>
        </pc:spChg>
      </pc:sldChg>
      <pc:sldChg chg="addSp modSp mod">
        <pc:chgData name="김 형재" userId="d225bbb56258d334" providerId="LiveId" clId="{71327FF8-0DD6-40EC-82E9-F8360E1FE02C}" dt="2021-11-29T05:27:58.826" v="601" actId="1076"/>
        <pc:sldMkLst>
          <pc:docMk/>
          <pc:sldMk cId="0" sldId="265"/>
        </pc:sldMkLst>
        <pc:spChg chg="add mod">
          <ac:chgData name="김 형재" userId="d225bbb56258d334" providerId="LiveId" clId="{71327FF8-0DD6-40EC-82E9-F8360E1FE02C}" dt="2021-11-29T04:14:48.188" v="524"/>
          <ac:spMkLst>
            <pc:docMk/>
            <pc:sldMk cId="0" sldId="265"/>
            <ac:spMk id="17" creationId="{785AF2B6-6AC2-4BC0-9CB4-E6FF08D48475}"/>
          </ac:spMkLst>
        </pc:spChg>
        <pc:spChg chg="add mod">
          <ac:chgData name="김 형재" userId="d225bbb56258d334" providerId="LiveId" clId="{71327FF8-0DD6-40EC-82E9-F8360E1FE02C}" dt="2021-11-29T05:27:58.826" v="601" actId="1076"/>
          <ac:spMkLst>
            <pc:docMk/>
            <pc:sldMk cId="0" sldId="265"/>
            <ac:spMk id="18" creationId="{2304E696-C707-4D1B-81F3-DB7C98A364A6}"/>
          </ac:spMkLst>
        </pc:spChg>
      </pc:sldChg>
      <pc:sldChg chg="addSp modSp">
        <pc:chgData name="김 형재" userId="d225bbb56258d334" providerId="LiveId" clId="{71327FF8-0DD6-40EC-82E9-F8360E1FE02C}" dt="2021-11-29T04:14:48.748" v="525"/>
        <pc:sldMkLst>
          <pc:docMk/>
          <pc:sldMk cId="0" sldId="266"/>
        </pc:sldMkLst>
        <pc:spChg chg="add mod">
          <ac:chgData name="김 형재" userId="d225bbb56258d334" providerId="LiveId" clId="{71327FF8-0DD6-40EC-82E9-F8360E1FE02C}" dt="2021-11-29T04:14:48.748" v="525"/>
          <ac:spMkLst>
            <pc:docMk/>
            <pc:sldMk cId="0" sldId="266"/>
            <ac:spMk id="28" creationId="{5E46B296-7ED3-4487-A253-868C1A9D2FB3}"/>
          </ac:spMkLst>
        </pc:spChg>
      </pc:sldChg>
      <pc:sldChg chg="addSp modSp">
        <pc:chgData name="김 형재" userId="d225bbb56258d334" providerId="LiveId" clId="{71327FF8-0DD6-40EC-82E9-F8360E1FE02C}" dt="2021-11-29T04:14:49.813" v="526"/>
        <pc:sldMkLst>
          <pc:docMk/>
          <pc:sldMk cId="0" sldId="267"/>
        </pc:sldMkLst>
        <pc:spChg chg="add mod">
          <ac:chgData name="김 형재" userId="d225bbb56258d334" providerId="LiveId" clId="{71327FF8-0DD6-40EC-82E9-F8360E1FE02C}" dt="2021-11-29T04:14:49.813" v="526"/>
          <ac:spMkLst>
            <pc:docMk/>
            <pc:sldMk cId="0" sldId="267"/>
            <ac:spMk id="29" creationId="{180CA4BD-4594-4DE5-8B98-A79F360E7A96}"/>
          </ac:spMkLst>
        </pc:spChg>
      </pc:sldChg>
      <pc:sldChg chg="addSp modSp">
        <pc:chgData name="김 형재" userId="d225bbb56258d334" providerId="LiveId" clId="{71327FF8-0DD6-40EC-82E9-F8360E1FE02C}" dt="2021-11-29T04:14:50.268" v="527"/>
        <pc:sldMkLst>
          <pc:docMk/>
          <pc:sldMk cId="0" sldId="268"/>
        </pc:sldMkLst>
        <pc:spChg chg="add mod">
          <ac:chgData name="김 형재" userId="d225bbb56258d334" providerId="LiveId" clId="{71327FF8-0DD6-40EC-82E9-F8360E1FE02C}" dt="2021-11-29T04:14:50.268" v="527"/>
          <ac:spMkLst>
            <pc:docMk/>
            <pc:sldMk cId="0" sldId="268"/>
            <ac:spMk id="29" creationId="{88484603-ED5F-444E-9766-2E64B26D0F1F}"/>
          </ac:spMkLst>
        </pc:spChg>
      </pc:sldChg>
      <pc:sldChg chg="addSp delSp modSp mod">
        <pc:chgData name="김 형재" userId="d225bbb56258d334" providerId="LiveId" clId="{71327FF8-0DD6-40EC-82E9-F8360E1FE02C}" dt="2021-11-29T04:14:50.651" v="528"/>
        <pc:sldMkLst>
          <pc:docMk/>
          <pc:sldMk cId="0" sldId="269"/>
        </pc:sldMkLst>
        <pc:spChg chg="add mod">
          <ac:chgData name="김 형재" userId="d225bbb56258d334" providerId="LiveId" clId="{71327FF8-0DD6-40EC-82E9-F8360E1FE02C}" dt="2021-11-29T04:14:50.651" v="528"/>
          <ac:spMkLst>
            <pc:docMk/>
            <pc:sldMk cId="0" sldId="269"/>
            <ac:spMk id="28" creationId="{76F9670A-FEB2-437E-A425-46899041F162}"/>
          </ac:spMkLst>
        </pc:spChg>
        <pc:spChg chg="mod">
          <ac:chgData name="김 형재" userId="d225bbb56258d334" providerId="LiveId" clId="{71327FF8-0DD6-40EC-82E9-F8360E1FE02C}" dt="2021-11-28T15:41:38.619" v="102" actId="113"/>
          <ac:spMkLst>
            <pc:docMk/>
            <pc:sldMk cId="0" sldId="269"/>
            <ac:spMk id="437" creationId="{00000000-0000-0000-0000-000000000000}"/>
          </ac:spMkLst>
        </pc:spChg>
        <pc:graphicFrameChg chg="add del mod">
          <ac:chgData name="김 형재" userId="d225bbb56258d334" providerId="LiveId" clId="{71327FF8-0DD6-40EC-82E9-F8360E1FE02C}" dt="2021-11-28T15:41:37.143" v="101"/>
          <ac:graphicFrameMkLst>
            <pc:docMk/>
            <pc:sldMk cId="0" sldId="269"/>
            <ac:graphicFrameMk id="2" creationId="{9CB22755-F843-4035-8D66-95CEAF079D6D}"/>
          </ac:graphicFrameMkLst>
        </pc:graphicFrameChg>
      </pc:sldChg>
      <pc:sldChg chg="addSp delSp modSp mod">
        <pc:chgData name="김 형재" userId="d225bbb56258d334" providerId="LiveId" clId="{71327FF8-0DD6-40EC-82E9-F8360E1FE02C}" dt="2021-11-29T05:28:05.979" v="603"/>
        <pc:sldMkLst>
          <pc:docMk/>
          <pc:sldMk cId="0" sldId="270"/>
        </pc:sldMkLst>
        <pc:spChg chg="add mod">
          <ac:chgData name="김 형재" userId="d225bbb56258d334" providerId="LiveId" clId="{71327FF8-0DD6-40EC-82E9-F8360E1FE02C}" dt="2021-11-29T04:14:51.853" v="529"/>
          <ac:spMkLst>
            <pc:docMk/>
            <pc:sldMk cId="0" sldId="270"/>
            <ac:spMk id="17" creationId="{EDE4DCCF-50C9-49C5-BC0D-68859BABEDEF}"/>
          </ac:spMkLst>
        </pc:spChg>
        <pc:spChg chg="add del mod">
          <ac:chgData name="김 형재" userId="d225bbb56258d334" providerId="LiveId" clId="{71327FF8-0DD6-40EC-82E9-F8360E1FE02C}" dt="2021-11-29T05:28:05.338" v="602" actId="478"/>
          <ac:spMkLst>
            <pc:docMk/>
            <pc:sldMk cId="0" sldId="270"/>
            <ac:spMk id="18" creationId="{1715042E-B5BB-472F-ADB6-50B62B4FBDDD}"/>
          </ac:spMkLst>
        </pc:spChg>
        <pc:spChg chg="add mod">
          <ac:chgData name="김 형재" userId="d225bbb56258d334" providerId="LiveId" clId="{71327FF8-0DD6-40EC-82E9-F8360E1FE02C}" dt="2021-11-29T05:28:05.979" v="603"/>
          <ac:spMkLst>
            <pc:docMk/>
            <pc:sldMk cId="0" sldId="270"/>
            <ac:spMk id="19" creationId="{DC7FC27C-D98F-4003-AD48-AB3F847F24CA}"/>
          </ac:spMkLst>
        </pc:spChg>
      </pc:sldChg>
      <pc:sldChg chg="addSp modSp">
        <pc:chgData name="김 형재" userId="d225bbb56258d334" providerId="LiveId" clId="{71327FF8-0DD6-40EC-82E9-F8360E1FE02C}" dt="2021-11-29T04:14:52.211" v="530"/>
        <pc:sldMkLst>
          <pc:docMk/>
          <pc:sldMk cId="0" sldId="271"/>
        </pc:sldMkLst>
        <pc:spChg chg="add mod">
          <ac:chgData name="김 형재" userId="d225bbb56258d334" providerId="LiveId" clId="{71327FF8-0DD6-40EC-82E9-F8360E1FE02C}" dt="2021-11-29T04:14:52.211" v="530"/>
          <ac:spMkLst>
            <pc:docMk/>
            <pc:sldMk cId="0" sldId="271"/>
            <ac:spMk id="31" creationId="{864DA953-21D7-4883-B1EB-D1F465FB913C}"/>
          </ac:spMkLst>
        </pc:spChg>
      </pc:sldChg>
      <pc:sldChg chg="addSp modSp mod">
        <pc:chgData name="김 형재" userId="d225bbb56258d334" providerId="LiveId" clId="{71327FF8-0DD6-40EC-82E9-F8360E1FE02C}" dt="2021-11-29T04:14:52.566" v="531"/>
        <pc:sldMkLst>
          <pc:docMk/>
          <pc:sldMk cId="0" sldId="272"/>
        </pc:sldMkLst>
        <pc:spChg chg="add mod">
          <ac:chgData name="김 형재" userId="d225bbb56258d334" providerId="LiveId" clId="{71327FF8-0DD6-40EC-82E9-F8360E1FE02C}" dt="2021-11-29T04:14:52.566" v="531"/>
          <ac:spMkLst>
            <pc:docMk/>
            <pc:sldMk cId="0" sldId="272"/>
            <ac:spMk id="22" creationId="{CA4B4B4B-453F-48A4-88BB-EB53E70E5422}"/>
          </ac:spMkLst>
        </pc:spChg>
        <pc:spChg chg="mod">
          <ac:chgData name="김 형재" userId="d225bbb56258d334" providerId="LiveId" clId="{71327FF8-0DD6-40EC-82E9-F8360E1FE02C}" dt="2021-11-28T15:41:26.127" v="99" actId="14100"/>
          <ac:spMkLst>
            <pc:docMk/>
            <pc:sldMk cId="0" sldId="272"/>
            <ac:spMk id="490" creationId="{00000000-0000-0000-0000-000000000000}"/>
          </ac:spMkLst>
        </pc:spChg>
      </pc:sldChg>
      <pc:sldChg chg="addSp modSp mod">
        <pc:chgData name="김 형재" userId="d225bbb56258d334" providerId="LiveId" clId="{71327FF8-0DD6-40EC-82E9-F8360E1FE02C}" dt="2021-11-29T04:14:53.051" v="532"/>
        <pc:sldMkLst>
          <pc:docMk/>
          <pc:sldMk cId="0" sldId="273"/>
        </pc:sldMkLst>
        <pc:spChg chg="add mod">
          <ac:chgData name="김 형재" userId="d225bbb56258d334" providerId="LiveId" clId="{71327FF8-0DD6-40EC-82E9-F8360E1FE02C}" dt="2021-11-29T04:14:53.051" v="532"/>
          <ac:spMkLst>
            <pc:docMk/>
            <pc:sldMk cId="0" sldId="273"/>
            <ac:spMk id="22" creationId="{DE70A7E8-3B34-44CE-9ACF-966221551AE7}"/>
          </ac:spMkLst>
        </pc:spChg>
        <pc:spChg chg="mod">
          <ac:chgData name="김 형재" userId="d225bbb56258d334" providerId="LiveId" clId="{71327FF8-0DD6-40EC-82E9-F8360E1FE02C}" dt="2021-11-28T15:41:20.221" v="98" actId="14100"/>
          <ac:spMkLst>
            <pc:docMk/>
            <pc:sldMk cId="0" sldId="273"/>
            <ac:spMk id="514" creationId="{00000000-0000-0000-0000-000000000000}"/>
          </ac:spMkLst>
        </pc:spChg>
      </pc:sldChg>
      <pc:sldChg chg="addSp modSp">
        <pc:chgData name="김 형재" userId="d225bbb56258d334" providerId="LiveId" clId="{71327FF8-0DD6-40EC-82E9-F8360E1FE02C}" dt="2021-11-29T04:14:54.518" v="533"/>
        <pc:sldMkLst>
          <pc:docMk/>
          <pc:sldMk cId="0" sldId="274"/>
        </pc:sldMkLst>
        <pc:spChg chg="add mod">
          <ac:chgData name="김 형재" userId="d225bbb56258d334" providerId="LiveId" clId="{71327FF8-0DD6-40EC-82E9-F8360E1FE02C}" dt="2021-11-29T04:14:54.518" v="533"/>
          <ac:spMkLst>
            <pc:docMk/>
            <pc:sldMk cId="0" sldId="274"/>
            <ac:spMk id="17" creationId="{B69042E6-A5C2-4CDD-B1A0-E434CBDD86C4}"/>
          </ac:spMkLst>
        </pc:spChg>
      </pc:sldChg>
      <pc:sldChg chg="addSp modSp">
        <pc:chgData name="김 형재" userId="d225bbb56258d334" providerId="LiveId" clId="{71327FF8-0DD6-40EC-82E9-F8360E1FE02C}" dt="2021-11-29T04:14:54.908" v="534"/>
        <pc:sldMkLst>
          <pc:docMk/>
          <pc:sldMk cId="0" sldId="275"/>
        </pc:sldMkLst>
        <pc:spChg chg="add mod">
          <ac:chgData name="김 형재" userId="d225bbb56258d334" providerId="LiveId" clId="{71327FF8-0DD6-40EC-82E9-F8360E1FE02C}" dt="2021-11-29T04:14:54.908" v="534"/>
          <ac:spMkLst>
            <pc:docMk/>
            <pc:sldMk cId="0" sldId="275"/>
            <ac:spMk id="17" creationId="{70190D6B-6518-4F34-88A8-0E27D2EF1442}"/>
          </ac:spMkLst>
        </pc:spChg>
      </pc:sldChg>
      <pc:sldChg chg="modSp">
        <pc:chgData name="김 형재" userId="d225bbb56258d334" providerId="LiveId" clId="{71327FF8-0DD6-40EC-82E9-F8360E1FE02C}" dt="2021-11-29T06:47:53.022" v="637"/>
        <pc:sldMkLst>
          <pc:docMk/>
          <pc:sldMk cId="0" sldId="276"/>
        </pc:sldMkLst>
        <pc:spChg chg="mod">
          <ac:chgData name="김 형재" userId="d225bbb56258d334" providerId="LiveId" clId="{71327FF8-0DD6-40EC-82E9-F8360E1FE02C}" dt="2021-11-29T06:47:53.022" v="637"/>
          <ac:spMkLst>
            <pc:docMk/>
            <pc:sldMk cId="0" sldId="276"/>
            <ac:spMk id="592" creationId="{00000000-0000-0000-0000-000000000000}"/>
          </ac:spMkLst>
        </pc:spChg>
      </pc:sldChg>
      <pc:sldChg chg="modSp">
        <pc:chgData name="김 형재" userId="d225bbb56258d334" providerId="LiveId" clId="{71327FF8-0DD6-40EC-82E9-F8360E1FE02C}" dt="2021-11-29T06:48:36.276" v="639"/>
        <pc:sldMkLst>
          <pc:docMk/>
          <pc:sldMk cId="0" sldId="278"/>
        </pc:sldMkLst>
        <pc:spChg chg="mod">
          <ac:chgData name="김 형재" userId="d225bbb56258d334" providerId="LiveId" clId="{71327FF8-0DD6-40EC-82E9-F8360E1FE02C}" dt="2021-11-29T06:48:36.276" v="639"/>
          <ac:spMkLst>
            <pc:docMk/>
            <pc:sldMk cId="0" sldId="278"/>
            <ac:spMk id="639" creationId="{00000000-0000-0000-0000-000000000000}"/>
          </ac:spMkLst>
        </pc:spChg>
      </pc:sldChg>
      <pc:sldChg chg="modSp">
        <pc:chgData name="김 형재" userId="d225bbb56258d334" providerId="LiveId" clId="{71327FF8-0DD6-40EC-82E9-F8360E1FE02C}" dt="2021-11-29T06:48:41.862" v="640"/>
        <pc:sldMkLst>
          <pc:docMk/>
          <pc:sldMk cId="0" sldId="279"/>
        </pc:sldMkLst>
        <pc:spChg chg="mod">
          <ac:chgData name="김 형재" userId="d225bbb56258d334" providerId="LiveId" clId="{71327FF8-0DD6-40EC-82E9-F8360E1FE02C}" dt="2021-11-29T06:48:41.862" v="640"/>
          <ac:spMkLst>
            <pc:docMk/>
            <pc:sldMk cId="0" sldId="279"/>
            <ac:spMk id="672" creationId="{00000000-0000-0000-0000-000000000000}"/>
          </ac:spMkLst>
        </pc:spChg>
      </pc:sldChg>
      <pc:sldChg chg="addSp delSp modSp mod">
        <pc:chgData name="김 형재" userId="d225bbb56258d334" providerId="LiveId" clId="{71327FF8-0DD6-40EC-82E9-F8360E1FE02C}" dt="2021-11-28T15:59:45.202" v="376" actId="14100"/>
        <pc:sldMkLst>
          <pc:docMk/>
          <pc:sldMk cId="305606151" sldId="282"/>
        </pc:sldMkLst>
        <pc:spChg chg="add mod">
          <ac:chgData name="김 형재" userId="d225bbb56258d334" providerId="LiveId" clId="{71327FF8-0DD6-40EC-82E9-F8360E1FE02C}" dt="2021-11-28T15:56:29.832" v="254" actId="14100"/>
          <ac:spMkLst>
            <pc:docMk/>
            <pc:sldMk cId="305606151" sldId="282"/>
            <ac:spMk id="2" creationId="{DF2D8488-4DC5-49DE-971C-E72DEC2F8794}"/>
          </ac:spMkLst>
        </pc:spChg>
        <pc:spChg chg="add mod">
          <ac:chgData name="김 형재" userId="d225bbb56258d334" providerId="LiveId" clId="{71327FF8-0DD6-40EC-82E9-F8360E1FE02C}" dt="2021-11-28T15:59:39.708" v="375" actId="14100"/>
          <ac:spMkLst>
            <pc:docMk/>
            <pc:sldMk cId="305606151" sldId="282"/>
            <ac:spMk id="3" creationId="{FC304701-F049-4B36-874A-8E15AA3C1AA2}"/>
          </ac:spMkLst>
        </pc:spChg>
        <pc:spChg chg="add del mod">
          <ac:chgData name="김 형재" userId="d225bbb56258d334" providerId="LiveId" clId="{71327FF8-0DD6-40EC-82E9-F8360E1FE02C}" dt="2021-11-28T15:47:44.831" v="154"/>
          <ac:spMkLst>
            <pc:docMk/>
            <pc:sldMk cId="305606151" sldId="282"/>
            <ac:spMk id="21" creationId="{56F75A53-0D87-4F77-BF83-0675B9A687E4}"/>
          </ac:spMkLst>
        </pc:spChg>
        <pc:spChg chg="add del mod">
          <ac:chgData name="김 형재" userId="d225bbb56258d334" providerId="LiveId" clId="{71327FF8-0DD6-40EC-82E9-F8360E1FE02C}" dt="2021-11-28T15:47:44.831" v="154"/>
          <ac:spMkLst>
            <pc:docMk/>
            <pc:sldMk cId="305606151" sldId="282"/>
            <ac:spMk id="22" creationId="{52D04CFB-5319-4F0D-A6D0-703843600F5F}"/>
          </ac:spMkLst>
        </pc:spChg>
        <pc:spChg chg="add del mod">
          <ac:chgData name="김 형재" userId="d225bbb56258d334" providerId="LiveId" clId="{71327FF8-0DD6-40EC-82E9-F8360E1FE02C}" dt="2021-11-28T15:47:44.831" v="154"/>
          <ac:spMkLst>
            <pc:docMk/>
            <pc:sldMk cId="305606151" sldId="282"/>
            <ac:spMk id="23" creationId="{C930E183-AC62-4CA5-86EE-BA53455DDB85}"/>
          </ac:spMkLst>
        </pc:spChg>
        <pc:spChg chg="add del mod">
          <ac:chgData name="김 형재" userId="d225bbb56258d334" providerId="LiveId" clId="{71327FF8-0DD6-40EC-82E9-F8360E1FE02C}" dt="2021-11-28T15:47:44.831" v="154"/>
          <ac:spMkLst>
            <pc:docMk/>
            <pc:sldMk cId="305606151" sldId="282"/>
            <ac:spMk id="24" creationId="{1BB17445-3642-441B-833C-8E361DC08F21}"/>
          </ac:spMkLst>
        </pc:spChg>
        <pc:spChg chg="add del mod">
          <ac:chgData name="김 형재" userId="d225bbb56258d334" providerId="LiveId" clId="{71327FF8-0DD6-40EC-82E9-F8360E1FE02C}" dt="2021-11-28T15:47:44.831" v="154"/>
          <ac:spMkLst>
            <pc:docMk/>
            <pc:sldMk cId="305606151" sldId="282"/>
            <ac:spMk id="25" creationId="{B9CBE8CF-6A48-4E28-8E91-DAFD6D130D87}"/>
          </ac:spMkLst>
        </pc:spChg>
        <pc:spChg chg="add mod">
          <ac:chgData name="김 형재" userId="d225bbb56258d334" providerId="LiveId" clId="{71327FF8-0DD6-40EC-82E9-F8360E1FE02C}" dt="2021-11-28T15:48:41.233" v="181" actId="20577"/>
          <ac:spMkLst>
            <pc:docMk/>
            <pc:sldMk cId="305606151" sldId="282"/>
            <ac:spMk id="26" creationId="{B33FF977-969E-4CC4-9A43-0528679DD5DF}"/>
          </ac:spMkLst>
        </pc:spChg>
        <pc:spChg chg="add del mod">
          <ac:chgData name="김 형재" userId="d225bbb56258d334" providerId="LiveId" clId="{71327FF8-0DD6-40EC-82E9-F8360E1FE02C}" dt="2021-11-28T15:47:56.930" v="158" actId="478"/>
          <ac:spMkLst>
            <pc:docMk/>
            <pc:sldMk cId="305606151" sldId="282"/>
            <ac:spMk id="27" creationId="{7BD25C7B-0611-4396-B343-6D75920689C7}"/>
          </ac:spMkLst>
        </pc:spChg>
        <pc:spChg chg="add mod">
          <ac:chgData name="김 형재" userId="d225bbb56258d334" providerId="LiveId" clId="{71327FF8-0DD6-40EC-82E9-F8360E1FE02C}" dt="2021-11-28T15:59:33.866" v="373" actId="1076"/>
          <ac:spMkLst>
            <pc:docMk/>
            <pc:sldMk cId="305606151" sldId="282"/>
            <ac:spMk id="27" creationId="{BC1424BF-2B65-45D6-8702-2F88EECC35A7}"/>
          </ac:spMkLst>
        </pc:spChg>
        <pc:spChg chg="add del mod">
          <ac:chgData name="김 형재" userId="d225bbb56258d334" providerId="LiveId" clId="{71327FF8-0DD6-40EC-82E9-F8360E1FE02C}" dt="2021-11-28T15:48:16.521" v="175"/>
          <ac:spMkLst>
            <pc:docMk/>
            <pc:sldMk cId="305606151" sldId="282"/>
            <ac:spMk id="28" creationId="{A31F4D5A-E7D5-4DAF-8ADD-9A93D1526636}"/>
          </ac:spMkLst>
        </pc:spChg>
        <pc:spChg chg="add mod">
          <ac:chgData name="김 형재" userId="d225bbb56258d334" providerId="LiveId" clId="{71327FF8-0DD6-40EC-82E9-F8360E1FE02C}" dt="2021-11-28T15:56:36.336" v="255" actId="14100"/>
          <ac:spMkLst>
            <pc:docMk/>
            <pc:sldMk cId="305606151" sldId="282"/>
            <ac:spMk id="29" creationId="{750D012D-F58A-4C75-B38B-7FCBEA35B774}"/>
          </ac:spMkLst>
        </pc:spChg>
        <pc:spChg chg="add mod">
          <ac:chgData name="김 형재" userId="d225bbb56258d334" providerId="LiveId" clId="{71327FF8-0DD6-40EC-82E9-F8360E1FE02C}" dt="2021-11-28T15:48:46.747" v="194"/>
          <ac:spMkLst>
            <pc:docMk/>
            <pc:sldMk cId="305606151" sldId="282"/>
            <ac:spMk id="30" creationId="{7E0B9345-948F-4D2D-8736-75CCDAF0CA2D}"/>
          </ac:spMkLst>
        </pc:spChg>
        <pc:spChg chg="mod">
          <ac:chgData name="김 형재" userId="d225bbb56258d334" providerId="LiveId" clId="{71327FF8-0DD6-40EC-82E9-F8360E1FE02C}" dt="2021-11-28T15:59:45.202" v="376" actId="14100"/>
          <ac:spMkLst>
            <pc:docMk/>
            <pc:sldMk cId="305606151" sldId="282"/>
            <ac:spMk id="233" creationId="{00000000-0000-0000-0000-000000000000}"/>
          </ac:spMkLst>
        </pc:spChg>
        <pc:spChg chg="add del">
          <ac:chgData name="김 형재" userId="d225bbb56258d334" providerId="LiveId" clId="{71327FF8-0DD6-40EC-82E9-F8360E1FE02C}" dt="2021-11-28T15:47:45.231" v="155" actId="478"/>
          <ac:spMkLst>
            <pc:docMk/>
            <pc:sldMk cId="305606151" sldId="282"/>
            <ac:spMk id="244" creationId="{00000000-0000-0000-0000-000000000000}"/>
          </ac:spMkLst>
        </pc:spChg>
        <pc:spChg chg="add del">
          <ac:chgData name="김 형재" userId="d225bbb56258d334" providerId="LiveId" clId="{71327FF8-0DD6-40EC-82E9-F8360E1FE02C}" dt="2021-11-28T15:47:45.231" v="155" actId="478"/>
          <ac:spMkLst>
            <pc:docMk/>
            <pc:sldMk cId="305606151" sldId="282"/>
            <ac:spMk id="245" creationId="{00000000-0000-0000-0000-000000000000}"/>
          </ac:spMkLst>
        </pc:spChg>
        <pc:spChg chg="add del mod">
          <ac:chgData name="김 형재" userId="d225bbb56258d334" providerId="LiveId" clId="{71327FF8-0DD6-40EC-82E9-F8360E1FE02C}" dt="2021-11-28T15:47:49.155" v="156" actId="14100"/>
          <ac:spMkLst>
            <pc:docMk/>
            <pc:sldMk cId="305606151" sldId="282"/>
            <ac:spMk id="246" creationId="{00000000-0000-0000-0000-000000000000}"/>
          </ac:spMkLst>
        </pc:spChg>
        <pc:spChg chg="add del">
          <ac:chgData name="김 형재" userId="d225bbb56258d334" providerId="LiveId" clId="{71327FF8-0DD6-40EC-82E9-F8360E1FE02C}" dt="2021-11-28T15:47:45.231" v="155" actId="478"/>
          <ac:spMkLst>
            <pc:docMk/>
            <pc:sldMk cId="305606151" sldId="282"/>
            <ac:spMk id="247" creationId="{00000000-0000-0000-0000-000000000000}"/>
          </ac:spMkLst>
        </pc:spChg>
      </pc:sldChg>
      <pc:sldChg chg="addSp delSp modSp mod">
        <pc:chgData name="김 형재" userId="d225bbb56258d334" providerId="LiveId" clId="{71327FF8-0DD6-40EC-82E9-F8360E1FE02C}" dt="2021-11-29T06:47:59.935" v="638"/>
        <pc:sldMkLst>
          <pc:docMk/>
          <pc:sldMk cId="1168819236" sldId="284"/>
        </pc:sldMkLst>
        <pc:spChg chg="add del mod">
          <ac:chgData name="김 형재" userId="d225bbb56258d334" providerId="LiveId" clId="{71327FF8-0DD6-40EC-82E9-F8360E1FE02C}" dt="2021-11-28T15:49:24.186" v="211" actId="478"/>
          <ac:spMkLst>
            <pc:docMk/>
            <pc:sldMk cId="1168819236" sldId="284"/>
            <ac:spMk id="27" creationId="{D0EA442F-6B15-41B1-9F8B-16C191EB88F1}"/>
          </ac:spMkLst>
        </pc:spChg>
        <pc:spChg chg="add mod">
          <ac:chgData name="김 형재" userId="d225bbb56258d334" providerId="LiveId" clId="{71327FF8-0DD6-40EC-82E9-F8360E1FE02C}" dt="2021-11-28T15:49:50.894" v="237" actId="20577"/>
          <ac:spMkLst>
            <pc:docMk/>
            <pc:sldMk cId="1168819236" sldId="284"/>
            <ac:spMk id="28" creationId="{C2200279-98A7-449A-9CA8-67878EBF3BDB}"/>
          </ac:spMkLst>
        </pc:spChg>
        <pc:spChg chg="del">
          <ac:chgData name="김 형재" userId="d225bbb56258d334" providerId="LiveId" clId="{71327FF8-0DD6-40EC-82E9-F8360E1FE02C}" dt="2021-11-29T05:26:59.183" v="597" actId="478"/>
          <ac:spMkLst>
            <pc:docMk/>
            <pc:sldMk cId="1168819236" sldId="284"/>
            <ac:spMk id="29" creationId="{F486DBBD-1C4B-4F9A-8C9F-4ED418B5F558}"/>
          </ac:spMkLst>
        </pc:spChg>
        <pc:spChg chg="mod">
          <ac:chgData name="김 형재" userId="d225bbb56258d334" providerId="LiveId" clId="{71327FF8-0DD6-40EC-82E9-F8360E1FE02C}" dt="2021-11-28T15:39:20.866" v="27" actId="20577"/>
          <ac:spMkLst>
            <pc:docMk/>
            <pc:sldMk cId="1168819236" sldId="284"/>
            <ac:spMk id="30" creationId="{4AE6A54E-2E87-406D-8A88-5D718E95A961}"/>
          </ac:spMkLst>
        </pc:spChg>
        <pc:spChg chg="mod">
          <ac:chgData name="김 형재" userId="d225bbb56258d334" providerId="LiveId" clId="{71327FF8-0DD6-40EC-82E9-F8360E1FE02C}" dt="2021-11-28T15:40:55.098" v="90" actId="1038"/>
          <ac:spMkLst>
            <pc:docMk/>
            <pc:sldMk cId="1168819236" sldId="284"/>
            <ac:spMk id="32" creationId="{C83FDCBD-1FE8-40AC-8683-A5C356330798}"/>
          </ac:spMkLst>
        </pc:spChg>
        <pc:spChg chg="mod">
          <ac:chgData name="김 형재" userId="d225bbb56258d334" providerId="LiveId" clId="{71327FF8-0DD6-40EC-82E9-F8360E1FE02C}" dt="2021-11-28T15:49:35.542" v="213" actId="14100"/>
          <ac:spMkLst>
            <pc:docMk/>
            <pc:sldMk cId="1168819236" sldId="284"/>
            <ac:spMk id="34" creationId="{DE0C48FB-7C84-4A73-8048-43D2A96DB259}"/>
          </ac:spMkLst>
        </pc:spChg>
        <pc:spChg chg="mod">
          <ac:chgData name="김 형재" userId="d225bbb56258d334" providerId="LiveId" clId="{71327FF8-0DD6-40EC-82E9-F8360E1FE02C}" dt="2021-11-28T15:41:08.554" v="97" actId="1035"/>
          <ac:spMkLst>
            <pc:docMk/>
            <pc:sldMk cId="1168819236" sldId="284"/>
            <ac:spMk id="35" creationId="{FB128ED9-41B5-4967-A4B8-F21600265375}"/>
          </ac:spMkLst>
        </pc:spChg>
        <pc:spChg chg="mod">
          <ac:chgData name="김 형재" userId="d225bbb56258d334" providerId="LiveId" clId="{71327FF8-0DD6-40EC-82E9-F8360E1FE02C}" dt="2021-11-28T15:43:49.089" v="105" actId="14100"/>
          <ac:spMkLst>
            <pc:docMk/>
            <pc:sldMk cId="1168819236" sldId="284"/>
            <ac:spMk id="36" creationId="{A8F0D3B2-066F-4576-BF1D-E5DF84D87913}"/>
          </ac:spMkLst>
        </pc:spChg>
        <pc:spChg chg="del">
          <ac:chgData name="김 형재" userId="d225bbb56258d334" providerId="LiveId" clId="{71327FF8-0DD6-40EC-82E9-F8360E1FE02C}" dt="2021-11-28T15:43:36.184" v="103" actId="478"/>
          <ac:spMkLst>
            <pc:docMk/>
            <pc:sldMk cId="1168819236" sldId="284"/>
            <ac:spMk id="38" creationId="{9C07DC17-B79B-4AD4-92B9-49C95B17B68C}"/>
          </ac:spMkLst>
        </pc:spChg>
        <pc:spChg chg="add mod">
          <ac:chgData name="김 형재" userId="d225bbb56258d334" providerId="LiveId" clId="{71327FF8-0DD6-40EC-82E9-F8360E1FE02C}" dt="2021-11-29T05:26:59.363" v="598"/>
          <ac:spMkLst>
            <pc:docMk/>
            <pc:sldMk cId="1168819236" sldId="284"/>
            <ac:spMk id="38" creationId="{DA17C043-8565-4347-A28B-9AAB01316A67}"/>
          </ac:spMkLst>
        </pc:spChg>
        <pc:spChg chg="add mod">
          <ac:chgData name="김 형재" userId="d225bbb56258d334" providerId="LiveId" clId="{71327FF8-0DD6-40EC-82E9-F8360E1FE02C}" dt="2021-11-28T15:49:41.203" v="226"/>
          <ac:spMkLst>
            <pc:docMk/>
            <pc:sldMk cId="1168819236" sldId="284"/>
            <ac:spMk id="39" creationId="{AB3AEEBC-6D6E-4EF0-8079-B4ABA8FEC9A2}"/>
          </ac:spMkLst>
        </pc:spChg>
        <pc:spChg chg="add mod">
          <ac:chgData name="김 형재" userId="d225bbb56258d334" providerId="LiveId" clId="{71327FF8-0DD6-40EC-82E9-F8360E1FE02C}" dt="2021-11-28T15:49:31.123" v="212" actId="571"/>
          <ac:spMkLst>
            <pc:docMk/>
            <pc:sldMk cId="1168819236" sldId="284"/>
            <ac:spMk id="40" creationId="{A06B59AE-7E99-420D-887D-2F10DF7C796F}"/>
          </ac:spMkLst>
        </pc:spChg>
        <pc:spChg chg="add del mod">
          <ac:chgData name="김 형재" userId="d225bbb56258d334" providerId="LiveId" clId="{71327FF8-0DD6-40EC-82E9-F8360E1FE02C}" dt="2021-11-28T15:49:42.948" v="227" actId="478"/>
          <ac:spMkLst>
            <pc:docMk/>
            <pc:sldMk cId="1168819236" sldId="284"/>
            <ac:spMk id="41" creationId="{69EE0D06-8442-41FE-B181-F41EAB63C795}"/>
          </ac:spMkLst>
        </pc:spChg>
        <pc:spChg chg="mod">
          <ac:chgData name="김 형재" userId="d225bbb56258d334" providerId="LiveId" clId="{71327FF8-0DD6-40EC-82E9-F8360E1FE02C}" dt="2021-11-29T06:47:59.935" v="638"/>
          <ac:spMkLst>
            <pc:docMk/>
            <pc:sldMk cId="1168819236" sldId="284"/>
            <ac:spMk id="592" creationId="{00000000-0000-0000-0000-000000000000}"/>
          </ac:spMkLst>
        </pc:spChg>
      </pc:sldChg>
      <pc:sldChg chg="addSp delSp modSp add mod ord">
        <pc:chgData name="김 형재" userId="d225bbb56258d334" providerId="LiveId" clId="{71327FF8-0DD6-40EC-82E9-F8360E1FE02C}" dt="2021-11-29T05:41:08.566" v="610" actId="20577"/>
        <pc:sldMkLst>
          <pc:docMk/>
          <pc:sldMk cId="37792604" sldId="285"/>
        </pc:sldMkLst>
        <pc:spChg chg="del">
          <ac:chgData name="김 형재" userId="d225bbb56258d334" providerId="LiveId" clId="{71327FF8-0DD6-40EC-82E9-F8360E1FE02C}" dt="2021-11-29T04:14:59.921" v="535" actId="478"/>
          <ac:spMkLst>
            <pc:docMk/>
            <pc:sldMk cId="37792604" sldId="285"/>
            <ac:spMk id="18" creationId="{485B54FE-FAD8-47C6-A5B5-ABA0272AE9B4}"/>
          </ac:spMkLst>
        </pc:spChg>
        <pc:spChg chg="add mod">
          <ac:chgData name="김 형재" userId="d225bbb56258d334" providerId="LiveId" clId="{71327FF8-0DD6-40EC-82E9-F8360E1FE02C}" dt="2021-11-29T04:15:17.616" v="540" actId="207"/>
          <ac:spMkLst>
            <pc:docMk/>
            <pc:sldMk cId="37792604" sldId="285"/>
            <ac:spMk id="19" creationId="{58075A58-9A9F-42D3-8046-363796E55FE1}"/>
          </ac:spMkLst>
        </pc:spChg>
        <pc:spChg chg="add mod">
          <ac:chgData name="김 형재" userId="d225bbb56258d334" providerId="LiveId" clId="{71327FF8-0DD6-40EC-82E9-F8360E1FE02C}" dt="2021-11-29T04:15:39.870" v="544" actId="14100"/>
          <ac:spMkLst>
            <pc:docMk/>
            <pc:sldMk cId="37792604" sldId="285"/>
            <ac:spMk id="20" creationId="{BD47056C-50A5-44C1-B633-1AC98F10A1CE}"/>
          </ac:spMkLst>
        </pc:spChg>
        <pc:spChg chg="add mod">
          <ac:chgData name="김 형재" userId="d225bbb56258d334" providerId="LiveId" clId="{71327FF8-0DD6-40EC-82E9-F8360E1FE02C}" dt="2021-11-29T04:16:19.526" v="583" actId="113"/>
          <ac:spMkLst>
            <pc:docMk/>
            <pc:sldMk cId="37792604" sldId="285"/>
            <ac:spMk id="21" creationId="{0C3EF63E-D5CC-447C-AFEF-26008D21DE70}"/>
          </ac:spMkLst>
        </pc:spChg>
        <pc:spChg chg="add mod">
          <ac:chgData name="김 형재" userId="d225bbb56258d334" providerId="LiveId" clId="{71327FF8-0DD6-40EC-82E9-F8360E1FE02C}" dt="2021-11-29T04:17:46.179" v="585" actId="1076"/>
          <ac:spMkLst>
            <pc:docMk/>
            <pc:sldMk cId="37792604" sldId="285"/>
            <ac:spMk id="22" creationId="{C7780D88-706B-46B3-900C-8977FA0B0E30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3" creationId="{152E1E67-20E7-41E5-8B8F-3854B5F706E3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4" creationId="{41A8EC50-BC8D-48FC-8D7C-290A3B2719BB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5" creationId="{CFB09352-7D15-4BEA-A038-DC5A8C4138C4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6" creationId="{54049EF4-C025-4A3F-AF88-44F8ED5090A9}"/>
          </ac:spMkLst>
        </pc:spChg>
        <pc:spChg chg="add del mod">
          <ac:chgData name="김 형재" userId="d225bbb56258d334" providerId="LiveId" clId="{71327FF8-0DD6-40EC-82E9-F8360E1FE02C}" dt="2021-11-29T04:16:00.568" v="560" actId="478"/>
          <ac:spMkLst>
            <pc:docMk/>
            <pc:sldMk cId="37792604" sldId="285"/>
            <ac:spMk id="27" creationId="{D7FB2A12-11B0-4B39-AED7-FA271A54A7DF}"/>
          </ac:spMkLst>
        </pc:spChg>
        <pc:spChg chg="add mod">
          <ac:chgData name="김 형재" userId="d225bbb56258d334" providerId="LiveId" clId="{71327FF8-0DD6-40EC-82E9-F8360E1FE02C}" dt="2021-11-29T04:18:00.459" v="596"/>
          <ac:spMkLst>
            <pc:docMk/>
            <pc:sldMk cId="37792604" sldId="285"/>
            <ac:spMk id="27" creationId="{E98A25C2-1F99-46DA-B92F-8B0353C0EB03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8" creationId="{B56D7877-F144-45B3-B365-F752CCDDDC51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29" creationId="{4FCF993D-2661-41FD-9758-684CBCD9D95C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30" creationId="{608EFEA1-D6D6-4BB8-BF10-825F13E6A107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31" creationId="{836184D2-BCB5-42FE-8B3D-3EB82298EB7C}"/>
          </ac:spMkLst>
        </pc:spChg>
        <pc:spChg chg="add del mod">
          <ac:chgData name="김 형재" userId="d225bbb56258d334" providerId="LiveId" clId="{71327FF8-0DD6-40EC-82E9-F8360E1FE02C}" dt="2021-11-29T04:15:45.444" v="545" actId="478"/>
          <ac:spMkLst>
            <pc:docMk/>
            <pc:sldMk cId="37792604" sldId="285"/>
            <ac:spMk id="32" creationId="{2454C2D0-8A19-4A24-9B09-27C2A5EAFAFD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33" creationId="{96123FC7-826F-43BB-A732-CC76E9E3BC1B}"/>
          </ac:spMkLst>
        </pc:spChg>
        <pc:spChg chg="add mod">
          <ac:chgData name="김 형재" userId="d225bbb56258d334" providerId="LiveId" clId="{71327FF8-0DD6-40EC-82E9-F8360E1FE02C}" dt="2021-11-29T04:15:36.420" v="543" actId="1076"/>
          <ac:spMkLst>
            <pc:docMk/>
            <pc:sldMk cId="37792604" sldId="285"/>
            <ac:spMk id="34" creationId="{2B4B9E8A-F0E1-460B-8504-35C9D353A974}"/>
          </ac:spMkLst>
        </pc:spChg>
        <pc:spChg chg="mod">
          <ac:chgData name="김 형재" userId="d225bbb56258d334" providerId="LiveId" clId="{71327FF8-0DD6-40EC-82E9-F8360E1FE02C}" dt="2021-11-29T05:41:08.566" v="610" actId="20577"/>
          <ac:spMkLst>
            <pc:docMk/>
            <pc:sldMk cId="37792604" sldId="285"/>
            <ac:spMk id="256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58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59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60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61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62" creationId="{00000000-0000-0000-0000-000000000000}"/>
          </ac:spMkLst>
        </pc:spChg>
        <pc:spChg chg="del">
          <ac:chgData name="김 형재" userId="d225bbb56258d334" providerId="LiveId" clId="{71327FF8-0DD6-40EC-82E9-F8360E1FE02C}" dt="2021-11-29T04:15:32.615" v="541" actId="478"/>
          <ac:spMkLst>
            <pc:docMk/>
            <pc:sldMk cId="37792604" sldId="285"/>
            <ac:spMk id="263" creationId="{00000000-0000-0000-0000-000000000000}"/>
          </ac:spMkLst>
        </pc:spChg>
        <pc:spChg chg="mod">
          <ac:chgData name="김 형재" userId="d225bbb56258d334" providerId="LiveId" clId="{71327FF8-0DD6-40EC-82E9-F8360E1FE02C}" dt="2021-11-29T04:15:14.165" v="539" actId="207"/>
          <ac:spMkLst>
            <pc:docMk/>
            <pc:sldMk cId="37792604" sldId="285"/>
            <ac:spMk id="264" creationId="{00000000-0000-0000-0000-000000000000}"/>
          </ac:spMkLst>
        </pc:spChg>
        <pc:picChg chg="del">
          <ac:chgData name="김 형재" userId="d225bbb56258d334" providerId="LiveId" clId="{71327FF8-0DD6-40EC-82E9-F8360E1FE02C}" dt="2021-11-29T04:15:32.615" v="541" actId="478"/>
          <ac:picMkLst>
            <pc:docMk/>
            <pc:sldMk cId="37792604" sldId="285"/>
            <ac:picMk id="268" creationId="{00000000-0000-0000-0000-000000000000}"/>
          </ac:picMkLst>
        </pc:picChg>
      </pc:sldChg>
      <pc:sldChg chg="del">
        <pc:chgData name="김 형재" userId="d225bbb56258d334" providerId="LiveId" clId="{71327FF8-0DD6-40EC-82E9-F8360E1FE02C}" dt="2021-11-28T15:43:43.025" v="104" actId="47"/>
        <pc:sldMkLst>
          <pc:docMk/>
          <pc:sldMk cId="1468406787" sldId="285"/>
        </pc:sldMkLst>
      </pc:sldChg>
      <pc:sldChg chg="add del setBg">
        <pc:chgData name="김 형재" userId="d225bbb56258d334" providerId="LiveId" clId="{71327FF8-0DD6-40EC-82E9-F8360E1FE02C}" dt="2021-11-29T04:13:59.284" v="514"/>
        <pc:sldMkLst>
          <pc:docMk/>
          <pc:sldMk cId="2282629519" sldId="285"/>
        </pc:sldMkLst>
      </pc:sldChg>
      <pc:sldChg chg="add del">
        <pc:chgData name="김 형재" userId="d225bbb56258d334" providerId="LiveId" clId="{71327FF8-0DD6-40EC-82E9-F8360E1FE02C}" dt="2021-11-29T04:14:19.266" v="521" actId="47"/>
        <pc:sldMkLst>
          <pc:docMk/>
          <pc:sldMk cId="1514171622" sldId="286"/>
        </pc:sldMkLst>
      </pc:sldChg>
      <pc:sldChg chg="add del">
        <pc:chgData name="김 형재" userId="d225bbb56258d334" providerId="LiveId" clId="{71327FF8-0DD6-40EC-82E9-F8360E1FE02C}" dt="2021-11-29T06:46:29.420" v="613" actId="47"/>
        <pc:sldMkLst>
          <pc:docMk/>
          <pc:sldMk cId="2645552593" sldId="286"/>
        </pc:sldMkLst>
      </pc:sldChg>
      <pc:sldChg chg="addSp delSp modSp add mod">
        <pc:chgData name="김 형재" userId="d225bbb56258d334" providerId="LiveId" clId="{71327FF8-0DD6-40EC-82E9-F8360E1FE02C}" dt="2021-11-29T06:47:36.174" v="636" actId="1076"/>
        <pc:sldMkLst>
          <pc:docMk/>
          <pc:sldMk cId="2669728761" sldId="286"/>
        </pc:sldMkLst>
        <pc:spChg chg="add mod">
          <ac:chgData name="김 형재" userId="d225bbb56258d334" providerId="LiveId" clId="{71327FF8-0DD6-40EC-82E9-F8360E1FE02C}" dt="2021-11-29T06:47:36.174" v="636" actId="1076"/>
          <ac:spMkLst>
            <pc:docMk/>
            <pc:sldMk cId="2669728761" sldId="286"/>
            <ac:spMk id="25" creationId="{FB14515B-84E9-4A18-B1AC-4096615EF387}"/>
          </ac:spMkLst>
        </pc:spChg>
        <pc:spChg chg="add mod">
          <ac:chgData name="김 형재" userId="d225bbb56258d334" providerId="LiveId" clId="{71327FF8-0DD6-40EC-82E9-F8360E1FE02C}" dt="2021-11-29T06:47:36.174" v="636" actId="1076"/>
          <ac:spMkLst>
            <pc:docMk/>
            <pc:sldMk cId="2669728761" sldId="286"/>
            <ac:spMk id="26" creationId="{C49E4CA4-C930-4438-A838-C943698E1BEE}"/>
          </ac:spMkLst>
        </pc:spChg>
        <pc:spChg chg="mod">
          <ac:chgData name="김 형재" userId="d225bbb56258d334" providerId="LiveId" clId="{71327FF8-0DD6-40EC-82E9-F8360E1FE02C}" dt="2021-11-29T06:47:01.486" v="628" actId="14100"/>
          <ac:spMkLst>
            <pc:docMk/>
            <pc:sldMk cId="2669728761" sldId="286"/>
            <ac:spMk id="574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75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09.381" v="630" actId="478"/>
          <ac:spMkLst>
            <pc:docMk/>
            <pc:sldMk cId="2669728761" sldId="286"/>
            <ac:spMk id="576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77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79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80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06.541" v="629" actId="478"/>
          <ac:spMkLst>
            <pc:docMk/>
            <pc:sldMk cId="2669728761" sldId="286"/>
            <ac:spMk id="583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84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85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86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20.477" v="634" actId="478"/>
          <ac:spMkLst>
            <pc:docMk/>
            <pc:sldMk cId="2669728761" sldId="286"/>
            <ac:spMk id="587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10.749" v="631" actId="478"/>
          <ac:spMkLst>
            <pc:docMk/>
            <pc:sldMk cId="2669728761" sldId="286"/>
            <ac:spMk id="588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11.077" v="632" actId="478"/>
          <ac:spMkLst>
            <pc:docMk/>
            <pc:sldMk cId="2669728761" sldId="286"/>
            <ac:spMk id="589" creationId="{00000000-0000-0000-0000-000000000000}"/>
          </ac:spMkLst>
        </pc:spChg>
        <pc:spChg chg="del">
          <ac:chgData name="김 형재" userId="d225bbb56258d334" providerId="LiveId" clId="{71327FF8-0DD6-40EC-82E9-F8360E1FE02C}" dt="2021-11-29T06:47:12.013" v="633" actId="478"/>
          <ac:spMkLst>
            <pc:docMk/>
            <pc:sldMk cId="2669728761" sldId="286"/>
            <ac:spMk id="590" creationId="{00000000-0000-0000-0000-000000000000}"/>
          </ac:spMkLst>
        </pc:spChg>
      </pc:sldChg>
      <pc:sldChg chg="add del setBg">
        <pc:chgData name="김 형재" userId="d225bbb56258d334" providerId="LiveId" clId="{71327FF8-0DD6-40EC-82E9-F8360E1FE02C}" dt="2021-11-29T04:13:58.974" v="513"/>
        <pc:sldMkLst>
          <pc:docMk/>
          <pc:sldMk cId="3589830183" sldId="286"/>
        </pc:sldMkLst>
      </pc:sldChg>
      <pc:sldChg chg="add del">
        <pc:chgData name="김 형재" userId="d225bbb56258d334" providerId="LiveId" clId="{71327FF8-0DD6-40EC-82E9-F8360E1FE02C}" dt="2021-11-29T06:46:30.553" v="614" actId="47"/>
        <pc:sldMkLst>
          <pc:docMk/>
          <pc:sldMk cId="1256155575" sldId="287"/>
        </pc:sldMkLst>
      </pc:sldChg>
      <pc:sldChg chg="add del">
        <pc:chgData name="김 형재" userId="d225bbb56258d334" providerId="LiveId" clId="{71327FF8-0DD6-40EC-82E9-F8360E1FE02C}" dt="2021-11-29T04:14:18.076" v="520" actId="47"/>
        <pc:sldMkLst>
          <pc:docMk/>
          <pc:sldMk cId="3508324158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11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54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93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254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28" name="Google Shape;1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66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4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1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1.xml"/><Relationship Id="rId9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slide" Target="slide23.xml"/><Relationship Id="rId4" Type="http://schemas.openxmlformats.org/officeDocument/2006/relationships/slide" Target="slide10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slide" Target="slide23.xml"/><Relationship Id="rId4" Type="http://schemas.openxmlformats.org/officeDocument/2006/relationships/slide" Target="slide10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4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5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slide" Target="slide4.xml"/><Relationship Id="rId12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24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6.xml"/><Relationship Id="rId7" Type="http://schemas.openxmlformats.org/officeDocument/2006/relationships/slide" Target="slide6.xml"/><Relationship Id="rId12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/>
          <p:nvPr/>
        </p:nvSpPr>
        <p:spPr>
          <a:xfrm>
            <a:off x="2251196" y="3120706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철수      5,000원</a:t>
            </a: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836821" y="3120703"/>
            <a:ext cx="1954635" cy="2457973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>
            <a:hlinkClick r:id="rId3" action="ppaction://hlinksldjump"/>
          </p:cNvPr>
          <p:cNvSpPr txBox="1"/>
          <p:nvPr/>
        </p:nvSpPr>
        <p:spPr>
          <a:xfrm>
            <a:off x="10709060" y="128095"/>
            <a:ext cx="578841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>
            <a:hlinkClick r:id="rId4" action="ppaction://hlinksldjump"/>
          </p:cNvPr>
          <p:cNvSpPr txBox="1"/>
          <p:nvPr/>
        </p:nvSpPr>
        <p:spPr>
          <a:xfrm>
            <a:off x="11380180" y="127754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>
            <a:hlinkClick r:id="rId5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0" y="18682"/>
            <a:ext cx="29670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before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2251194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/>
          <p:nvPr/>
        </p:nvCxnSpPr>
        <p:spPr>
          <a:xfrm>
            <a:off x="5044008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/>
          <p:nvPr/>
        </p:nvCxnSpPr>
        <p:spPr>
          <a:xfrm>
            <a:off x="7836821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34072" y="5067300"/>
            <a:ext cx="187087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"/>
          <p:cNvSpPr/>
          <p:nvPr/>
        </p:nvSpPr>
        <p:spPr>
          <a:xfrm>
            <a:off x="5052349" y="3120703"/>
            <a:ext cx="1954634" cy="2457973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&lt;파이썬을 정복해보자&gt;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영희     10,000원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5041208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"/>
          <p:cNvSpPr/>
          <p:nvPr/>
        </p:nvSpPr>
        <p:spPr>
          <a:xfrm>
            <a:off x="7836822" y="3120705"/>
            <a:ext cx="1954634" cy="2457973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&lt;JS 어렵지 않아요&gt;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정수   20,000원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7836820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55664" y="5069189"/>
            <a:ext cx="383393" cy="2901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84585" y="5069189"/>
            <a:ext cx="447675" cy="271463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1"/>
          <p:cNvSpPr/>
          <p:nvPr/>
        </p:nvSpPr>
        <p:spPr>
          <a:xfrm>
            <a:off x="2637365" y="4739248"/>
            <a:ext cx="1188720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168521" y="4739497"/>
            <a:ext cx="1699223" cy="2791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087007" y="4739248"/>
            <a:ext cx="1436538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810139" y="5067300"/>
            <a:ext cx="376067" cy="29202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609055" y="5067300"/>
            <a:ext cx="383393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8502258" y="5067299"/>
            <a:ext cx="418182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85470" y="5077460"/>
            <a:ext cx="586913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151594" y="5077460"/>
            <a:ext cx="652060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8969617" y="5077460"/>
            <a:ext cx="645604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315434" y="2474703"/>
            <a:ext cx="9794240" cy="40667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9;p5">
            <a:extLst>
              <a:ext uri="{FF2B5EF4-FFF2-40B4-BE49-F238E27FC236}">
                <a16:creationId xmlns:a16="http://schemas.microsoft.com/office/drawing/2014/main" id="{AAAE767E-0E5A-4090-A7EA-E06B109E2415}"/>
              </a:ext>
            </a:extLst>
          </p:cNvPr>
          <p:cNvSpPr/>
          <p:nvPr/>
        </p:nvSpPr>
        <p:spPr>
          <a:xfrm>
            <a:off x="1916153" y="1269029"/>
            <a:ext cx="8178241" cy="1068658"/>
          </a:xfrm>
          <a:prstGeom prst="roundRect">
            <a:avLst>
              <a:gd name="adj" fmla="val 152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1;p5">
            <a:extLst>
              <a:ext uri="{FF2B5EF4-FFF2-40B4-BE49-F238E27FC236}">
                <a16:creationId xmlns:a16="http://schemas.microsoft.com/office/drawing/2014/main" id="{AB264983-F42C-4EB7-9DC2-35D5F07B58AB}"/>
              </a:ext>
            </a:extLst>
          </p:cNvPr>
          <p:cNvSpPr/>
          <p:nvPr/>
        </p:nvSpPr>
        <p:spPr>
          <a:xfrm>
            <a:off x="2095951" y="1448178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/ C++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92;p5">
            <a:extLst>
              <a:ext uri="{FF2B5EF4-FFF2-40B4-BE49-F238E27FC236}">
                <a16:creationId xmlns:a16="http://schemas.microsoft.com/office/drawing/2014/main" id="{C0309229-AFF3-4748-8CE2-20A6946B3732}"/>
              </a:ext>
            </a:extLst>
          </p:cNvPr>
          <p:cNvSpPr/>
          <p:nvPr/>
        </p:nvSpPr>
        <p:spPr>
          <a:xfrm>
            <a:off x="3429800" y="1448177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93;p5">
            <a:extLst>
              <a:ext uri="{FF2B5EF4-FFF2-40B4-BE49-F238E27FC236}">
                <a16:creationId xmlns:a16="http://schemas.microsoft.com/office/drawing/2014/main" id="{E4A90F34-18BD-478B-9CE6-EBD9E3796BAF}"/>
              </a:ext>
            </a:extLst>
          </p:cNvPr>
          <p:cNvSpPr/>
          <p:nvPr/>
        </p:nvSpPr>
        <p:spPr>
          <a:xfrm>
            <a:off x="4763649" y="1448176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FAEB73F9-7243-443D-AD3B-98518DC00C9D}"/>
              </a:ext>
            </a:extLst>
          </p:cNvPr>
          <p:cNvSpPr/>
          <p:nvPr/>
        </p:nvSpPr>
        <p:spPr>
          <a:xfrm>
            <a:off x="6097498" y="1448176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95;p5">
            <a:extLst>
              <a:ext uri="{FF2B5EF4-FFF2-40B4-BE49-F238E27FC236}">
                <a16:creationId xmlns:a16="http://schemas.microsoft.com/office/drawing/2014/main" id="{B85A542C-6C1C-4C2A-B21D-F8C8A30A7C63}"/>
              </a:ext>
            </a:extLst>
          </p:cNvPr>
          <p:cNvSpPr/>
          <p:nvPr/>
        </p:nvSpPr>
        <p:spPr>
          <a:xfrm>
            <a:off x="7431347" y="1448175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Swift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6;p5">
            <a:extLst>
              <a:ext uri="{FF2B5EF4-FFF2-40B4-BE49-F238E27FC236}">
                <a16:creationId xmlns:a16="http://schemas.microsoft.com/office/drawing/2014/main" id="{7C7C4303-3141-4423-8064-3723FE48FA06}"/>
              </a:ext>
            </a:extLst>
          </p:cNvPr>
          <p:cNvSpPr/>
          <p:nvPr/>
        </p:nvSpPr>
        <p:spPr>
          <a:xfrm>
            <a:off x="2095951" y="1976681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97;p5">
            <a:extLst>
              <a:ext uri="{FF2B5EF4-FFF2-40B4-BE49-F238E27FC236}">
                <a16:creationId xmlns:a16="http://schemas.microsoft.com/office/drawing/2014/main" id="{1CDB4188-89F7-43C9-B209-82E0110831D2}"/>
              </a:ext>
            </a:extLst>
          </p:cNvPr>
          <p:cNvSpPr/>
          <p:nvPr/>
        </p:nvSpPr>
        <p:spPr>
          <a:xfrm>
            <a:off x="8765196" y="1448175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0;p1">
            <a:extLst>
              <a:ext uri="{FF2B5EF4-FFF2-40B4-BE49-F238E27FC236}">
                <a16:creationId xmlns:a16="http://schemas.microsoft.com/office/drawing/2014/main" id="{AC3B853B-6619-4227-9CAE-0BE27E9FD9C1}"/>
              </a:ext>
            </a:extLst>
          </p:cNvPr>
          <p:cNvSpPr/>
          <p:nvPr/>
        </p:nvSpPr>
        <p:spPr>
          <a:xfrm>
            <a:off x="6606382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0;p1">
            <a:extLst>
              <a:ext uri="{FF2B5EF4-FFF2-40B4-BE49-F238E27FC236}">
                <a16:creationId xmlns:a16="http://schemas.microsoft.com/office/drawing/2014/main" id="{FDD2E2E7-00B6-46FD-8728-7F35D7778C0F}"/>
              </a:ext>
            </a:extLst>
          </p:cNvPr>
          <p:cNvSpPr/>
          <p:nvPr/>
        </p:nvSpPr>
        <p:spPr>
          <a:xfrm>
            <a:off x="4229713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코칭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33;p23">
            <a:extLst>
              <a:ext uri="{FF2B5EF4-FFF2-40B4-BE49-F238E27FC236}">
                <a16:creationId xmlns:a16="http://schemas.microsoft.com/office/drawing/2014/main" id="{A0E7691B-60C8-480C-927C-22715B784AFF}"/>
              </a:ext>
            </a:extLst>
          </p:cNvPr>
          <p:cNvSpPr/>
          <p:nvPr/>
        </p:nvSpPr>
        <p:spPr>
          <a:xfrm>
            <a:off x="2490849" y="931585"/>
            <a:ext cx="1415069" cy="210069"/>
          </a:xfrm>
          <a:prstGeom prst="wedgeRectCallout">
            <a:avLst>
              <a:gd name="adj1" fmla="val 69000"/>
              <a:gd name="adj2" fmla="val -957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Default</a:t>
            </a:r>
            <a:endParaRPr dirty="0"/>
          </a:p>
        </p:txBody>
      </p:sp>
      <p:sp>
        <p:nvSpPr>
          <p:cNvPr id="45" name="Google Shape;122;p1">
            <a:extLst>
              <a:ext uri="{FF2B5EF4-FFF2-40B4-BE49-F238E27FC236}">
                <a16:creationId xmlns:a16="http://schemas.microsoft.com/office/drawing/2014/main" id="{74D1E73F-5536-44B7-95D9-140D98D8AC0C}"/>
              </a:ext>
            </a:extLst>
          </p:cNvPr>
          <p:cNvSpPr txBox="1"/>
          <p:nvPr/>
        </p:nvSpPr>
        <p:spPr>
          <a:xfrm>
            <a:off x="5115491" y="5953050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93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7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0" y="18682"/>
            <a:ext cx="2013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myPageProfile.jsp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2926080" y="1340320"/>
            <a:ext cx="1694765" cy="19616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4773006" y="1271343"/>
            <a:ext cx="12073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및 경력</a:t>
            </a: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3149600" y="342900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>
            <a:off x="4846320" y="1641480"/>
            <a:ext cx="6969760" cy="40379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 홍길동입니다.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 자바 개발자 입니다.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7">
            <a:hlinkClick r:id="rId4" action="ppaction://hlinksldjump"/>
          </p:cNvPr>
          <p:cNvSpPr/>
          <p:nvPr/>
        </p:nvSpPr>
        <p:spPr>
          <a:xfrm>
            <a:off x="7781356" y="601743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/>
          </a:p>
        </p:txBody>
      </p:sp>
      <p:sp>
        <p:nvSpPr>
          <p:cNvPr id="264" name="Google Shape;264;p7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265" name="Google Shape;265;p7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266" name="Google Shape;266;p7">
            <a:hlinkClick r:id="rId7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dirty="0"/>
          </a:p>
        </p:txBody>
      </p:sp>
      <p:pic>
        <p:nvPicPr>
          <p:cNvPr id="268" name="Google Shape;26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00486" y="3962400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266;p7">
            <a:hlinkClick r:id="rId9" action="ppaction://hlinksldjump"/>
            <a:extLst>
              <a:ext uri="{FF2B5EF4-FFF2-40B4-BE49-F238E27FC236}">
                <a16:creationId xmlns:a16="http://schemas.microsoft.com/office/drawing/2014/main" id="{485B54FE-FAD8-47C6-A5B5-ABA0272AE9B4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9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9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9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0" y="18682"/>
            <a:ext cx="2201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modProfileForm.jsp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2926080" y="1340320"/>
            <a:ext cx="1694765" cy="19616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[찾아보기] 기능</a:t>
            </a:r>
            <a:endParaRPr/>
          </a:p>
        </p:txBody>
      </p:sp>
      <p:sp>
        <p:nvSpPr>
          <p:cNvPr id="301" name="Google Shape;301;p9"/>
          <p:cNvSpPr txBox="1"/>
          <p:nvPr/>
        </p:nvSpPr>
        <p:spPr>
          <a:xfrm>
            <a:off x="4773006" y="1271343"/>
            <a:ext cx="12073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및 경력</a:t>
            </a:r>
            <a:endParaRPr/>
          </a:p>
        </p:txBody>
      </p:sp>
      <p:sp>
        <p:nvSpPr>
          <p:cNvPr id="302" name="Google Shape;302;p9"/>
          <p:cNvSpPr/>
          <p:nvPr/>
        </p:nvSpPr>
        <p:spPr>
          <a:xfrm>
            <a:off x="3149600" y="342900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4846320" y="1641480"/>
            <a:ext cx="6969760" cy="40379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 홍길동입니다.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 자바 개발자 입니다.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9">
            <a:hlinkClick r:id="rId4" action="ppaction://hlinksldjump"/>
          </p:cNvPr>
          <p:cNvSpPr/>
          <p:nvPr/>
        </p:nvSpPr>
        <p:spPr>
          <a:xfrm>
            <a:off x="6964498" y="6110391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/>
          </a:p>
        </p:txBody>
      </p:sp>
      <p:sp>
        <p:nvSpPr>
          <p:cNvPr id="305" name="Google Shape;305;p9">
            <a:hlinkClick r:id="rId4" action="ppaction://hlinksldjump"/>
          </p:cNvPr>
          <p:cNvSpPr/>
          <p:nvPr/>
        </p:nvSpPr>
        <p:spPr>
          <a:xfrm>
            <a:off x="8503920" y="6110391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9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308" name="Google Shape;308;p9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309" name="Google Shape;309;p9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00486" y="3962400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266;p7">
            <a:hlinkClick r:id="rId8" action="ppaction://hlinksldjump"/>
            <a:extLst>
              <a:ext uri="{FF2B5EF4-FFF2-40B4-BE49-F238E27FC236}">
                <a16:creationId xmlns:a16="http://schemas.microsoft.com/office/drawing/2014/main" id="{570DFA6B-03FC-4DA1-963B-55401EAF62D0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10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0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0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0" y="18682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myPageSent.jsp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1" name="Google Shape;321;p10"/>
          <p:cNvGraphicFramePr/>
          <p:nvPr/>
        </p:nvGraphicFramePr>
        <p:xfrm>
          <a:off x="2935660" y="1949360"/>
          <a:ext cx="8850550" cy="2225100"/>
        </p:xfrm>
        <a:graphic>
          <a:graphicData uri="http://schemas.openxmlformats.org/drawingml/2006/table">
            <a:tbl>
              <a:tblPr firstRow="1" bandRow="1">
                <a:noFill/>
                <a:tableStyleId>{C9E02763-9063-4654-B66E-518AE6080919}</a:tableStyleId>
              </a:tblPr>
              <a:tblGrid>
                <a:gridCol w="13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코치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요청 내용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요청시각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상태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철수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5분전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대기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영희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30분전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수락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정수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5시간전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거절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..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10"/>
          <p:cNvSpPr txBox="1"/>
          <p:nvPr/>
        </p:nvSpPr>
        <p:spPr>
          <a:xfrm>
            <a:off x="2935660" y="1419102"/>
            <a:ext cx="196399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 리스트</a:t>
            </a:r>
            <a:endParaRPr/>
          </a:p>
        </p:txBody>
      </p:sp>
      <p:sp>
        <p:nvSpPr>
          <p:cNvPr id="323" name="Google Shape;323;p10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0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325" name="Google Shape;325;p10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326" name="Google Shape;326;p10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327" name="Google Shape;327;p10">
            <a:hlinkClick r:id="rId7" action="ppaction://hlinksldjump"/>
          </p:cNvPr>
          <p:cNvSpPr txBox="1"/>
          <p:nvPr/>
        </p:nvSpPr>
        <p:spPr>
          <a:xfrm>
            <a:off x="5384800" y="2322702"/>
            <a:ext cx="3539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/>
          </a:p>
        </p:txBody>
      </p:sp>
      <p:sp>
        <p:nvSpPr>
          <p:cNvPr id="328" name="Google Shape;328;p10">
            <a:hlinkClick r:id="rId8" action="ppaction://hlinksldjump"/>
          </p:cNvPr>
          <p:cNvSpPr txBox="1"/>
          <p:nvPr/>
        </p:nvSpPr>
        <p:spPr>
          <a:xfrm>
            <a:off x="6768222" y="2712502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0">
            <a:hlinkClick r:id="rId9" action="ppaction://hlinksldjump"/>
          </p:cNvPr>
          <p:cNvSpPr txBox="1"/>
          <p:nvPr/>
        </p:nvSpPr>
        <p:spPr>
          <a:xfrm>
            <a:off x="6768224" y="3102302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에러2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66;p7">
            <a:hlinkClick r:id="rId10" action="ppaction://hlinksldjump"/>
            <a:extLst>
              <a:ext uri="{FF2B5EF4-FFF2-40B4-BE49-F238E27FC236}">
                <a16:creationId xmlns:a16="http://schemas.microsoft.com/office/drawing/2014/main" id="{785AF2B6-6AC2-4BC0-9CB4-E6FF08D48475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  <p:sp>
        <p:nvSpPr>
          <p:cNvPr id="18" name="Google Shape;655;p24">
            <a:extLst>
              <a:ext uri="{FF2B5EF4-FFF2-40B4-BE49-F238E27FC236}">
                <a16:creationId xmlns:a16="http://schemas.microsoft.com/office/drawing/2014/main" id="{2304E696-C707-4D1B-81F3-DB7C98A364A6}"/>
              </a:ext>
            </a:extLst>
          </p:cNvPr>
          <p:cNvSpPr txBox="1"/>
          <p:nvPr/>
        </p:nvSpPr>
        <p:spPr>
          <a:xfrm>
            <a:off x="6461475" y="4320221"/>
            <a:ext cx="1798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1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1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0" y="18682"/>
            <a:ext cx="182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sentReqWait.jsp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1">
            <a:hlinkClick r:id="rId4" action="ppaction://hlinksldjump"/>
          </p:cNvPr>
          <p:cNvSpPr/>
          <p:nvPr/>
        </p:nvSpPr>
        <p:spPr>
          <a:xfrm>
            <a:off x="7958958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/>
          </a:p>
        </p:txBody>
      </p:sp>
      <p:sp>
        <p:nvSpPr>
          <p:cNvPr id="341" name="Google Shape;341;p11">
            <a:hlinkClick r:id="rId4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/>
          </a:p>
        </p:txBody>
      </p:sp>
      <p:sp>
        <p:nvSpPr>
          <p:cNvPr id="342" name="Google Shape;342;p11">
            <a:hlinkClick r:id="rId4" action="ppaction://hlinksldjump"/>
          </p:cNvPr>
          <p:cNvSpPr/>
          <p:nvPr/>
        </p:nvSpPr>
        <p:spPr>
          <a:xfrm>
            <a:off x="9041356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회</a:t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1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345" name="Google Shape;345;p11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346" name="Google Shape;346;p11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347" name="Google Shape;347;p11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4614297" y="2826111"/>
            <a:ext cx="6715362" cy="22316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어쩔까요?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4614297" y="1821686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 dirty="0"/>
          </a:p>
        </p:txBody>
      </p:sp>
      <p:sp>
        <p:nvSpPr>
          <p:cNvPr id="350" name="Google Shape;350;p11"/>
          <p:cNvSpPr/>
          <p:nvPr/>
        </p:nvSpPr>
        <p:spPr>
          <a:xfrm>
            <a:off x="2984534" y="1674845"/>
            <a:ext cx="8628346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3160019" y="1833477"/>
            <a:ext cx="829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3160019" y="2742354"/>
            <a:ext cx="820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4532773" y="5246003"/>
            <a:ext cx="1006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: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5539531" y="5271494"/>
            <a:ext cx="2720529" cy="235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에러.jpg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8384239" y="5282043"/>
            <a:ext cx="843767" cy="23569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찾아보기..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49;p11">
            <a:extLst>
              <a:ext uri="{FF2B5EF4-FFF2-40B4-BE49-F238E27FC236}">
                <a16:creationId xmlns:a16="http://schemas.microsoft.com/office/drawing/2014/main" id="{37504DF7-76B3-422E-A6A4-0820CADBB6B9}"/>
              </a:ext>
            </a:extLst>
          </p:cNvPr>
          <p:cNvSpPr/>
          <p:nvPr/>
        </p:nvSpPr>
        <p:spPr>
          <a:xfrm>
            <a:off x="4601440" y="2333304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STS 4.0 / Apache Tomcat 8 / Localhost:9090</a:t>
            </a:r>
            <a:endParaRPr lang="en-US" altLang="ko-KR" sz="1800" dirty="0"/>
          </a:p>
        </p:txBody>
      </p:sp>
      <p:sp>
        <p:nvSpPr>
          <p:cNvPr id="27" name="Google Shape;351;p11">
            <a:extLst>
              <a:ext uri="{FF2B5EF4-FFF2-40B4-BE49-F238E27FC236}">
                <a16:creationId xmlns:a16="http://schemas.microsoft.com/office/drawing/2014/main" id="{324FAAA8-FF55-4F18-ABD1-EB96979DD47E}"/>
              </a:ext>
            </a:extLst>
          </p:cNvPr>
          <p:cNvSpPr txBox="1"/>
          <p:nvPr/>
        </p:nvSpPr>
        <p:spPr>
          <a:xfrm>
            <a:off x="3141541" y="2303078"/>
            <a:ext cx="1214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5E46B296-7ED3-4487-A253-868C1A9D2FB3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1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12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0" y="18682"/>
            <a:ext cx="1693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sentReqYes.jsp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2">
            <a:hlinkClick r:id="rId4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/>
          </a:p>
        </p:txBody>
      </p:sp>
      <p:sp>
        <p:nvSpPr>
          <p:cNvPr id="367" name="Google Shape;367;p12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2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369" name="Google Shape;369;p12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370" name="Google Shape;370;p12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371" name="Google Shape;371;p12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/>
          </a:p>
        </p:txBody>
      </p:sp>
      <p:sp>
        <p:nvSpPr>
          <p:cNvPr id="372" name="Google Shape;372;p12"/>
          <p:cNvSpPr/>
          <p:nvPr/>
        </p:nvSpPr>
        <p:spPr>
          <a:xfrm>
            <a:off x="4369198" y="3051440"/>
            <a:ext cx="6715362" cy="1345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어쩔까요?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4369198" y="1821686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/>
          </a:p>
        </p:txBody>
      </p:sp>
      <p:sp>
        <p:nvSpPr>
          <p:cNvPr id="374" name="Google Shape;374;p12"/>
          <p:cNvSpPr/>
          <p:nvPr/>
        </p:nvSpPr>
        <p:spPr>
          <a:xfrm>
            <a:off x="2984534" y="1674844"/>
            <a:ext cx="8297461" cy="41265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3160019" y="1833477"/>
            <a:ext cx="7793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3169069" y="3083882"/>
            <a:ext cx="770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4369198" y="4540470"/>
            <a:ext cx="6715362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http://zoom.com/javaman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3169069" y="4557269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3169069" y="5119503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12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42556" y="5071561"/>
            <a:ext cx="676718" cy="6308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12"/>
          <p:cNvSpPr/>
          <p:nvPr/>
        </p:nvSpPr>
        <p:spPr>
          <a:xfrm>
            <a:off x="4336738" y="5105261"/>
            <a:ext cx="1759262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           원</a:t>
            </a:r>
            <a:endParaRPr/>
          </a:p>
        </p:txBody>
      </p:sp>
      <p:sp>
        <p:nvSpPr>
          <p:cNvPr id="382" name="Google Shape;382;p12">
            <a:hlinkClick r:id="rId8" action="ppaction://hlinksldjump"/>
          </p:cNvPr>
          <p:cNvSpPr/>
          <p:nvPr/>
        </p:nvSpPr>
        <p:spPr>
          <a:xfrm>
            <a:off x="8818193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후기작성</a:t>
            </a:r>
            <a:endParaRPr/>
          </a:p>
        </p:txBody>
      </p:sp>
      <p:sp>
        <p:nvSpPr>
          <p:cNvPr id="27" name="Google Shape;349;p11">
            <a:extLst>
              <a:ext uri="{FF2B5EF4-FFF2-40B4-BE49-F238E27FC236}">
                <a16:creationId xmlns:a16="http://schemas.microsoft.com/office/drawing/2014/main" id="{15E2F66A-F1CE-45E5-BB73-61E36A1494BF}"/>
              </a:ext>
            </a:extLst>
          </p:cNvPr>
          <p:cNvSpPr/>
          <p:nvPr/>
        </p:nvSpPr>
        <p:spPr>
          <a:xfrm>
            <a:off x="4369198" y="2455405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STS 4.0 / Apache Tomcat 8 / Localhost:9090</a:t>
            </a:r>
            <a:endParaRPr lang="en-US" altLang="ko-KR" sz="1800" dirty="0"/>
          </a:p>
        </p:txBody>
      </p:sp>
      <p:sp>
        <p:nvSpPr>
          <p:cNvPr id="28" name="Google Shape;351;p11">
            <a:extLst>
              <a:ext uri="{FF2B5EF4-FFF2-40B4-BE49-F238E27FC236}">
                <a16:creationId xmlns:a16="http://schemas.microsoft.com/office/drawing/2014/main" id="{B276BE51-5AFC-4EF6-8A59-3A23FA5149A5}"/>
              </a:ext>
            </a:extLst>
          </p:cNvPr>
          <p:cNvSpPr txBox="1"/>
          <p:nvPr/>
        </p:nvSpPr>
        <p:spPr>
          <a:xfrm>
            <a:off x="3023572" y="2444821"/>
            <a:ext cx="1214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6;p7">
            <a:hlinkClick r:id="rId9" action="ppaction://hlinksldjump"/>
            <a:extLst>
              <a:ext uri="{FF2B5EF4-FFF2-40B4-BE49-F238E27FC236}">
                <a16:creationId xmlns:a16="http://schemas.microsoft.com/office/drawing/2014/main" id="{180CA4BD-4594-4DE5-8B98-A79F360E7A96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1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8" name="Google Shape;388;p13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3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0" y="18682"/>
            <a:ext cx="2136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coachRateForm.jsp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3">
            <a:hlinkClick r:id="rId4" action="ppaction://hlinksldjump"/>
          </p:cNvPr>
          <p:cNvSpPr/>
          <p:nvPr/>
        </p:nvSpPr>
        <p:spPr>
          <a:xfrm>
            <a:off x="9490760" y="6003915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/>
          </a:p>
        </p:txBody>
      </p:sp>
      <p:sp>
        <p:nvSpPr>
          <p:cNvPr id="394" name="Google Shape;394;p13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3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396" name="Google Shape;396;p13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397" name="Google Shape;397;p13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398" name="Google Shape;398;p13"/>
          <p:cNvSpPr txBox="1"/>
          <p:nvPr/>
        </p:nvSpPr>
        <p:spPr>
          <a:xfrm>
            <a:off x="4429210" y="1358205"/>
            <a:ext cx="1284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및 후기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5867373" y="4262167"/>
            <a:ext cx="4567022" cy="1345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친절하십니다!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4526857" y="1728543"/>
            <a:ext cx="6122144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4760717" y="4262167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3">
            <a:hlinkClick r:id="rId4" action="ppaction://hlinksldjump"/>
          </p:cNvPr>
          <p:cNvSpPr/>
          <p:nvPr/>
        </p:nvSpPr>
        <p:spPr>
          <a:xfrm>
            <a:off x="8185199" y="6003915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5861907" y="1990314"/>
            <a:ext cx="141689" cy="138803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5861907" y="2372148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5861907" y="2753982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5861907" y="3135816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5861907" y="3517650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3"/>
          <p:cNvSpPr txBox="1"/>
          <p:nvPr/>
        </p:nvSpPr>
        <p:spPr>
          <a:xfrm>
            <a:off x="6265250" y="1915592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 ★</a:t>
            </a:r>
            <a:endParaRPr/>
          </a:p>
        </p:txBody>
      </p:sp>
      <p:sp>
        <p:nvSpPr>
          <p:cNvPr id="409" name="Google Shape;409;p13"/>
          <p:cNvSpPr txBox="1"/>
          <p:nvPr/>
        </p:nvSpPr>
        <p:spPr>
          <a:xfrm>
            <a:off x="6265250" y="2293944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</a:t>
            </a:r>
            <a:endParaRPr/>
          </a:p>
        </p:txBody>
      </p:sp>
      <p:sp>
        <p:nvSpPr>
          <p:cNvPr id="410" name="Google Shape;410;p13"/>
          <p:cNvSpPr txBox="1"/>
          <p:nvPr/>
        </p:nvSpPr>
        <p:spPr>
          <a:xfrm>
            <a:off x="6265250" y="2672296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6265250" y="3050648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6265250" y="3429000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4760717" y="1915592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88484603-ED5F-444E-9766-2E64B26D0F1F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1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" name="Google Shape;419;p14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4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4"/>
          <p:cNvSpPr txBox="1"/>
          <p:nvPr/>
        </p:nvSpPr>
        <p:spPr>
          <a:xfrm>
            <a:off x="0" y="18682"/>
            <a:ext cx="1676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sentReqNo.jsp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4">
            <a:hlinkClick r:id="rId4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/>
          </a:p>
        </p:txBody>
      </p:sp>
      <p:sp>
        <p:nvSpPr>
          <p:cNvPr id="425" name="Google Shape;425;p14">
            <a:hlinkClick r:id="rId4" action="ppaction://hlinksldjump"/>
          </p:cNvPr>
          <p:cNvSpPr/>
          <p:nvPr/>
        </p:nvSpPr>
        <p:spPr>
          <a:xfrm>
            <a:off x="9041356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회</a:t>
            </a: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4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428" name="Google Shape;428;p14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429" name="Google Shape;429;p14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430" name="Google Shape;430;p14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2984534" y="1674845"/>
            <a:ext cx="829746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4601440" y="5229354"/>
            <a:ext cx="6483120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분야와는 달라서 코칭이 불가합니다.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3076802" y="5243596"/>
            <a:ext cx="11945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 사유 :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48;p11">
            <a:extLst>
              <a:ext uri="{FF2B5EF4-FFF2-40B4-BE49-F238E27FC236}">
                <a16:creationId xmlns:a16="http://schemas.microsoft.com/office/drawing/2014/main" id="{C3979214-729B-4204-9C40-88360C5C04C9}"/>
              </a:ext>
            </a:extLst>
          </p:cNvPr>
          <p:cNvSpPr/>
          <p:nvPr/>
        </p:nvSpPr>
        <p:spPr>
          <a:xfrm>
            <a:off x="4614297" y="2826111"/>
            <a:ext cx="6470263" cy="22316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어쩔까요?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49;p11">
            <a:extLst>
              <a:ext uri="{FF2B5EF4-FFF2-40B4-BE49-F238E27FC236}">
                <a16:creationId xmlns:a16="http://schemas.microsoft.com/office/drawing/2014/main" id="{4ABC6925-B5FA-46E4-90BC-1346C8352F20}"/>
              </a:ext>
            </a:extLst>
          </p:cNvPr>
          <p:cNvSpPr/>
          <p:nvPr/>
        </p:nvSpPr>
        <p:spPr>
          <a:xfrm>
            <a:off x="4614297" y="1821686"/>
            <a:ext cx="6483120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 dirty="0"/>
          </a:p>
        </p:txBody>
      </p:sp>
      <p:sp>
        <p:nvSpPr>
          <p:cNvPr id="24" name="Google Shape;351;p11">
            <a:extLst>
              <a:ext uri="{FF2B5EF4-FFF2-40B4-BE49-F238E27FC236}">
                <a16:creationId xmlns:a16="http://schemas.microsoft.com/office/drawing/2014/main" id="{2792A018-FC3F-49F7-9CA5-1290117AC542}"/>
              </a:ext>
            </a:extLst>
          </p:cNvPr>
          <p:cNvSpPr txBox="1"/>
          <p:nvPr/>
        </p:nvSpPr>
        <p:spPr>
          <a:xfrm>
            <a:off x="3160019" y="1833477"/>
            <a:ext cx="829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52;p11">
            <a:extLst>
              <a:ext uri="{FF2B5EF4-FFF2-40B4-BE49-F238E27FC236}">
                <a16:creationId xmlns:a16="http://schemas.microsoft.com/office/drawing/2014/main" id="{663D592A-799C-44E1-9C1E-15CFA5E8E50D}"/>
              </a:ext>
            </a:extLst>
          </p:cNvPr>
          <p:cNvSpPr txBox="1"/>
          <p:nvPr/>
        </p:nvSpPr>
        <p:spPr>
          <a:xfrm>
            <a:off x="3160019" y="2742354"/>
            <a:ext cx="820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49;p11">
            <a:extLst>
              <a:ext uri="{FF2B5EF4-FFF2-40B4-BE49-F238E27FC236}">
                <a16:creationId xmlns:a16="http://schemas.microsoft.com/office/drawing/2014/main" id="{CC155DEE-8AF3-40A6-9307-228BC612B176}"/>
              </a:ext>
            </a:extLst>
          </p:cNvPr>
          <p:cNvSpPr/>
          <p:nvPr/>
        </p:nvSpPr>
        <p:spPr>
          <a:xfrm>
            <a:off x="4601440" y="2333304"/>
            <a:ext cx="6483120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STS 4.0 / Apache Tomcat 8 / Localhost:9090</a:t>
            </a:r>
            <a:endParaRPr lang="en-US" altLang="ko-KR" sz="1800" dirty="0"/>
          </a:p>
        </p:txBody>
      </p:sp>
      <p:sp>
        <p:nvSpPr>
          <p:cNvPr id="27" name="Google Shape;351;p11">
            <a:extLst>
              <a:ext uri="{FF2B5EF4-FFF2-40B4-BE49-F238E27FC236}">
                <a16:creationId xmlns:a16="http://schemas.microsoft.com/office/drawing/2014/main" id="{AD0974FF-915B-4C2C-9656-D90CF1CDFD8F}"/>
              </a:ext>
            </a:extLst>
          </p:cNvPr>
          <p:cNvSpPr txBox="1"/>
          <p:nvPr/>
        </p:nvSpPr>
        <p:spPr>
          <a:xfrm>
            <a:off x="3141541" y="2303078"/>
            <a:ext cx="1214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76F9670A-FEB2-437E-A425-46899041F162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15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15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15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15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0" y="18682"/>
            <a:ext cx="17411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myPageGot.jsp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2935660" y="1419102"/>
            <a:ext cx="196399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 리스트</a:t>
            </a:r>
            <a:endParaRPr/>
          </a:p>
        </p:txBody>
      </p:sp>
      <p:sp>
        <p:nvSpPr>
          <p:cNvPr id="448" name="Google Shape;448;p15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5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450" name="Google Shape;450;p15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451" name="Google Shape;451;p15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452" name="Google Shape;452;p15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3" name="Google Shape;453;p15"/>
          <p:cNvGraphicFramePr/>
          <p:nvPr/>
        </p:nvGraphicFramePr>
        <p:xfrm>
          <a:off x="2935660" y="1949360"/>
          <a:ext cx="8850550" cy="2225100"/>
        </p:xfrm>
        <a:graphic>
          <a:graphicData uri="http://schemas.openxmlformats.org/drawingml/2006/table">
            <a:tbl>
              <a:tblPr firstRow="1" bandRow="1">
                <a:noFill/>
                <a:tableStyleId>{C9E02763-9063-4654-B66E-518AE6080919}</a:tableStyleId>
              </a:tblPr>
              <a:tblGrid>
                <a:gridCol w="13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요청자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요청 내용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요청시각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상태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8D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유재석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5분전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대기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강호동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30분전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수락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박명수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5시간전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거절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..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4" name="Google Shape;454;p15">
            <a:hlinkClick r:id="rId7" action="ppaction://hlinksldjump"/>
          </p:cNvPr>
          <p:cNvSpPr txBox="1"/>
          <p:nvPr/>
        </p:nvSpPr>
        <p:spPr>
          <a:xfrm>
            <a:off x="5384800" y="2322702"/>
            <a:ext cx="3539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/>
          </a:p>
        </p:txBody>
      </p:sp>
      <p:sp>
        <p:nvSpPr>
          <p:cNvPr id="455" name="Google Shape;455;p15">
            <a:hlinkClick r:id="rId8" action="ppaction://hlinksldjump"/>
          </p:cNvPr>
          <p:cNvSpPr txBox="1"/>
          <p:nvPr/>
        </p:nvSpPr>
        <p:spPr>
          <a:xfrm>
            <a:off x="6758065" y="2714131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5">
            <a:hlinkClick r:id="rId9" action="ppaction://hlinksldjump"/>
          </p:cNvPr>
          <p:cNvSpPr txBox="1"/>
          <p:nvPr/>
        </p:nvSpPr>
        <p:spPr>
          <a:xfrm>
            <a:off x="6747904" y="3100568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66;p7">
            <a:hlinkClick r:id="rId10" action="ppaction://hlinksldjump"/>
            <a:extLst>
              <a:ext uri="{FF2B5EF4-FFF2-40B4-BE49-F238E27FC236}">
                <a16:creationId xmlns:a16="http://schemas.microsoft.com/office/drawing/2014/main" id="{EDE4DCCF-50C9-49C5-BC0D-68859BABEDEF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  <p:sp>
        <p:nvSpPr>
          <p:cNvPr id="19" name="Google Shape;655;p24">
            <a:extLst>
              <a:ext uri="{FF2B5EF4-FFF2-40B4-BE49-F238E27FC236}">
                <a16:creationId xmlns:a16="http://schemas.microsoft.com/office/drawing/2014/main" id="{DC7FC27C-D98F-4003-AD48-AB3F847F24CA}"/>
              </a:ext>
            </a:extLst>
          </p:cNvPr>
          <p:cNvSpPr txBox="1"/>
          <p:nvPr/>
        </p:nvSpPr>
        <p:spPr>
          <a:xfrm>
            <a:off x="6461475" y="4320221"/>
            <a:ext cx="1798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16"/>
          <p:cNvCxnSpPr/>
          <p:nvPr/>
        </p:nvCxnSpPr>
        <p:spPr>
          <a:xfrm>
            <a:off x="0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16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16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6"/>
          <p:cNvSpPr txBox="1"/>
          <p:nvPr/>
        </p:nvSpPr>
        <p:spPr>
          <a:xfrm>
            <a:off x="0" y="18682"/>
            <a:ext cx="17506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6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468" name="Google Shape;468;p16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469" name="Google Shape;469;p16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6">
            <a:hlinkClick r:id="rId7" action="ppaction://hlinksldjump"/>
          </p:cNvPr>
          <p:cNvSpPr/>
          <p:nvPr/>
        </p:nvSpPr>
        <p:spPr>
          <a:xfrm>
            <a:off x="7958958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16">
            <a:hlinkClick r:id="rId6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/>
          </a:p>
        </p:txBody>
      </p:sp>
      <p:sp>
        <p:nvSpPr>
          <p:cNvPr id="473" name="Google Shape;473;p16">
            <a:hlinkClick r:id="rId8" action="ppaction://hlinksldjump"/>
          </p:cNvPr>
          <p:cNvSpPr/>
          <p:nvPr/>
        </p:nvSpPr>
        <p:spPr>
          <a:xfrm>
            <a:off x="9041356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 절</a:t>
            </a:r>
            <a:endParaRPr/>
          </a:p>
        </p:txBody>
      </p:sp>
      <p:sp>
        <p:nvSpPr>
          <p:cNvPr id="23" name="Google Shape;347;p11">
            <a:extLst>
              <a:ext uri="{FF2B5EF4-FFF2-40B4-BE49-F238E27FC236}">
                <a16:creationId xmlns:a16="http://schemas.microsoft.com/office/drawing/2014/main" id="{A2CC84C0-8ABB-41DA-8F3C-989C8591FCE1}"/>
              </a:ext>
            </a:extLst>
          </p:cNvPr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/>
          </a:p>
        </p:txBody>
      </p:sp>
      <p:sp>
        <p:nvSpPr>
          <p:cNvPr id="24" name="Google Shape;348;p11">
            <a:extLst>
              <a:ext uri="{FF2B5EF4-FFF2-40B4-BE49-F238E27FC236}">
                <a16:creationId xmlns:a16="http://schemas.microsoft.com/office/drawing/2014/main" id="{2B84CCE3-7342-4B17-8CEB-BFB2B9569C7A}"/>
              </a:ext>
            </a:extLst>
          </p:cNvPr>
          <p:cNvSpPr/>
          <p:nvPr/>
        </p:nvSpPr>
        <p:spPr>
          <a:xfrm>
            <a:off x="4614297" y="2826111"/>
            <a:ext cx="6715362" cy="22316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어쩔까요?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49;p11">
            <a:extLst>
              <a:ext uri="{FF2B5EF4-FFF2-40B4-BE49-F238E27FC236}">
                <a16:creationId xmlns:a16="http://schemas.microsoft.com/office/drawing/2014/main" id="{4B8067F5-0EA0-4075-B22A-01641EF67850}"/>
              </a:ext>
            </a:extLst>
          </p:cNvPr>
          <p:cNvSpPr/>
          <p:nvPr/>
        </p:nvSpPr>
        <p:spPr>
          <a:xfrm>
            <a:off x="4614297" y="1821686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 dirty="0"/>
          </a:p>
        </p:txBody>
      </p:sp>
      <p:sp>
        <p:nvSpPr>
          <p:cNvPr id="26" name="Google Shape;350;p11">
            <a:extLst>
              <a:ext uri="{FF2B5EF4-FFF2-40B4-BE49-F238E27FC236}">
                <a16:creationId xmlns:a16="http://schemas.microsoft.com/office/drawing/2014/main" id="{1387260D-08DE-49E4-95EF-C763FDD8F95F}"/>
              </a:ext>
            </a:extLst>
          </p:cNvPr>
          <p:cNvSpPr/>
          <p:nvPr/>
        </p:nvSpPr>
        <p:spPr>
          <a:xfrm>
            <a:off x="2984534" y="1674845"/>
            <a:ext cx="8628346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51;p11">
            <a:extLst>
              <a:ext uri="{FF2B5EF4-FFF2-40B4-BE49-F238E27FC236}">
                <a16:creationId xmlns:a16="http://schemas.microsoft.com/office/drawing/2014/main" id="{5BBEE6C8-FBFF-4F65-A36C-415AF2127EAF}"/>
              </a:ext>
            </a:extLst>
          </p:cNvPr>
          <p:cNvSpPr txBox="1"/>
          <p:nvPr/>
        </p:nvSpPr>
        <p:spPr>
          <a:xfrm>
            <a:off x="3160019" y="1833477"/>
            <a:ext cx="829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52;p11">
            <a:extLst>
              <a:ext uri="{FF2B5EF4-FFF2-40B4-BE49-F238E27FC236}">
                <a16:creationId xmlns:a16="http://schemas.microsoft.com/office/drawing/2014/main" id="{A3913FB4-3375-443A-AEE1-1AD37C11298D}"/>
              </a:ext>
            </a:extLst>
          </p:cNvPr>
          <p:cNvSpPr txBox="1"/>
          <p:nvPr/>
        </p:nvSpPr>
        <p:spPr>
          <a:xfrm>
            <a:off x="3160019" y="2742354"/>
            <a:ext cx="820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53;p11">
            <a:extLst>
              <a:ext uri="{FF2B5EF4-FFF2-40B4-BE49-F238E27FC236}">
                <a16:creationId xmlns:a16="http://schemas.microsoft.com/office/drawing/2014/main" id="{187B6A29-A8A8-46C8-A35C-8E4566548056}"/>
              </a:ext>
            </a:extLst>
          </p:cNvPr>
          <p:cNvSpPr txBox="1"/>
          <p:nvPr/>
        </p:nvSpPr>
        <p:spPr>
          <a:xfrm>
            <a:off x="4532773" y="5246003"/>
            <a:ext cx="1006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: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54;p11">
            <a:extLst>
              <a:ext uri="{FF2B5EF4-FFF2-40B4-BE49-F238E27FC236}">
                <a16:creationId xmlns:a16="http://schemas.microsoft.com/office/drawing/2014/main" id="{C9EF84FE-5675-446E-93B7-8E94007F3D6B}"/>
              </a:ext>
            </a:extLst>
          </p:cNvPr>
          <p:cNvSpPr/>
          <p:nvPr/>
        </p:nvSpPr>
        <p:spPr>
          <a:xfrm>
            <a:off x="5539531" y="5271494"/>
            <a:ext cx="785855" cy="2822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에러.jpg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49;p11">
            <a:extLst>
              <a:ext uri="{FF2B5EF4-FFF2-40B4-BE49-F238E27FC236}">
                <a16:creationId xmlns:a16="http://schemas.microsoft.com/office/drawing/2014/main" id="{1ECD842D-5646-41B3-A6EA-810085F71415}"/>
              </a:ext>
            </a:extLst>
          </p:cNvPr>
          <p:cNvSpPr/>
          <p:nvPr/>
        </p:nvSpPr>
        <p:spPr>
          <a:xfrm>
            <a:off x="4601440" y="2333304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STS 4.0 / Apache Tomcat 8 / Localhost:9090</a:t>
            </a:r>
            <a:endParaRPr dirty="0"/>
          </a:p>
        </p:txBody>
      </p:sp>
      <p:sp>
        <p:nvSpPr>
          <p:cNvPr id="33" name="Google Shape;351;p11">
            <a:extLst>
              <a:ext uri="{FF2B5EF4-FFF2-40B4-BE49-F238E27FC236}">
                <a16:creationId xmlns:a16="http://schemas.microsoft.com/office/drawing/2014/main" id="{C6481FBE-E2B5-40CD-8BEF-74086E956BCE}"/>
              </a:ext>
            </a:extLst>
          </p:cNvPr>
          <p:cNvSpPr txBox="1"/>
          <p:nvPr/>
        </p:nvSpPr>
        <p:spPr>
          <a:xfrm>
            <a:off x="3141541" y="2303078"/>
            <a:ext cx="1214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66;p7">
            <a:hlinkClick r:id="rId9" action="ppaction://hlinksldjump"/>
            <a:extLst>
              <a:ext uri="{FF2B5EF4-FFF2-40B4-BE49-F238E27FC236}">
                <a16:creationId xmlns:a16="http://schemas.microsoft.com/office/drawing/2014/main" id="{864DA953-21D7-4883-B1EB-D1F465FB913C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" name="Google Shape;486;p1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17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17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7"/>
          <p:cNvSpPr txBox="1"/>
          <p:nvPr/>
        </p:nvSpPr>
        <p:spPr>
          <a:xfrm>
            <a:off x="-1" y="18682"/>
            <a:ext cx="19778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gotReqWaitY.jsp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17">
            <a:hlinkClick r:id="rId4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송</a:t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17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495" name="Google Shape;495;p17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496" name="Google Shape;496;p17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497" name="Google Shape;497;p17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수락</a:t>
            </a: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2984534" y="1674845"/>
            <a:ext cx="829746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4180541" y="1930892"/>
            <a:ext cx="6715362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http://zoom.com/javaman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3075763" y="194513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3075763" y="2507368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2" name="Google Shape;502;p17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7346" y="2493126"/>
            <a:ext cx="880538" cy="88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3" name="Google Shape;503;p17"/>
          <p:cNvSpPr/>
          <p:nvPr/>
        </p:nvSpPr>
        <p:spPr>
          <a:xfrm>
            <a:off x="4180541" y="2536499"/>
            <a:ext cx="1759262" cy="307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7478864" y="2943555"/>
            <a:ext cx="1449910" cy="39781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생성</a:t>
            </a:r>
            <a:endParaRPr/>
          </a:p>
        </p:txBody>
      </p:sp>
      <p:sp>
        <p:nvSpPr>
          <p:cNvPr id="505" name="Google Shape;505;p17"/>
          <p:cNvSpPr txBox="1"/>
          <p:nvPr/>
        </p:nvSpPr>
        <p:spPr>
          <a:xfrm>
            <a:off x="5939803" y="2568923"/>
            <a:ext cx="388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/>
          </a:p>
        </p:txBody>
      </p:sp>
      <p:sp>
        <p:nvSpPr>
          <p:cNvPr id="22" name="Google Shape;266;p7">
            <a:hlinkClick r:id="rId8" action="ppaction://hlinksldjump"/>
            <a:extLst>
              <a:ext uri="{FF2B5EF4-FFF2-40B4-BE49-F238E27FC236}">
                <a16:creationId xmlns:a16="http://schemas.microsoft.com/office/drawing/2014/main" id="{CA4B4B4B-453F-48A4-88BB-EB53E70E5422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3"/>
          <p:cNvSpPr txBox="1"/>
          <p:nvPr/>
        </p:nvSpPr>
        <p:spPr>
          <a:xfrm>
            <a:off x="10709060" y="128095"/>
            <a:ext cx="578841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11380180" y="127754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0" y="18682"/>
            <a:ext cx="1590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544066" y="1749666"/>
            <a:ext cx="5254493" cy="386881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4196079" y="2560654"/>
            <a:ext cx="3840480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아이디</a:t>
            </a:r>
            <a:endParaRPr/>
          </a:p>
        </p:txBody>
      </p:sp>
      <p:sp>
        <p:nvSpPr>
          <p:cNvPr id="160" name="Google Shape;160;p3">
            <a:hlinkClick r:id="rId4" action="ppaction://hlinksldjump"/>
          </p:cNvPr>
          <p:cNvSpPr/>
          <p:nvPr/>
        </p:nvSpPr>
        <p:spPr>
          <a:xfrm>
            <a:off x="4196079" y="3819700"/>
            <a:ext cx="3840480" cy="745909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4104639" y="2084456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4196078" y="3097392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18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1" name="Google Shape;511;p18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8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>
            <a:off x="0" y="18682"/>
            <a:ext cx="1752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gotReqYes.jsp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18">
            <a:hlinkClick r:id="rId4" action="ppaction://hlinksldjump"/>
          </p:cNvPr>
          <p:cNvSpPr/>
          <p:nvPr/>
        </p:nvSpPr>
        <p:spPr>
          <a:xfrm>
            <a:off x="10123754" y="5985799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8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519" name="Google Shape;519;p18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520" name="Google Shape;520;p18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521" name="Google Shape;521;p18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수락</a:t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2984534" y="1674845"/>
            <a:ext cx="829746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4180541" y="1930892"/>
            <a:ext cx="6715362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http://zoom.com/javaman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3075763" y="1945134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8"/>
          <p:cNvSpPr txBox="1"/>
          <p:nvPr/>
        </p:nvSpPr>
        <p:spPr>
          <a:xfrm>
            <a:off x="3075763" y="2507368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p18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7346" y="2493126"/>
            <a:ext cx="880538" cy="88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7" name="Google Shape;527;p18"/>
          <p:cNvSpPr/>
          <p:nvPr/>
        </p:nvSpPr>
        <p:spPr>
          <a:xfrm>
            <a:off x="4180541" y="2536499"/>
            <a:ext cx="1759262" cy="3077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7478864" y="2943555"/>
            <a:ext cx="1449910" cy="39781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생성</a:t>
            </a:r>
            <a:endParaRPr/>
          </a:p>
        </p:txBody>
      </p:sp>
      <p:sp>
        <p:nvSpPr>
          <p:cNvPr id="529" name="Google Shape;529;p18"/>
          <p:cNvSpPr txBox="1"/>
          <p:nvPr/>
        </p:nvSpPr>
        <p:spPr>
          <a:xfrm>
            <a:off x="5939803" y="2568923"/>
            <a:ext cx="388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/>
          </a:p>
        </p:txBody>
      </p:sp>
      <p:sp>
        <p:nvSpPr>
          <p:cNvPr id="22" name="Google Shape;266;p7">
            <a:hlinkClick r:id="rId8" action="ppaction://hlinksldjump"/>
            <a:extLst>
              <a:ext uri="{FF2B5EF4-FFF2-40B4-BE49-F238E27FC236}">
                <a16:creationId xmlns:a16="http://schemas.microsoft.com/office/drawing/2014/main" id="{DE70A7E8-3B34-44CE-9ACF-966221551AE7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19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5" name="Google Shape;535;p19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9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0" y="18682"/>
            <a:ext cx="1926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gotReqWaitN.jsp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19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19">
            <a:hlinkClick r:id="rId4" action="ppaction://hlinksldjump"/>
          </p:cNvPr>
          <p:cNvSpPr/>
          <p:nvPr/>
        </p:nvSpPr>
        <p:spPr>
          <a:xfrm>
            <a:off x="9948179" y="2005604"/>
            <a:ext cx="985520" cy="33850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송</a:t>
            </a:r>
            <a:endParaRPr/>
          </a:p>
        </p:txBody>
      </p:sp>
      <p:sp>
        <p:nvSpPr>
          <p:cNvPr id="541" name="Google Shape;541;p19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19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543" name="Google Shape;543;p19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544" name="Google Shape;544;p19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545" name="Google Shape;545;p19"/>
          <p:cNvSpPr txBox="1"/>
          <p:nvPr/>
        </p:nvSpPr>
        <p:spPr>
          <a:xfrm>
            <a:off x="4400239" y="2016014"/>
            <a:ext cx="5330138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분야와는 달라서 코칭이 불가합니다.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3196917" y="2005604"/>
            <a:ext cx="12666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 사유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거절</a:t>
            </a:r>
            <a:endParaRPr/>
          </a:p>
        </p:txBody>
      </p:sp>
      <p:sp>
        <p:nvSpPr>
          <p:cNvPr id="548" name="Google Shape;548;p19"/>
          <p:cNvSpPr/>
          <p:nvPr/>
        </p:nvSpPr>
        <p:spPr>
          <a:xfrm>
            <a:off x="2984534" y="1674845"/>
            <a:ext cx="829746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B69042E6-A5C2-4CDD-B1A0-E434CBDD86C4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20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p20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0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0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20"/>
          <p:cNvSpPr txBox="1"/>
          <p:nvPr/>
        </p:nvSpPr>
        <p:spPr>
          <a:xfrm>
            <a:off x="0" y="18682"/>
            <a:ext cx="1597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gotReqNo.jsp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0">
            <a:hlinkClick r:id="rId4" action="ppaction://hlinksldjump"/>
          </p:cNvPr>
          <p:cNvSpPr/>
          <p:nvPr/>
        </p:nvSpPr>
        <p:spPr>
          <a:xfrm>
            <a:off x="9963368" y="2004860"/>
            <a:ext cx="985520" cy="33850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재전송</a:t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0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562" name="Google Shape;562;p20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563" name="Google Shape;563;p20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/>
          </a:p>
        </p:txBody>
      </p:sp>
      <p:sp>
        <p:nvSpPr>
          <p:cNvPr id="564" name="Google Shape;564;p20"/>
          <p:cNvSpPr txBox="1"/>
          <p:nvPr/>
        </p:nvSpPr>
        <p:spPr>
          <a:xfrm>
            <a:off x="4410197" y="2004860"/>
            <a:ext cx="5330138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능력 밖입니다.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0"/>
          <p:cNvSpPr txBox="1"/>
          <p:nvPr/>
        </p:nvSpPr>
        <p:spPr>
          <a:xfrm>
            <a:off x="3196917" y="2005604"/>
            <a:ext cx="12666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 사유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0"/>
          <p:cNvSpPr txBox="1"/>
          <p:nvPr/>
        </p:nvSpPr>
        <p:spPr>
          <a:xfrm>
            <a:off x="2886888" y="1304507"/>
            <a:ext cx="1103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거절</a:t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2984534" y="1674845"/>
            <a:ext cx="829746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70190D6B-6518-4F34-88A8-0E27D2EF1442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7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0" y="18682"/>
            <a:ext cx="2013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7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/>
          </a:p>
        </p:txBody>
      </p:sp>
      <p:sp>
        <p:nvSpPr>
          <p:cNvPr id="265" name="Google Shape;265;p7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/>
          </a:p>
        </p:txBody>
      </p:sp>
      <p:sp>
        <p:nvSpPr>
          <p:cNvPr id="266" name="Google Shape;266;p7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dirty="0"/>
          </a:p>
        </p:txBody>
      </p:sp>
      <p:sp>
        <p:nvSpPr>
          <p:cNvPr id="19" name="Google Shape;266;p7">
            <a:hlinkClick r:id="rId7" action="ppaction://hlinksldjump"/>
            <a:extLst>
              <a:ext uri="{FF2B5EF4-FFF2-40B4-BE49-F238E27FC236}">
                <a16:creationId xmlns:a16="http://schemas.microsoft.com/office/drawing/2014/main" id="{58075A58-9A9F-42D3-8046-363796E55FE1}"/>
              </a:ext>
            </a:extLst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rPr>
              <a:t>회원 정보</a:t>
            </a:r>
            <a:endParaRPr dirty="0"/>
          </a:p>
        </p:txBody>
      </p:sp>
      <p:sp>
        <p:nvSpPr>
          <p:cNvPr id="20" name="Google Shape;167;p4">
            <a:extLst>
              <a:ext uri="{FF2B5EF4-FFF2-40B4-BE49-F238E27FC236}">
                <a16:creationId xmlns:a16="http://schemas.microsoft.com/office/drawing/2014/main" id="{BD47056C-50A5-44C1-B633-1AC98F10A1CE}"/>
              </a:ext>
            </a:extLst>
          </p:cNvPr>
          <p:cNvSpPr/>
          <p:nvPr/>
        </p:nvSpPr>
        <p:spPr>
          <a:xfrm>
            <a:off x="2722944" y="1068684"/>
            <a:ext cx="9184639" cy="5341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p4">
            <a:extLst>
              <a:ext uri="{FF2B5EF4-FFF2-40B4-BE49-F238E27FC236}">
                <a16:creationId xmlns:a16="http://schemas.microsoft.com/office/drawing/2014/main" id="{0C3EF63E-D5CC-447C-AFEF-26008D21DE70}"/>
              </a:ext>
            </a:extLst>
          </p:cNvPr>
          <p:cNvSpPr/>
          <p:nvPr/>
        </p:nvSpPr>
        <p:spPr>
          <a:xfrm>
            <a:off x="4770066" y="2024928"/>
            <a:ext cx="3840480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Gulim"/>
                <a:ea typeface="Gulim"/>
                <a:sym typeface="Gulim"/>
              </a:rPr>
              <a:t>Admin (</a:t>
            </a:r>
            <a:r>
              <a:rPr lang="en-US" sz="1600" b="1" dirty="0" err="1">
                <a:solidFill>
                  <a:schemeClr val="tx1"/>
                </a:solidFill>
                <a:latin typeface="Gulim"/>
                <a:ea typeface="Gulim"/>
                <a:sym typeface="Gulim"/>
              </a:rPr>
              <a:t>readonly</a:t>
            </a:r>
            <a:r>
              <a:rPr lang="en-US" sz="1600" b="1" dirty="0">
                <a:solidFill>
                  <a:schemeClr val="tx1"/>
                </a:solidFill>
                <a:latin typeface="Gulim"/>
                <a:ea typeface="Gulim"/>
                <a:sym typeface="Gulim"/>
              </a:rPr>
              <a:t>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2" name="Google Shape;174;p4">
            <a:hlinkClick r:id="rId7" action="ppaction://hlinksldjump"/>
            <a:extLst>
              <a:ext uri="{FF2B5EF4-FFF2-40B4-BE49-F238E27FC236}">
                <a16:creationId xmlns:a16="http://schemas.microsoft.com/office/drawing/2014/main" id="{C7780D88-706B-46B3-900C-8977FA0B0E30}"/>
              </a:ext>
            </a:extLst>
          </p:cNvPr>
          <p:cNvSpPr/>
          <p:nvPr/>
        </p:nvSpPr>
        <p:spPr>
          <a:xfrm>
            <a:off x="4985073" y="5631509"/>
            <a:ext cx="1920240" cy="45584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 dirty="0"/>
          </a:p>
        </p:txBody>
      </p:sp>
      <p:sp>
        <p:nvSpPr>
          <p:cNvPr id="23" name="Google Shape;175;p4">
            <a:extLst>
              <a:ext uri="{FF2B5EF4-FFF2-40B4-BE49-F238E27FC236}">
                <a16:creationId xmlns:a16="http://schemas.microsoft.com/office/drawing/2014/main" id="{152E1E67-20E7-41E5-8B8F-3854B5F706E3}"/>
              </a:ext>
            </a:extLst>
          </p:cNvPr>
          <p:cNvSpPr txBox="1"/>
          <p:nvPr/>
        </p:nvSpPr>
        <p:spPr>
          <a:xfrm>
            <a:off x="3088821" y="1396059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24" name="Google Shape;176;p4">
            <a:extLst>
              <a:ext uri="{FF2B5EF4-FFF2-40B4-BE49-F238E27FC236}">
                <a16:creationId xmlns:a16="http://schemas.microsoft.com/office/drawing/2014/main" id="{41A8EC50-BC8D-48FC-8D7C-290A3B2719BB}"/>
              </a:ext>
            </a:extLst>
          </p:cNvPr>
          <p:cNvSpPr/>
          <p:nvPr/>
        </p:nvSpPr>
        <p:spPr>
          <a:xfrm>
            <a:off x="4770065" y="2561666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</a:t>
            </a:r>
            <a:endParaRPr dirty="0"/>
          </a:p>
        </p:txBody>
      </p:sp>
      <p:sp>
        <p:nvSpPr>
          <p:cNvPr id="25" name="Google Shape;177;p4">
            <a:extLst>
              <a:ext uri="{FF2B5EF4-FFF2-40B4-BE49-F238E27FC236}">
                <a16:creationId xmlns:a16="http://schemas.microsoft.com/office/drawing/2014/main" id="{CFB09352-7D15-4BEA-A038-DC5A8C4138C4}"/>
              </a:ext>
            </a:extLst>
          </p:cNvPr>
          <p:cNvSpPr txBox="1"/>
          <p:nvPr/>
        </p:nvSpPr>
        <p:spPr>
          <a:xfrm>
            <a:off x="3212106" y="2068186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8;p4">
            <a:extLst>
              <a:ext uri="{FF2B5EF4-FFF2-40B4-BE49-F238E27FC236}">
                <a16:creationId xmlns:a16="http://schemas.microsoft.com/office/drawing/2014/main" id="{54049EF4-C025-4A3F-AF88-44F8ED5090A9}"/>
              </a:ext>
            </a:extLst>
          </p:cNvPr>
          <p:cNvSpPr txBox="1"/>
          <p:nvPr/>
        </p:nvSpPr>
        <p:spPr>
          <a:xfrm>
            <a:off x="3212106" y="2607336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80;p4">
            <a:extLst>
              <a:ext uri="{FF2B5EF4-FFF2-40B4-BE49-F238E27FC236}">
                <a16:creationId xmlns:a16="http://schemas.microsoft.com/office/drawing/2014/main" id="{B56D7877-F144-45B3-B365-F752CCDDDC51}"/>
              </a:ext>
            </a:extLst>
          </p:cNvPr>
          <p:cNvSpPr/>
          <p:nvPr/>
        </p:nvSpPr>
        <p:spPr>
          <a:xfrm>
            <a:off x="4770065" y="3118537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 확인</a:t>
            </a:r>
            <a:endParaRPr/>
          </a:p>
        </p:txBody>
      </p:sp>
      <p:sp>
        <p:nvSpPr>
          <p:cNvPr id="29" name="Google Shape;181;p4">
            <a:extLst>
              <a:ext uri="{FF2B5EF4-FFF2-40B4-BE49-F238E27FC236}">
                <a16:creationId xmlns:a16="http://schemas.microsoft.com/office/drawing/2014/main" id="{4FCF993D-2661-41FD-9758-684CBCD9D95C}"/>
              </a:ext>
            </a:extLst>
          </p:cNvPr>
          <p:cNvSpPr txBox="1"/>
          <p:nvPr/>
        </p:nvSpPr>
        <p:spPr>
          <a:xfrm>
            <a:off x="4770065" y="3652720"/>
            <a:ext cx="1080745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일치</a:t>
            </a:r>
            <a:endParaRPr/>
          </a:p>
        </p:txBody>
      </p:sp>
      <p:sp>
        <p:nvSpPr>
          <p:cNvPr id="30" name="Google Shape;182;p4">
            <a:extLst>
              <a:ext uri="{FF2B5EF4-FFF2-40B4-BE49-F238E27FC236}">
                <a16:creationId xmlns:a16="http://schemas.microsoft.com/office/drawing/2014/main" id="{608EFEA1-D6D6-4BB8-BF10-825F13E6A107}"/>
              </a:ext>
            </a:extLst>
          </p:cNvPr>
          <p:cNvSpPr/>
          <p:nvPr/>
        </p:nvSpPr>
        <p:spPr>
          <a:xfrm>
            <a:off x="4770065" y="4093126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닉네임</a:t>
            </a:r>
            <a:endParaRPr dirty="0"/>
          </a:p>
        </p:txBody>
      </p:sp>
      <p:sp>
        <p:nvSpPr>
          <p:cNvPr id="31" name="Google Shape;183;p4">
            <a:extLst>
              <a:ext uri="{FF2B5EF4-FFF2-40B4-BE49-F238E27FC236}">
                <a16:creationId xmlns:a16="http://schemas.microsoft.com/office/drawing/2014/main" id="{836184D2-BCB5-42FE-8B3D-3EB82298EB7C}"/>
              </a:ext>
            </a:extLst>
          </p:cNvPr>
          <p:cNvSpPr txBox="1"/>
          <p:nvPr/>
        </p:nvSpPr>
        <p:spPr>
          <a:xfrm>
            <a:off x="3212106" y="4138796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: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2;p4">
            <a:extLst>
              <a:ext uri="{FF2B5EF4-FFF2-40B4-BE49-F238E27FC236}">
                <a16:creationId xmlns:a16="http://schemas.microsoft.com/office/drawing/2014/main" id="{96123FC7-826F-43BB-A732-CC76E9E3BC1B}"/>
              </a:ext>
            </a:extLst>
          </p:cNvPr>
          <p:cNvSpPr/>
          <p:nvPr/>
        </p:nvSpPr>
        <p:spPr>
          <a:xfrm>
            <a:off x="4770065" y="4638968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전화번호</a:t>
            </a:r>
            <a:endParaRPr dirty="0"/>
          </a:p>
        </p:txBody>
      </p:sp>
      <p:sp>
        <p:nvSpPr>
          <p:cNvPr id="34" name="Google Shape;183;p4">
            <a:extLst>
              <a:ext uri="{FF2B5EF4-FFF2-40B4-BE49-F238E27FC236}">
                <a16:creationId xmlns:a16="http://schemas.microsoft.com/office/drawing/2014/main" id="{2B4B9E8A-F0E1-460B-8504-35C9D353A974}"/>
              </a:ext>
            </a:extLst>
          </p:cNvPr>
          <p:cNvSpPr txBox="1"/>
          <p:nvPr/>
        </p:nvSpPr>
        <p:spPr>
          <a:xfrm>
            <a:off x="3212106" y="4684638"/>
            <a:ext cx="12290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;p4">
            <a:hlinkClick r:id="rId8" action="ppaction://hlinksldjump"/>
            <a:extLst>
              <a:ext uri="{FF2B5EF4-FFF2-40B4-BE49-F238E27FC236}">
                <a16:creationId xmlns:a16="http://schemas.microsoft.com/office/drawing/2014/main" id="{E98A25C2-1F99-46DA-B92F-8B0353C0EB03}"/>
              </a:ext>
            </a:extLst>
          </p:cNvPr>
          <p:cNvSpPr/>
          <p:nvPr/>
        </p:nvSpPr>
        <p:spPr>
          <a:xfrm>
            <a:off x="7247202" y="5621976"/>
            <a:ext cx="1920240" cy="45584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2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3" name="Google Shape;573;p2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0" y="18682"/>
            <a:ext cx="335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coachInfo.jsp – before request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21"/>
          <p:cNvSpPr/>
          <p:nvPr/>
        </p:nvSpPr>
        <p:spPr>
          <a:xfrm>
            <a:off x="6096001" y="985520"/>
            <a:ext cx="2983856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21">
            <a:hlinkClick r:id="rId4" action="ppaction://hlinksldjump"/>
          </p:cNvPr>
          <p:cNvSpPr/>
          <p:nvPr/>
        </p:nvSpPr>
        <p:spPr>
          <a:xfrm>
            <a:off x="945059" y="4696233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</a:t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2611120" y="1299819"/>
            <a:ext cx="690161" cy="248624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 w="2857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♡ 41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3747629" y="3567129"/>
            <a:ext cx="7680599" cy="219620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측정 기준 및 본인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</a:t>
            </a:r>
            <a:endParaRPr lang="ko-KR" alt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21">
            <a:hlinkClick r:id="rId5" action="ppaction://hlinksldjump"/>
          </p:cNvPr>
          <p:cNvSpPr/>
          <p:nvPr/>
        </p:nvSpPr>
        <p:spPr>
          <a:xfrm>
            <a:off x="3747628" y="5895012"/>
            <a:ext cx="7680599" cy="83489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리스트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3637280" y="848495"/>
            <a:ext cx="2259667" cy="451322"/>
          </a:xfrm>
          <a:prstGeom prst="wedgeRectCallout">
            <a:avLst>
              <a:gd name="adj1" fmla="val -56240"/>
              <a:gd name="adj2" fmla="val 8017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하트가 채워지고 숫자 증가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하트에 따라 계급 상승</a:t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4850673" y="3106043"/>
            <a:ext cx="2164048" cy="227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3847738" y="3083183"/>
            <a:ext cx="1002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기본요금 :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3747629" y="2998582"/>
            <a:ext cx="7680599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21"/>
          <p:cNvSpPr txBox="1"/>
          <p:nvPr/>
        </p:nvSpPr>
        <p:spPr>
          <a:xfrm>
            <a:off x="7014721" y="3092068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21"/>
          <p:cNvSpPr txBox="1"/>
          <p:nvPr/>
        </p:nvSpPr>
        <p:spPr>
          <a:xfrm>
            <a:off x="1016290" y="5477841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/>
          </a:p>
        </p:txBody>
      </p:sp>
      <p:sp>
        <p:nvSpPr>
          <p:cNvPr id="589" name="Google Shape;589;p21"/>
          <p:cNvSpPr txBox="1"/>
          <p:nvPr/>
        </p:nvSpPr>
        <p:spPr>
          <a:xfrm>
            <a:off x="2182854" y="5477841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 제</a:t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997632" y="6206469"/>
            <a:ext cx="2259667" cy="451322"/>
          </a:xfrm>
          <a:prstGeom prst="wedgeRectCallout">
            <a:avLst>
              <a:gd name="adj1" fmla="val -10819"/>
              <a:gd name="adj2" fmla="val -11209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본인이면 수정 / 삭제 표시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작성은 숨김</a:t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1">
            <a:hlinkClick r:id="rId6" action="ppaction://hlinksldjump"/>
          </p:cNvPr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593" name="Google Shape;593;p21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594" name="Google Shape;59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7281" y="4010231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2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3" name="Google Shape;573;p2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0" y="18682"/>
            <a:ext cx="17372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profile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Info.jsp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2611120" y="1299819"/>
            <a:ext cx="690161" cy="248624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 w="2857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♡ 41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593" name="Google Shape;593;p21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594" name="Google Shape;59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81" y="4010231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301;p9">
            <a:extLst>
              <a:ext uri="{FF2B5EF4-FFF2-40B4-BE49-F238E27FC236}">
                <a16:creationId xmlns:a16="http://schemas.microsoft.com/office/drawing/2014/main" id="{FB14515B-84E9-4A18-B1AC-4096615EF387}"/>
              </a:ext>
            </a:extLst>
          </p:cNvPr>
          <p:cNvSpPr txBox="1"/>
          <p:nvPr/>
        </p:nvSpPr>
        <p:spPr>
          <a:xfrm>
            <a:off x="3959275" y="1062563"/>
            <a:ext cx="12073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및 경력</a:t>
            </a:r>
            <a:endParaRPr/>
          </a:p>
        </p:txBody>
      </p:sp>
      <p:sp>
        <p:nvSpPr>
          <p:cNvPr id="26" name="Google Shape;303;p9">
            <a:extLst>
              <a:ext uri="{FF2B5EF4-FFF2-40B4-BE49-F238E27FC236}">
                <a16:creationId xmlns:a16="http://schemas.microsoft.com/office/drawing/2014/main" id="{C49E4CA4-C930-4438-A838-C943698E1BEE}"/>
              </a:ext>
            </a:extLst>
          </p:cNvPr>
          <p:cNvSpPr/>
          <p:nvPr/>
        </p:nvSpPr>
        <p:spPr>
          <a:xfrm>
            <a:off x="4032589" y="1432700"/>
            <a:ext cx="6969760" cy="40379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 홍길동입니다.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 자바 개발자 입니다.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972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2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3" name="Google Shape;573;p2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0" y="18682"/>
            <a:ext cx="16834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Info.jsp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945059" y="4696233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 하기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2611120" y="1299819"/>
            <a:ext cx="690161" cy="248624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 w="2857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♡ 41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3637280" y="848495"/>
            <a:ext cx="2259667" cy="451322"/>
          </a:xfrm>
          <a:prstGeom prst="wedgeRectCallout">
            <a:avLst>
              <a:gd name="adj1" fmla="val -56240"/>
              <a:gd name="adj2" fmla="val 8017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하트가 채워지고 숫자 증가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하트에 따라 계급 상승</a:t>
            </a:r>
            <a:endParaRPr/>
          </a:p>
        </p:txBody>
      </p:sp>
      <p:sp>
        <p:nvSpPr>
          <p:cNvPr id="588" name="Google Shape;588;p21"/>
          <p:cNvSpPr txBox="1"/>
          <p:nvPr/>
        </p:nvSpPr>
        <p:spPr>
          <a:xfrm>
            <a:off x="1016290" y="5477841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/>
          </a:p>
        </p:txBody>
      </p:sp>
      <p:sp>
        <p:nvSpPr>
          <p:cNvPr id="589" name="Google Shape;589;p21"/>
          <p:cNvSpPr txBox="1"/>
          <p:nvPr/>
        </p:nvSpPr>
        <p:spPr>
          <a:xfrm>
            <a:off x="2182854" y="5477841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 제</a:t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997632" y="6206469"/>
            <a:ext cx="2259667" cy="451322"/>
          </a:xfrm>
          <a:prstGeom prst="wedgeRectCallout">
            <a:avLst>
              <a:gd name="adj1" fmla="val -9985"/>
              <a:gd name="adj2" fmla="val -120446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본인이면 수정 / 삭제 표시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작성은 숨김</a:t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1">
            <a:hlinkClick r:id="rId4" action="ppaction://hlinksldjump"/>
          </p:cNvPr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593" name="Google Shape;593;p21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594" name="Google Shape;59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7281" y="4010231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" name="Google Shape;238;p6">
            <a:extLst>
              <a:ext uri="{FF2B5EF4-FFF2-40B4-BE49-F238E27FC236}">
                <a16:creationId xmlns:a16="http://schemas.microsoft.com/office/drawing/2014/main" id="{4AE6A54E-2E87-406D-8A88-5D718E95A961}"/>
              </a:ext>
            </a:extLst>
          </p:cNvPr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&lt;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사이트 만들기</a:t>
            </a:r>
            <a:r>
              <a:rPr lang="en-US" altLang="ko-KR" sz="18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&gt;</a:t>
            </a:r>
            <a:endParaRPr dirty="0"/>
          </a:p>
        </p:txBody>
      </p:sp>
      <p:sp>
        <p:nvSpPr>
          <p:cNvPr id="31" name="Google Shape;239;p6">
            <a:extLst>
              <a:ext uri="{FF2B5EF4-FFF2-40B4-BE49-F238E27FC236}">
                <a16:creationId xmlns:a16="http://schemas.microsoft.com/office/drawing/2014/main" id="{4A37659A-B04F-4481-BAB4-B3EA94ACBC5F}"/>
              </a:ext>
            </a:extLst>
          </p:cNvPr>
          <p:cNvSpPr/>
          <p:nvPr/>
        </p:nvSpPr>
        <p:spPr>
          <a:xfrm>
            <a:off x="3747629" y="3595410"/>
            <a:ext cx="7680599" cy="161761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및 포지션 별 자격요건</a:t>
            </a:r>
          </a:p>
        </p:txBody>
      </p:sp>
      <p:sp>
        <p:nvSpPr>
          <p:cNvPr id="32" name="Google Shape;244;p6">
            <a:extLst>
              <a:ext uri="{FF2B5EF4-FFF2-40B4-BE49-F238E27FC236}">
                <a16:creationId xmlns:a16="http://schemas.microsoft.com/office/drawing/2014/main" id="{C83FDCBD-1FE8-40AC-8683-A5C356330798}"/>
              </a:ext>
            </a:extLst>
          </p:cNvPr>
          <p:cNvSpPr/>
          <p:nvPr/>
        </p:nvSpPr>
        <p:spPr>
          <a:xfrm>
            <a:off x="4906275" y="3121587"/>
            <a:ext cx="637093" cy="214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5;p6">
            <a:extLst>
              <a:ext uri="{FF2B5EF4-FFF2-40B4-BE49-F238E27FC236}">
                <a16:creationId xmlns:a16="http://schemas.microsoft.com/office/drawing/2014/main" id="{F5C8DE08-D849-490C-9A7B-929F55CF10B3}"/>
              </a:ext>
            </a:extLst>
          </p:cNvPr>
          <p:cNvSpPr txBox="1"/>
          <p:nvPr/>
        </p:nvSpPr>
        <p:spPr>
          <a:xfrm>
            <a:off x="3847738" y="3083183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구성인원</a:t>
            </a: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46;p6">
            <a:extLst>
              <a:ext uri="{FF2B5EF4-FFF2-40B4-BE49-F238E27FC236}">
                <a16:creationId xmlns:a16="http://schemas.microsoft.com/office/drawing/2014/main" id="{DE0C48FB-7C84-4A73-8048-43D2A96DB259}"/>
              </a:ext>
            </a:extLst>
          </p:cNvPr>
          <p:cNvSpPr/>
          <p:nvPr/>
        </p:nvSpPr>
        <p:spPr>
          <a:xfrm>
            <a:off x="3747629" y="2998582"/>
            <a:ext cx="3840300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47;p6">
            <a:extLst>
              <a:ext uri="{FF2B5EF4-FFF2-40B4-BE49-F238E27FC236}">
                <a16:creationId xmlns:a16="http://schemas.microsoft.com/office/drawing/2014/main" id="{FB128ED9-41B5-4967-A4B8-F21600265375}"/>
              </a:ext>
            </a:extLst>
          </p:cNvPr>
          <p:cNvSpPr txBox="1"/>
          <p:nvPr/>
        </p:nvSpPr>
        <p:spPr>
          <a:xfrm>
            <a:off x="5553283" y="3089655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39;p6">
            <a:extLst>
              <a:ext uri="{FF2B5EF4-FFF2-40B4-BE49-F238E27FC236}">
                <a16:creationId xmlns:a16="http://schemas.microsoft.com/office/drawing/2014/main" id="{A8F0D3B2-066F-4576-BF1D-E5DF84D87913}"/>
              </a:ext>
            </a:extLst>
          </p:cNvPr>
          <p:cNvSpPr/>
          <p:nvPr/>
        </p:nvSpPr>
        <p:spPr>
          <a:xfrm>
            <a:off x="3756693" y="5350919"/>
            <a:ext cx="7680599" cy="13068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모임 위치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지도에 핀 찍어서 표시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90;p21">
            <a:extLst>
              <a:ext uri="{FF2B5EF4-FFF2-40B4-BE49-F238E27FC236}">
                <a16:creationId xmlns:a16="http://schemas.microsoft.com/office/drawing/2014/main" id="{F4957FF3-8147-4393-A12C-77F88774A919}"/>
              </a:ext>
            </a:extLst>
          </p:cNvPr>
          <p:cNvSpPr/>
          <p:nvPr/>
        </p:nvSpPr>
        <p:spPr>
          <a:xfrm>
            <a:off x="2217438" y="4070546"/>
            <a:ext cx="1083843" cy="430650"/>
          </a:xfrm>
          <a:prstGeom prst="wedgeRectCallout">
            <a:avLst>
              <a:gd name="adj1" fmla="val -56135"/>
              <a:gd name="adj2" fmla="val 83546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카톡 오픈채팅 링크 바로가기</a:t>
            </a:r>
            <a:endParaRPr dirty="0"/>
          </a:p>
        </p:txBody>
      </p:sp>
      <p:sp>
        <p:nvSpPr>
          <p:cNvPr id="28" name="Google Shape;244;p6">
            <a:extLst>
              <a:ext uri="{FF2B5EF4-FFF2-40B4-BE49-F238E27FC236}">
                <a16:creationId xmlns:a16="http://schemas.microsoft.com/office/drawing/2014/main" id="{C2200279-98A7-449A-9CA8-67878EBF3BDB}"/>
              </a:ext>
            </a:extLst>
          </p:cNvPr>
          <p:cNvSpPr/>
          <p:nvPr/>
        </p:nvSpPr>
        <p:spPr>
          <a:xfrm>
            <a:off x="8900033" y="3121355"/>
            <a:ext cx="637093" cy="214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</a:t>
            </a:r>
            <a:endParaRPr sz="16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45;p6">
            <a:extLst>
              <a:ext uri="{FF2B5EF4-FFF2-40B4-BE49-F238E27FC236}">
                <a16:creationId xmlns:a16="http://schemas.microsoft.com/office/drawing/2014/main" id="{AB3AEEBC-6D6E-4EF0-8079-B4ABA8FEC9A2}"/>
              </a:ext>
            </a:extLst>
          </p:cNvPr>
          <p:cNvSpPr txBox="1"/>
          <p:nvPr/>
        </p:nvSpPr>
        <p:spPr>
          <a:xfrm>
            <a:off x="7841496" y="3082951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난이도</a:t>
            </a: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46;p6">
            <a:extLst>
              <a:ext uri="{FF2B5EF4-FFF2-40B4-BE49-F238E27FC236}">
                <a16:creationId xmlns:a16="http://schemas.microsoft.com/office/drawing/2014/main" id="{A06B59AE-7E99-420D-887D-2F10DF7C796F}"/>
              </a:ext>
            </a:extLst>
          </p:cNvPr>
          <p:cNvSpPr/>
          <p:nvPr/>
        </p:nvSpPr>
        <p:spPr>
          <a:xfrm>
            <a:off x="7741387" y="2998350"/>
            <a:ext cx="3686841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75;p21">
            <a:extLst>
              <a:ext uri="{FF2B5EF4-FFF2-40B4-BE49-F238E27FC236}">
                <a16:creationId xmlns:a16="http://schemas.microsoft.com/office/drawing/2014/main" id="{DA17C043-8565-4347-A28B-9AAB01316A67}"/>
              </a:ext>
            </a:extLst>
          </p:cNvPr>
          <p:cNvSpPr/>
          <p:nvPr/>
        </p:nvSpPr>
        <p:spPr>
          <a:xfrm>
            <a:off x="6096001" y="985520"/>
            <a:ext cx="2983856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881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650238" y="1674092"/>
            <a:ext cx="11043921" cy="408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0" name="Google Shape;600;p2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1" name="Google Shape;601;p2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0" y="18682"/>
            <a:ext cx="1967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reqWriteForm.jsp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22"/>
          <p:cNvSpPr/>
          <p:nvPr/>
        </p:nvSpPr>
        <p:spPr>
          <a:xfrm>
            <a:off x="416920" y="1186036"/>
            <a:ext cx="11399159" cy="541796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22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866175" y="2416163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544854" y="1263867"/>
            <a:ext cx="1334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2243163" y="3124731"/>
            <a:ext cx="9216900" cy="192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에러 발생 상황을 최대한 자세히 적어주세요.</a:t>
            </a:r>
            <a:endParaRPr sz="180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9" name="Google Shape;609;p22"/>
          <p:cNvSpPr/>
          <p:nvPr/>
        </p:nvSpPr>
        <p:spPr>
          <a:xfrm>
            <a:off x="2243162" y="1813500"/>
            <a:ext cx="92169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에러의 종류를 적어주세요.</a:t>
            </a:r>
            <a:endParaRPr sz="180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0" name="Google Shape;610;p22"/>
          <p:cNvSpPr txBox="1"/>
          <p:nvPr/>
        </p:nvSpPr>
        <p:spPr>
          <a:xfrm>
            <a:off x="866178" y="1792837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22">
            <a:hlinkClick r:id="rId4" action="ppaction://hlinksldjump"/>
          </p:cNvPr>
          <p:cNvSpPr/>
          <p:nvPr/>
        </p:nvSpPr>
        <p:spPr>
          <a:xfrm>
            <a:off x="5160113" y="6028470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/>
          </a:p>
        </p:txBody>
      </p:sp>
      <p:sp>
        <p:nvSpPr>
          <p:cNvPr id="612" name="Google Shape;612;p22">
            <a:hlinkClick r:id="rId5" action="ppaction://hlinksldjump"/>
          </p:cNvPr>
          <p:cNvSpPr/>
          <p:nvPr/>
        </p:nvSpPr>
        <p:spPr>
          <a:xfrm>
            <a:off x="6297000" y="6028470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/>
          </a:p>
        </p:txBody>
      </p:sp>
      <p:sp>
        <p:nvSpPr>
          <p:cNvPr id="613" name="Google Shape;613;p22"/>
          <p:cNvSpPr txBox="1"/>
          <p:nvPr/>
        </p:nvSpPr>
        <p:spPr>
          <a:xfrm>
            <a:off x="2217820" y="5205363"/>
            <a:ext cx="106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: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22"/>
          <p:cNvSpPr/>
          <p:nvPr/>
        </p:nvSpPr>
        <p:spPr>
          <a:xfrm>
            <a:off x="3214473" y="5235843"/>
            <a:ext cx="3291900" cy="235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22"/>
          <p:cNvSpPr/>
          <p:nvPr/>
        </p:nvSpPr>
        <p:spPr>
          <a:xfrm>
            <a:off x="6607121" y="5230854"/>
            <a:ext cx="894600" cy="23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찾아보기..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22"/>
          <p:cNvSpPr txBox="1"/>
          <p:nvPr/>
        </p:nvSpPr>
        <p:spPr>
          <a:xfrm>
            <a:off x="866178" y="3039439"/>
            <a:ext cx="77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22"/>
          <p:cNvSpPr/>
          <p:nvPr/>
        </p:nvSpPr>
        <p:spPr>
          <a:xfrm>
            <a:off x="2243175" y="2436873"/>
            <a:ext cx="92169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개발 툴 및 개발 환경을 적어주세요. (ex. Eclipse-jdk1.8)</a:t>
            </a:r>
            <a:endParaRPr sz="180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3" name="Google Shape;623;p2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23"/>
          <p:cNvSpPr txBox="1"/>
          <p:nvPr/>
        </p:nvSpPr>
        <p:spPr>
          <a:xfrm>
            <a:off x="0" y="18682"/>
            <a:ext cx="31654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coachInfo.jsp – after request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6096001" y="985520"/>
            <a:ext cx="2983856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945059" y="4696233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완료</a:t>
            </a:r>
            <a:endParaRPr/>
          </a:p>
        </p:txBody>
      </p:sp>
      <p:sp>
        <p:nvSpPr>
          <p:cNvPr id="627" name="Google Shape;627;p23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2611120" y="1299819"/>
            <a:ext cx="690161" cy="248624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 w="2857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♥ 42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3747629" y="3536693"/>
            <a:ext cx="7680599" cy="222664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3747628" y="5895012"/>
            <a:ext cx="7680599" cy="83489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리스트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3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23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3637280" y="848495"/>
            <a:ext cx="2259667" cy="451322"/>
          </a:xfrm>
          <a:prstGeom prst="wedgeRectCallout">
            <a:avLst>
              <a:gd name="adj1" fmla="val -56240"/>
              <a:gd name="adj2" fmla="val 8017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하트가 채워지고 숫자 증가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하트에 따라 계급 상승</a:t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4850673" y="3106043"/>
            <a:ext cx="2177144" cy="227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3847738" y="3083183"/>
            <a:ext cx="1002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기본요금 :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3747629" y="2998582"/>
            <a:ext cx="7680599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23"/>
          <p:cNvSpPr txBox="1"/>
          <p:nvPr/>
        </p:nvSpPr>
        <p:spPr>
          <a:xfrm>
            <a:off x="7014721" y="3092068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/>
          </a:p>
        </p:txBody>
      </p:sp>
      <p:sp>
        <p:nvSpPr>
          <p:cNvPr id="638" name="Google Shape;638;p23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23">
            <a:hlinkClick r:id="rId4" action="ppaction://hlinksldjump"/>
          </p:cNvPr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640" name="Google Shape;640;p23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641" name="Google Shape;64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7281" y="4024210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6" name="Google Shape;646;p2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7" name="Google Shape;647;p24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0" y="18682"/>
            <a:ext cx="29937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coachInfo.jsp – review part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24">
            <a:hlinkClick r:id="rId4" action="ppaction://hlinksldjump"/>
          </p:cNvPr>
          <p:cNvSpPr/>
          <p:nvPr/>
        </p:nvSpPr>
        <p:spPr>
          <a:xfrm>
            <a:off x="945059" y="4696233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</a:t>
            </a:r>
            <a:endParaRPr/>
          </a:p>
        </p:txBody>
      </p:sp>
      <p:sp>
        <p:nvSpPr>
          <p:cNvPr id="650" name="Google Shape;650;p24"/>
          <p:cNvSpPr/>
          <p:nvPr/>
        </p:nvSpPr>
        <p:spPr>
          <a:xfrm>
            <a:off x="2611120" y="1299819"/>
            <a:ext cx="690161" cy="248624"/>
          </a:xfrm>
          <a:prstGeom prst="roundRect">
            <a:avLst>
              <a:gd name="adj" fmla="val 16667"/>
            </a:avLst>
          </a:prstGeom>
          <a:solidFill>
            <a:srgbClr val="FF9999"/>
          </a:solidFill>
          <a:ln w="28575" cap="flat" cmpd="sng">
            <a:solidFill>
              <a:srgbClr val="FF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♥ 42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3747628" y="1172339"/>
            <a:ext cx="7680599" cy="55575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4611845" y="1471316"/>
            <a:ext cx="6137016" cy="848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6688484" y="5930734"/>
            <a:ext cx="1798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4"/>
          <p:cNvSpPr txBox="1"/>
          <p:nvPr/>
        </p:nvSpPr>
        <p:spPr>
          <a:xfrm>
            <a:off x="4740053" y="1591236"/>
            <a:ext cx="646232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4"/>
          <p:cNvSpPr txBox="1"/>
          <p:nvPr/>
        </p:nvSpPr>
        <p:spPr>
          <a:xfrm>
            <a:off x="5516707" y="1591235"/>
            <a:ext cx="1277153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 ★</a:t>
            </a:r>
            <a:endParaRPr/>
          </a:p>
        </p:txBody>
      </p:sp>
      <p:sp>
        <p:nvSpPr>
          <p:cNvPr id="658" name="Google Shape;658;p24"/>
          <p:cNvSpPr txBox="1"/>
          <p:nvPr/>
        </p:nvSpPr>
        <p:spPr>
          <a:xfrm>
            <a:off x="4740053" y="1929897"/>
            <a:ext cx="5628779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정말 잘 해주시고 친절하십니다!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4620845" y="2554624"/>
            <a:ext cx="6137017" cy="848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4740053" y="2665478"/>
            <a:ext cx="646232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5516707" y="2665477"/>
            <a:ext cx="1277153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</a:t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4740053" y="3004139"/>
            <a:ext cx="5628779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정말 잘 해주시고 친절하십니다!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4740053" y="3802616"/>
            <a:ext cx="646232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4"/>
          <p:cNvSpPr txBox="1"/>
          <p:nvPr/>
        </p:nvSpPr>
        <p:spPr>
          <a:xfrm>
            <a:off x="5516707" y="3802615"/>
            <a:ext cx="1277153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/>
          </a:p>
        </p:txBody>
      </p:sp>
      <p:sp>
        <p:nvSpPr>
          <p:cNvPr id="665" name="Google Shape;665;p24"/>
          <p:cNvSpPr txBox="1"/>
          <p:nvPr/>
        </p:nvSpPr>
        <p:spPr>
          <a:xfrm>
            <a:off x="4740053" y="4141277"/>
            <a:ext cx="5628779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별로입니다….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4620845" y="4806859"/>
            <a:ext cx="6137017" cy="848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24"/>
          <p:cNvSpPr txBox="1"/>
          <p:nvPr/>
        </p:nvSpPr>
        <p:spPr>
          <a:xfrm>
            <a:off x="4740053" y="4928103"/>
            <a:ext cx="646232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/>
          </a:p>
        </p:txBody>
      </p:sp>
      <p:sp>
        <p:nvSpPr>
          <p:cNvPr id="668" name="Google Shape;668;p24"/>
          <p:cNvSpPr txBox="1"/>
          <p:nvPr/>
        </p:nvSpPr>
        <p:spPr>
          <a:xfrm>
            <a:off x="5516707" y="4928102"/>
            <a:ext cx="1277153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</a:t>
            </a:r>
            <a:endParaRPr/>
          </a:p>
        </p:txBody>
      </p:sp>
      <p:sp>
        <p:nvSpPr>
          <p:cNvPr id="669" name="Google Shape;669;p24"/>
          <p:cNvSpPr txBox="1"/>
          <p:nvPr/>
        </p:nvSpPr>
        <p:spPr>
          <a:xfrm>
            <a:off x="4740053" y="5266764"/>
            <a:ext cx="5628779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정말 잘 해주시고 친절하십니다!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4620845" y="3680741"/>
            <a:ext cx="6137017" cy="848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24">
            <a:hlinkClick r:id="rId5" action="ppaction://hlinksldjump"/>
          </p:cNvPr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673" name="Google Shape;673;p24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674" name="Google Shape;674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7281" y="4031545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1422517" y="1109124"/>
            <a:ext cx="9347100" cy="5341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p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10709060" y="128095"/>
            <a:ext cx="578841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11380180" y="127754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4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0" y="18682"/>
            <a:ext cx="14505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3469639" y="2065368"/>
            <a:ext cx="3840480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아이디</a:t>
            </a:r>
            <a:endParaRPr/>
          </a:p>
        </p:txBody>
      </p:sp>
      <p:sp>
        <p:nvSpPr>
          <p:cNvPr id="174" name="Google Shape;174;p4">
            <a:hlinkClick r:id="rId3" action="ppaction://hlinksldjump"/>
          </p:cNvPr>
          <p:cNvSpPr/>
          <p:nvPr/>
        </p:nvSpPr>
        <p:spPr>
          <a:xfrm>
            <a:off x="3904929" y="5531863"/>
            <a:ext cx="1920240" cy="45584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788394" y="1436499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3469638" y="2602106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1911679" y="2108626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1911679" y="2647776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187239" y="2137456"/>
            <a:ext cx="995881" cy="2997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중복확인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469638" y="3158977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 확인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3469638" y="3693160"/>
            <a:ext cx="1080745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일치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3469638" y="4133566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닉네임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1911679" y="4179236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: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627809" y="5531863"/>
            <a:ext cx="1920240" cy="45584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다시작성</a:t>
            </a:r>
            <a:endParaRPr/>
          </a:p>
        </p:txBody>
      </p:sp>
      <p:sp>
        <p:nvSpPr>
          <p:cNvPr id="20" name="Google Shape;182;p4">
            <a:extLst>
              <a:ext uri="{FF2B5EF4-FFF2-40B4-BE49-F238E27FC236}">
                <a16:creationId xmlns:a16="http://schemas.microsoft.com/office/drawing/2014/main" id="{BEE1512F-1A0B-43D5-AB93-21761B2D8689}"/>
              </a:ext>
            </a:extLst>
          </p:cNvPr>
          <p:cNvSpPr/>
          <p:nvPr/>
        </p:nvSpPr>
        <p:spPr>
          <a:xfrm>
            <a:off x="3469638" y="4679408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전화번호</a:t>
            </a:r>
            <a:endParaRPr dirty="0"/>
          </a:p>
        </p:txBody>
      </p:sp>
      <p:sp>
        <p:nvSpPr>
          <p:cNvPr id="21" name="Google Shape;183;p4">
            <a:extLst>
              <a:ext uri="{FF2B5EF4-FFF2-40B4-BE49-F238E27FC236}">
                <a16:creationId xmlns:a16="http://schemas.microsoft.com/office/drawing/2014/main" id="{56261C30-4441-46FC-9C17-BBE69088BF14}"/>
              </a:ext>
            </a:extLst>
          </p:cNvPr>
          <p:cNvSpPr txBox="1"/>
          <p:nvPr/>
        </p:nvSpPr>
        <p:spPr>
          <a:xfrm>
            <a:off x="1911679" y="4725078"/>
            <a:ext cx="12290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1916153" y="1269029"/>
            <a:ext cx="8178241" cy="1068658"/>
          </a:xfrm>
          <a:prstGeom prst="roundRect">
            <a:avLst>
              <a:gd name="adj" fmla="val 152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315434" y="2474703"/>
            <a:ext cx="9794240" cy="40667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2095951" y="1448178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/ C++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5">
            <a:hlinkClick r:id="rId3" action="ppaction://hlinksldjump"/>
          </p:cNvPr>
          <p:cNvSpPr/>
          <p:nvPr/>
        </p:nvSpPr>
        <p:spPr>
          <a:xfrm>
            <a:off x="3429800" y="1448177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763649" y="1448176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6097498" y="1448176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7431347" y="1448175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Swift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2095951" y="1976681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8765196" y="1448175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" name="Google Shape;198;p5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5">
            <a:hlinkClick r:id="rId4" action="ppaction://hlinksldjump"/>
          </p:cNvPr>
          <p:cNvSpPr/>
          <p:nvPr/>
        </p:nvSpPr>
        <p:spPr>
          <a:xfrm>
            <a:off x="2312156" y="3230849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철수      5,000원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7897781" y="3230846"/>
            <a:ext cx="1954635" cy="2457973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>
            <a:hlinkClick r:id="rId5" action="ppaction://hlinksldjump"/>
          </p:cNvPr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5">
            <a:hlinkClick r:id="rId6" action="ppaction://hlinksldjump"/>
          </p:cNvPr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5">
            <a:hlinkClick r:id="rId7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0" y="18682"/>
            <a:ext cx="2495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 – after login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5"/>
          <p:cNvCxnSpPr/>
          <p:nvPr/>
        </p:nvCxnSpPr>
        <p:spPr>
          <a:xfrm>
            <a:off x="2312154" y="4712623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5"/>
          <p:cNvCxnSpPr/>
          <p:nvPr/>
        </p:nvCxnSpPr>
        <p:spPr>
          <a:xfrm>
            <a:off x="5104968" y="4712623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5"/>
          <p:cNvCxnSpPr/>
          <p:nvPr/>
        </p:nvCxnSpPr>
        <p:spPr>
          <a:xfrm>
            <a:off x="7897781" y="4712623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95032" y="5177443"/>
            <a:ext cx="187087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5"/>
          <p:cNvSpPr/>
          <p:nvPr/>
        </p:nvSpPr>
        <p:spPr>
          <a:xfrm>
            <a:off x="5102169" y="3230845"/>
            <a:ext cx="1954634" cy="2457973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&lt;파이썬을 정복해보자&gt;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영희     10,000원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5"/>
          <p:cNvCxnSpPr/>
          <p:nvPr/>
        </p:nvCxnSpPr>
        <p:spPr>
          <a:xfrm>
            <a:off x="5102168" y="4712623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5"/>
          <p:cNvSpPr/>
          <p:nvPr/>
        </p:nvSpPr>
        <p:spPr>
          <a:xfrm>
            <a:off x="7897782" y="3230848"/>
            <a:ext cx="1954634" cy="2457973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&lt;JS 어렵지 않아요&gt;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정수   20,000원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7897780" y="4712623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16624" y="5179332"/>
            <a:ext cx="383393" cy="2901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45545" y="5179332"/>
            <a:ext cx="447675" cy="271463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5"/>
          <p:cNvSpPr/>
          <p:nvPr/>
        </p:nvSpPr>
        <p:spPr>
          <a:xfrm>
            <a:off x="2698325" y="4849391"/>
            <a:ext cx="1188720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5229481" y="4849640"/>
            <a:ext cx="1699223" cy="2791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8147967" y="4849391"/>
            <a:ext cx="1436538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2871099" y="5177443"/>
            <a:ext cx="376067" cy="29202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5670015" y="5177443"/>
            <a:ext cx="383393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8563218" y="5177442"/>
            <a:ext cx="418182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446430" y="5187603"/>
            <a:ext cx="586913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6212554" y="5187603"/>
            <a:ext cx="652060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9030577" y="5187603"/>
            <a:ext cx="645604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5">
            <a:hlinkClick r:id="rId11" action="ppaction://hlinksldjump"/>
          </p:cNvPr>
          <p:cNvSpPr/>
          <p:nvPr/>
        </p:nvSpPr>
        <p:spPr>
          <a:xfrm>
            <a:off x="9867629" y="2615774"/>
            <a:ext cx="1102433" cy="248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/>
          </a:p>
        </p:txBody>
      </p:sp>
      <p:sp>
        <p:nvSpPr>
          <p:cNvPr id="42" name="Google Shape;90;p1">
            <a:hlinkClick r:id="rId12" action="ppaction://hlinksldjump"/>
            <a:extLst>
              <a:ext uri="{FF2B5EF4-FFF2-40B4-BE49-F238E27FC236}">
                <a16:creationId xmlns:a16="http://schemas.microsoft.com/office/drawing/2014/main" id="{C9F998C8-C92C-4CAA-A89D-4618339F93AF}"/>
              </a:ext>
            </a:extLst>
          </p:cNvPr>
          <p:cNvSpPr/>
          <p:nvPr/>
        </p:nvSpPr>
        <p:spPr>
          <a:xfrm>
            <a:off x="6606382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0;p1">
            <a:hlinkClick r:id="rId7" action="ppaction://hlinksldjump"/>
            <a:extLst>
              <a:ext uri="{FF2B5EF4-FFF2-40B4-BE49-F238E27FC236}">
                <a16:creationId xmlns:a16="http://schemas.microsoft.com/office/drawing/2014/main" id="{0F254413-013D-496A-846E-7D1D24050A99}"/>
              </a:ext>
            </a:extLst>
          </p:cNvPr>
          <p:cNvSpPr/>
          <p:nvPr/>
        </p:nvSpPr>
        <p:spPr>
          <a:xfrm>
            <a:off x="4229713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코칭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22;p1">
            <a:extLst>
              <a:ext uri="{FF2B5EF4-FFF2-40B4-BE49-F238E27FC236}">
                <a16:creationId xmlns:a16="http://schemas.microsoft.com/office/drawing/2014/main" id="{FA583FD8-380A-4A08-9418-B490120A32A6}"/>
              </a:ext>
            </a:extLst>
          </p:cNvPr>
          <p:cNvSpPr txBox="1"/>
          <p:nvPr/>
        </p:nvSpPr>
        <p:spPr>
          <a:xfrm>
            <a:off x="5115491" y="5953050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2094453" y="1448180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/ C++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3428302" y="1448179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762151" y="1448178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096000" y="1448178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429849" y="1448177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Swift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2094453" y="1976683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763698" y="1448177"/>
            <a:ext cx="1102433" cy="248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PHP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"/>
          <p:cNvSpPr/>
          <p:nvPr/>
        </p:nvSpPr>
        <p:spPr>
          <a:xfrm>
            <a:off x="2251196" y="3120706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철수      5,000원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0" y="18682"/>
            <a:ext cx="33621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 – click Java category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>
            <a:off x="2251194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4" name="Google Shape;14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4072" y="5067300"/>
            <a:ext cx="187087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2"/>
          <p:cNvSpPr/>
          <p:nvPr/>
        </p:nvSpPr>
        <p:spPr>
          <a:xfrm>
            <a:off x="2637365" y="4739248"/>
            <a:ext cx="1188720" cy="2618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810139" y="5067300"/>
            <a:ext cx="376067" cy="29202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3385470" y="5077460"/>
            <a:ext cx="586913" cy="244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89;p5">
            <a:extLst>
              <a:ext uri="{FF2B5EF4-FFF2-40B4-BE49-F238E27FC236}">
                <a16:creationId xmlns:a16="http://schemas.microsoft.com/office/drawing/2014/main" id="{F87070C0-9096-4531-A84B-7403139A7EA7}"/>
              </a:ext>
            </a:extLst>
          </p:cNvPr>
          <p:cNvSpPr/>
          <p:nvPr/>
        </p:nvSpPr>
        <p:spPr>
          <a:xfrm>
            <a:off x="1916153" y="1269029"/>
            <a:ext cx="8178241" cy="1068658"/>
          </a:xfrm>
          <a:prstGeom prst="roundRect">
            <a:avLst>
              <a:gd name="adj" fmla="val 152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90;p5">
            <a:extLst>
              <a:ext uri="{FF2B5EF4-FFF2-40B4-BE49-F238E27FC236}">
                <a16:creationId xmlns:a16="http://schemas.microsoft.com/office/drawing/2014/main" id="{A0B6A708-D7A1-496F-9F5A-8BAB0BFDB832}"/>
              </a:ext>
            </a:extLst>
          </p:cNvPr>
          <p:cNvSpPr/>
          <p:nvPr/>
        </p:nvSpPr>
        <p:spPr>
          <a:xfrm>
            <a:off x="1315434" y="2474703"/>
            <a:ext cx="9794240" cy="40667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5;p5">
            <a:hlinkClick r:id="rId5" action="ppaction://hlinksldjump"/>
            <a:extLst>
              <a:ext uri="{FF2B5EF4-FFF2-40B4-BE49-F238E27FC236}">
                <a16:creationId xmlns:a16="http://schemas.microsoft.com/office/drawing/2014/main" id="{5035FBE0-E665-4E7E-8CB6-F7F9D477ED4B}"/>
              </a:ext>
            </a:extLst>
          </p:cNvPr>
          <p:cNvSpPr/>
          <p:nvPr/>
        </p:nvSpPr>
        <p:spPr>
          <a:xfrm>
            <a:off x="9867629" y="2615774"/>
            <a:ext cx="1102433" cy="248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/>
          </a:p>
        </p:txBody>
      </p:sp>
      <p:sp>
        <p:nvSpPr>
          <p:cNvPr id="24" name="Google Shape;201;p5">
            <a:hlinkClick r:id="rId6" action="ppaction://hlinksldjump"/>
            <a:extLst>
              <a:ext uri="{FF2B5EF4-FFF2-40B4-BE49-F238E27FC236}">
                <a16:creationId xmlns:a16="http://schemas.microsoft.com/office/drawing/2014/main" id="{6CF87C4F-7321-4ED4-90C2-4BB09412338F}"/>
              </a:ext>
            </a:extLst>
          </p:cNvPr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02;p5">
            <a:hlinkClick r:id="rId7" action="ppaction://hlinksldjump"/>
            <a:extLst>
              <a:ext uri="{FF2B5EF4-FFF2-40B4-BE49-F238E27FC236}">
                <a16:creationId xmlns:a16="http://schemas.microsoft.com/office/drawing/2014/main" id="{B0F030BB-FFFB-4D3A-BB8C-A418B5BC8E52}"/>
              </a:ext>
            </a:extLst>
          </p:cNvPr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0;p1">
            <a:hlinkClick r:id="rId8" action="ppaction://hlinksldjump"/>
            <a:extLst>
              <a:ext uri="{FF2B5EF4-FFF2-40B4-BE49-F238E27FC236}">
                <a16:creationId xmlns:a16="http://schemas.microsoft.com/office/drawing/2014/main" id="{5135FD6B-8E0F-4372-9EB3-ECB02C324082}"/>
              </a:ext>
            </a:extLst>
          </p:cNvPr>
          <p:cNvSpPr/>
          <p:nvPr/>
        </p:nvSpPr>
        <p:spPr>
          <a:xfrm>
            <a:off x="6606382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0;p1">
            <a:hlinkClick r:id="rId3" action="ppaction://hlinksldjump"/>
            <a:extLst>
              <a:ext uri="{FF2B5EF4-FFF2-40B4-BE49-F238E27FC236}">
                <a16:creationId xmlns:a16="http://schemas.microsoft.com/office/drawing/2014/main" id="{77240998-E079-44A4-A5AA-13CC50A9436D}"/>
              </a:ext>
            </a:extLst>
          </p:cNvPr>
          <p:cNvSpPr/>
          <p:nvPr/>
        </p:nvSpPr>
        <p:spPr>
          <a:xfrm>
            <a:off x="4229713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코칭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2;p1">
            <a:extLst>
              <a:ext uri="{FF2B5EF4-FFF2-40B4-BE49-F238E27FC236}">
                <a16:creationId xmlns:a16="http://schemas.microsoft.com/office/drawing/2014/main" id="{069A53E0-166C-450C-A8E8-B3963895C661}"/>
              </a:ext>
            </a:extLst>
          </p:cNvPr>
          <p:cNvSpPr txBox="1"/>
          <p:nvPr/>
        </p:nvSpPr>
        <p:spPr>
          <a:xfrm>
            <a:off x="5115491" y="5953050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>
            <a:hlinkClick r:id="rId3" action="ppaction://hlinksldjump"/>
          </p:cNvPr>
          <p:cNvSpPr/>
          <p:nvPr/>
        </p:nvSpPr>
        <p:spPr>
          <a:xfrm>
            <a:off x="2251196" y="3120706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>
            <a:hlinkClick r:id="rId4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0" y="18682"/>
            <a:ext cx="29670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ck project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2251194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7462" y="5091626"/>
            <a:ext cx="187087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1"/>
          <p:cNvSpPr txBox="1"/>
          <p:nvPr/>
        </p:nvSpPr>
        <p:spPr>
          <a:xfrm>
            <a:off x="5115491" y="5953050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315434" y="2474703"/>
            <a:ext cx="9794240" cy="40667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9;p5">
            <a:extLst>
              <a:ext uri="{FF2B5EF4-FFF2-40B4-BE49-F238E27FC236}">
                <a16:creationId xmlns:a16="http://schemas.microsoft.com/office/drawing/2014/main" id="{AAAE767E-0E5A-4090-A7EA-E06B109E2415}"/>
              </a:ext>
            </a:extLst>
          </p:cNvPr>
          <p:cNvSpPr/>
          <p:nvPr/>
        </p:nvSpPr>
        <p:spPr>
          <a:xfrm>
            <a:off x="1916153" y="1269029"/>
            <a:ext cx="8178241" cy="1068658"/>
          </a:xfrm>
          <a:prstGeom prst="roundRect">
            <a:avLst>
              <a:gd name="adj" fmla="val 152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6;p5">
            <a:hlinkClick r:id="rId6" action="ppaction://hlinksldjump"/>
            <a:extLst>
              <a:ext uri="{FF2B5EF4-FFF2-40B4-BE49-F238E27FC236}">
                <a16:creationId xmlns:a16="http://schemas.microsoft.com/office/drawing/2014/main" id="{7C7C4303-3141-4423-8064-3723FE48FA06}"/>
              </a:ext>
            </a:extLst>
          </p:cNvPr>
          <p:cNvSpPr/>
          <p:nvPr/>
        </p:nvSpPr>
        <p:spPr>
          <a:xfrm>
            <a:off x="3966584" y="1674210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96;p5">
            <a:extLst>
              <a:ext uri="{FF2B5EF4-FFF2-40B4-BE49-F238E27FC236}">
                <a16:creationId xmlns:a16="http://schemas.microsoft.com/office/drawing/2014/main" id="{A5D425FD-CDC9-48EC-A18E-FE96A7585905}"/>
              </a:ext>
            </a:extLst>
          </p:cNvPr>
          <p:cNvSpPr/>
          <p:nvPr/>
        </p:nvSpPr>
        <p:spPr>
          <a:xfrm>
            <a:off x="5444258" y="1679477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0;p1">
            <a:hlinkClick r:id="rId7" action="ppaction://hlinksldjump"/>
            <a:extLst>
              <a:ext uri="{FF2B5EF4-FFF2-40B4-BE49-F238E27FC236}">
                <a16:creationId xmlns:a16="http://schemas.microsoft.com/office/drawing/2014/main" id="{5C4B0A72-F04D-47B5-88E5-AD8ADBBD207A}"/>
              </a:ext>
            </a:extLst>
          </p:cNvPr>
          <p:cNvSpPr/>
          <p:nvPr/>
        </p:nvSpPr>
        <p:spPr>
          <a:xfrm>
            <a:off x="6606382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0;p1">
            <a:hlinkClick r:id="rId8" action="ppaction://hlinksldjump"/>
            <a:extLst>
              <a:ext uri="{FF2B5EF4-FFF2-40B4-BE49-F238E27FC236}">
                <a16:creationId xmlns:a16="http://schemas.microsoft.com/office/drawing/2014/main" id="{82186DFC-40FA-461C-AEF7-713738ACD387}"/>
              </a:ext>
            </a:extLst>
          </p:cNvPr>
          <p:cNvSpPr/>
          <p:nvPr/>
        </p:nvSpPr>
        <p:spPr>
          <a:xfrm>
            <a:off x="4229713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코칭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96;p5">
            <a:extLst>
              <a:ext uri="{FF2B5EF4-FFF2-40B4-BE49-F238E27FC236}">
                <a16:creationId xmlns:a16="http://schemas.microsoft.com/office/drawing/2014/main" id="{DCF5E7EF-69B2-4CB0-8C87-6A0C9C06E944}"/>
              </a:ext>
            </a:extLst>
          </p:cNvPr>
          <p:cNvSpPr/>
          <p:nvPr/>
        </p:nvSpPr>
        <p:spPr>
          <a:xfrm>
            <a:off x="2746279" y="5092239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철수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6;p5">
            <a:extLst>
              <a:ext uri="{FF2B5EF4-FFF2-40B4-BE49-F238E27FC236}">
                <a16:creationId xmlns:a16="http://schemas.microsoft.com/office/drawing/2014/main" id="{D3D68683-9CD4-4353-A50A-96ED409BBB9F}"/>
              </a:ext>
            </a:extLst>
          </p:cNvPr>
          <p:cNvSpPr/>
          <p:nvPr/>
        </p:nvSpPr>
        <p:spPr>
          <a:xfrm>
            <a:off x="3465288" y="5091626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6;p5">
            <a:extLst>
              <a:ext uri="{FF2B5EF4-FFF2-40B4-BE49-F238E27FC236}">
                <a16:creationId xmlns:a16="http://schemas.microsoft.com/office/drawing/2014/main" id="{596F7547-4EE8-41FA-8A1D-47AAB1C6EF47}"/>
              </a:ext>
            </a:extLst>
          </p:cNvPr>
          <p:cNvSpPr/>
          <p:nvPr/>
        </p:nvSpPr>
        <p:spPr>
          <a:xfrm>
            <a:off x="2497965" y="4714100"/>
            <a:ext cx="1461092" cy="26769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만들기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97;p1">
            <a:extLst>
              <a:ext uri="{FF2B5EF4-FFF2-40B4-BE49-F238E27FC236}">
                <a16:creationId xmlns:a16="http://schemas.microsoft.com/office/drawing/2014/main" id="{3688775A-4207-4246-AA96-DC916BD4BD34}"/>
              </a:ext>
            </a:extLst>
          </p:cNvPr>
          <p:cNvSpPr/>
          <p:nvPr/>
        </p:nvSpPr>
        <p:spPr>
          <a:xfrm>
            <a:off x="5044007" y="3131001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103;p1">
            <a:extLst>
              <a:ext uri="{FF2B5EF4-FFF2-40B4-BE49-F238E27FC236}">
                <a16:creationId xmlns:a16="http://schemas.microsoft.com/office/drawing/2014/main" id="{B17240B0-40A2-4630-8D92-B2FCA69F89A8}"/>
              </a:ext>
            </a:extLst>
          </p:cNvPr>
          <p:cNvCxnSpPr/>
          <p:nvPr/>
        </p:nvCxnSpPr>
        <p:spPr>
          <a:xfrm>
            <a:off x="5044005" y="4612775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196;p5">
            <a:extLst>
              <a:ext uri="{FF2B5EF4-FFF2-40B4-BE49-F238E27FC236}">
                <a16:creationId xmlns:a16="http://schemas.microsoft.com/office/drawing/2014/main" id="{D7D102C3-AD95-4753-ACF1-57057DCCAA79}"/>
              </a:ext>
            </a:extLst>
          </p:cNvPr>
          <p:cNvSpPr/>
          <p:nvPr/>
        </p:nvSpPr>
        <p:spPr>
          <a:xfrm>
            <a:off x="5614254" y="5104323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영희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96;p5">
            <a:extLst>
              <a:ext uri="{FF2B5EF4-FFF2-40B4-BE49-F238E27FC236}">
                <a16:creationId xmlns:a16="http://schemas.microsoft.com/office/drawing/2014/main" id="{2BB6ECEE-1060-4F77-8D64-A483981BC309}"/>
              </a:ext>
            </a:extLst>
          </p:cNvPr>
          <p:cNvSpPr/>
          <p:nvPr/>
        </p:nvSpPr>
        <p:spPr>
          <a:xfrm>
            <a:off x="6333263" y="5103710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96;p5">
            <a:extLst>
              <a:ext uri="{FF2B5EF4-FFF2-40B4-BE49-F238E27FC236}">
                <a16:creationId xmlns:a16="http://schemas.microsoft.com/office/drawing/2014/main" id="{4C9CCF67-429E-450D-ACD9-E14A52D9C57E}"/>
              </a:ext>
            </a:extLst>
          </p:cNvPr>
          <p:cNvSpPr/>
          <p:nvPr/>
        </p:nvSpPr>
        <p:spPr>
          <a:xfrm>
            <a:off x="5290776" y="4724395"/>
            <a:ext cx="1461092" cy="26769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만들기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7;p1">
            <a:extLst>
              <a:ext uri="{FF2B5EF4-FFF2-40B4-BE49-F238E27FC236}">
                <a16:creationId xmlns:a16="http://schemas.microsoft.com/office/drawing/2014/main" id="{1EA5640F-F5EA-48C2-A48D-842BDB4619B6}"/>
              </a:ext>
            </a:extLst>
          </p:cNvPr>
          <p:cNvSpPr/>
          <p:nvPr/>
        </p:nvSpPr>
        <p:spPr>
          <a:xfrm>
            <a:off x="7836815" y="3136574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Google Shape;103;p1">
            <a:extLst>
              <a:ext uri="{FF2B5EF4-FFF2-40B4-BE49-F238E27FC236}">
                <a16:creationId xmlns:a16="http://schemas.microsoft.com/office/drawing/2014/main" id="{B64A341D-BEF8-40FA-993D-4357336F4ACA}"/>
              </a:ext>
            </a:extLst>
          </p:cNvPr>
          <p:cNvCxnSpPr/>
          <p:nvPr/>
        </p:nvCxnSpPr>
        <p:spPr>
          <a:xfrm>
            <a:off x="7836813" y="4618348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196;p5">
            <a:extLst>
              <a:ext uri="{FF2B5EF4-FFF2-40B4-BE49-F238E27FC236}">
                <a16:creationId xmlns:a16="http://schemas.microsoft.com/office/drawing/2014/main" id="{D20C1A8C-AD53-413D-9D73-F347ED576113}"/>
              </a:ext>
            </a:extLst>
          </p:cNvPr>
          <p:cNvSpPr/>
          <p:nvPr/>
        </p:nvSpPr>
        <p:spPr>
          <a:xfrm>
            <a:off x="8436221" y="5134680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96;p5">
            <a:extLst>
              <a:ext uri="{FF2B5EF4-FFF2-40B4-BE49-F238E27FC236}">
                <a16:creationId xmlns:a16="http://schemas.microsoft.com/office/drawing/2014/main" id="{E48753E8-256E-4B62-981F-E7CEB025036A}"/>
              </a:ext>
            </a:extLst>
          </p:cNvPr>
          <p:cNvSpPr/>
          <p:nvPr/>
        </p:nvSpPr>
        <p:spPr>
          <a:xfrm>
            <a:off x="9113835" y="5134680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6;p5">
            <a:extLst>
              <a:ext uri="{FF2B5EF4-FFF2-40B4-BE49-F238E27FC236}">
                <a16:creationId xmlns:a16="http://schemas.microsoft.com/office/drawing/2014/main" id="{59D0DADF-7694-4253-8201-5775FFCAAF0A}"/>
              </a:ext>
            </a:extLst>
          </p:cNvPr>
          <p:cNvSpPr/>
          <p:nvPr/>
        </p:nvSpPr>
        <p:spPr>
          <a:xfrm>
            <a:off x="8083584" y="4729968"/>
            <a:ext cx="1461092" cy="26769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만들기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01;p5">
            <a:hlinkClick r:id="rId4" action="ppaction://hlinksldjump"/>
            <a:extLst>
              <a:ext uri="{FF2B5EF4-FFF2-40B4-BE49-F238E27FC236}">
                <a16:creationId xmlns:a16="http://schemas.microsoft.com/office/drawing/2014/main" id="{0DC4778F-F701-42C0-AB1B-D906CBCFFF4D}"/>
              </a:ext>
            </a:extLst>
          </p:cNvPr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02;p5">
            <a:hlinkClick r:id="rId9" action="ppaction://hlinksldjump"/>
            <a:extLst>
              <a:ext uri="{FF2B5EF4-FFF2-40B4-BE49-F238E27FC236}">
                <a16:creationId xmlns:a16="http://schemas.microsoft.com/office/drawing/2014/main" id="{96E25EA5-DD59-4C38-AAC7-0927A058A339}"/>
              </a:ext>
            </a:extLst>
          </p:cNvPr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213;p5">
            <a:extLst>
              <a:ext uri="{FF2B5EF4-FFF2-40B4-BE49-F238E27FC236}">
                <a16:creationId xmlns:a16="http://schemas.microsoft.com/office/drawing/2014/main" id="{A073F293-CA68-40BB-BE6C-7B421642A33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36665" y="5083168"/>
            <a:ext cx="383393" cy="2901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" name="Google Shape;214;p5">
            <a:extLst>
              <a:ext uri="{FF2B5EF4-FFF2-40B4-BE49-F238E27FC236}">
                <a16:creationId xmlns:a16="http://schemas.microsoft.com/office/drawing/2014/main" id="{E7B315ED-DB72-402B-AA27-7E8C5A42059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34403" y="5134680"/>
            <a:ext cx="447675" cy="271463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" name="Google Shape;196;p5">
            <a:extLst>
              <a:ext uri="{FF2B5EF4-FFF2-40B4-BE49-F238E27FC236}">
                <a16:creationId xmlns:a16="http://schemas.microsoft.com/office/drawing/2014/main" id="{69B4E667-B633-4481-98EF-2A0E2767367A}"/>
              </a:ext>
            </a:extLst>
          </p:cNvPr>
          <p:cNvSpPr/>
          <p:nvPr/>
        </p:nvSpPr>
        <p:spPr>
          <a:xfrm>
            <a:off x="6921932" y="1676099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5;p5">
            <a:hlinkClick r:id="rId12" action="ppaction://hlinksldjump"/>
            <a:extLst>
              <a:ext uri="{FF2B5EF4-FFF2-40B4-BE49-F238E27FC236}">
                <a16:creationId xmlns:a16="http://schemas.microsoft.com/office/drawing/2014/main" id="{CDED8DCD-4469-4122-9912-8C12E2716388}"/>
              </a:ext>
            </a:extLst>
          </p:cNvPr>
          <p:cNvSpPr/>
          <p:nvPr/>
        </p:nvSpPr>
        <p:spPr>
          <a:xfrm>
            <a:off x="9867629" y="2615774"/>
            <a:ext cx="1102433" cy="248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0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/>
          <p:nvPr/>
        </p:nvSpPr>
        <p:spPr>
          <a:xfrm>
            <a:off x="2251196" y="3120706"/>
            <a:ext cx="1954634" cy="245797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0" y="18682"/>
            <a:ext cx="29670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ck project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2251194" y="4602480"/>
            <a:ext cx="1954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7462" y="5091626"/>
            <a:ext cx="187087" cy="2692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1"/>
          <p:cNvSpPr txBox="1"/>
          <p:nvPr/>
        </p:nvSpPr>
        <p:spPr>
          <a:xfrm>
            <a:off x="5115491" y="5953050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4   5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315434" y="2474703"/>
            <a:ext cx="9794240" cy="406672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9;p5">
            <a:extLst>
              <a:ext uri="{FF2B5EF4-FFF2-40B4-BE49-F238E27FC236}">
                <a16:creationId xmlns:a16="http://schemas.microsoft.com/office/drawing/2014/main" id="{AAAE767E-0E5A-4090-A7EA-E06B109E2415}"/>
              </a:ext>
            </a:extLst>
          </p:cNvPr>
          <p:cNvSpPr/>
          <p:nvPr/>
        </p:nvSpPr>
        <p:spPr>
          <a:xfrm>
            <a:off x="1916153" y="1269029"/>
            <a:ext cx="8178241" cy="1068658"/>
          </a:xfrm>
          <a:prstGeom prst="roundRect">
            <a:avLst>
              <a:gd name="adj" fmla="val 152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6;p5">
            <a:extLst>
              <a:ext uri="{FF2B5EF4-FFF2-40B4-BE49-F238E27FC236}">
                <a16:creationId xmlns:a16="http://schemas.microsoft.com/office/drawing/2014/main" id="{7C7C4303-3141-4423-8064-3723FE48FA06}"/>
              </a:ext>
            </a:extLst>
          </p:cNvPr>
          <p:cNvSpPr/>
          <p:nvPr/>
        </p:nvSpPr>
        <p:spPr>
          <a:xfrm>
            <a:off x="3966584" y="1674210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96;p5">
            <a:extLst>
              <a:ext uri="{FF2B5EF4-FFF2-40B4-BE49-F238E27FC236}">
                <a16:creationId xmlns:a16="http://schemas.microsoft.com/office/drawing/2014/main" id="{A5D425FD-CDC9-48EC-A18E-FE96A7585905}"/>
              </a:ext>
            </a:extLst>
          </p:cNvPr>
          <p:cNvSpPr/>
          <p:nvPr/>
        </p:nvSpPr>
        <p:spPr>
          <a:xfrm>
            <a:off x="5444258" y="1679477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0;p1">
            <a:hlinkClick r:id="rId5" action="ppaction://hlinksldjump"/>
            <a:extLst>
              <a:ext uri="{FF2B5EF4-FFF2-40B4-BE49-F238E27FC236}">
                <a16:creationId xmlns:a16="http://schemas.microsoft.com/office/drawing/2014/main" id="{5C4B0A72-F04D-47B5-88E5-AD8ADBBD207A}"/>
              </a:ext>
            </a:extLst>
          </p:cNvPr>
          <p:cNvSpPr/>
          <p:nvPr/>
        </p:nvSpPr>
        <p:spPr>
          <a:xfrm>
            <a:off x="6606382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0;p1">
            <a:hlinkClick r:id="rId6" action="ppaction://hlinksldjump"/>
            <a:extLst>
              <a:ext uri="{FF2B5EF4-FFF2-40B4-BE49-F238E27FC236}">
                <a16:creationId xmlns:a16="http://schemas.microsoft.com/office/drawing/2014/main" id="{82186DFC-40FA-461C-AEF7-713738ACD387}"/>
              </a:ext>
            </a:extLst>
          </p:cNvPr>
          <p:cNvSpPr/>
          <p:nvPr/>
        </p:nvSpPr>
        <p:spPr>
          <a:xfrm>
            <a:off x="4229713" y="923890"/>
            <a:ext cx="1106270" cy="2359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코칭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96;p5">
            <a:extLst>
              <a:ext uri="{FF2B5EF4-FFF2-40B4-BE49-F238E27FC236}">
                <a16:creationId xmlns:a16="http://schemas.microsoft.com/office/drawing/2014/main" id="{DCF5E7EF-69B2-4CB0-8C87-6A0C9C06E944}"/>
              </a:ext>
            </a:extLst>
          </p:cNvPr>
          <p:cNvSpPr/>
          <p:nvPr/>
        </p:nvSpPr>
        <p:spPr>
          <a:xfrm>
            <a:off x="2746279" y="5092239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철수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6;p5">
            <a:extLst>
              <a:ext uri="{FF2B5EF4-FFF2-40B4-BE49-F238E27FC236}">
                <a16:creationId xmlns:a16="http://schemas.microsoft.com/office/drawing/2014/main" id="{D3D68683-9CD4-4353-A50A-96ED409BBB9F}"/>
              </a:ext>
            </a:extLst>
          </p:cNvPr>
          <p:cNvSpPr/>
          <p:nvPr/>
        </p:nvSpPr>
        <p:spPr>
          <a:xfrm>
            <a:off x="3465288" y="5091626"/>
            <a:ext cx="593889" cy="26769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6;p5">
            <a:extLst>
              <a:ext uri="{FF2B5EF4-FFF2-40B4-BE49-F238E27FC236}">
                <a16:creationId xmlns:a16="http://schemas.microsoft.com/office/drawing/2014/main" id="{596F7547-4EE8-41FA-8A1D-47AAB1C6EF47}"/>
              </a:ext>
            </a:extLst>
          </p:cNvPr>
          <p:cNvSpPr/>
          <p:nvPr/>
        </p:nvSpPr>
        <p:spPr>
          <a:xfrm>
            <a:off x="2497965" y="4714100"/>
            <a:ext cx="1461092" cy="26769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만들기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01;p5">
            <a:hlinkClick r:id="rId3" action="ppaction://hlinksldjump"/>
            <a:extLst>
              <a:ext uri="{FF2B5EF4-FFF2-40B4-BE49-F238E27FC236}">
                <a16:creationId xmlns:a16="http://schemas.microsoft.com/office/drawing/2014/main" id="{0DC4778F-F701-42C0-AB1B-D906CBCFFF4D}"/>
              </a:ext>
            </a:extLst>
          </p:cNvPr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02;p5">
            <a:hlinkClick r:id="rId7" action="ppaction://hlinksldjump"/>
            <a:extLst>
              <a:ext uri="{FF2B5EF4-FFF2-40B4-BE49-F238E27FC236}">
                <a16:creationId xmlns:a16="http://schemas.microsoft.com/office/drawing/2014/main" id="{96E25EA5-DD59-4C38-AAC7-0927A058A339}"/>
              </a:ext>
            </a:extLst>
          </p:cNvPr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96;p5">
            <a:extLst>
              <a:ext uri="{FF2B5EF4-FFF2-40B4-BE49-F238E27FC236}">
                <a16:creationId xmlns:a16="http://schemas.microsoft.com/office/drawing/2014/main" id="{69B4E667-B633-4481-98EF-2A0E2767367A}"/>
              </a:ext>
            </a:extLst>
          </p:cNvPr>
          <p:cNvSpPr/>
          <p:nvPr/>
        </p:nvSpPr>
        <p:spPr>
          <a:xfrm>
            <a:off x="6921932" y="1676099"/>
            <a:ext cx="1101868" cy="3114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5;p5">
            <a:hlinkClick r:id="rId8" action="ppaction://hlinksldjump"/>
            <a:extLst>
              <a:ext uri="{FF2B5EF4-FFF2-40B4-BE49-F238E27FC236}">
                <a16:creationId xmlns:a16="http://schemas.microsoft.com/office/drawing/2014/main" id="{CDED8DCD-4469-4122-9912-8C12E2716388}"/>
              </a:ext>
            </a:extLst>
          </p:cNvPr>
          <p:cNvSpPr/>
          <p:nvPr/>
        </p:nvSpPr>
        <p:spPr>
          <a:xfrm>
            <a:off x="9867629" y="2615774"/>
            <a:ext cx="1102433" cy="248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2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6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6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0" y="18682"/>
            <a:ext cx="22693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coachWriteForm.jsp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416921" y="1186037"/>
            <a:ext cx="2986680" cy="41235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6096001" y="985520"/>
            <a:ext cx="2983856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[찾아보기] 기능</a:t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83" y="4182932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6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3747629" y="3567129"/>
            <a:ext cx="7680599" cy="251069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측정 기준 및 본인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6">
            <a:hlinkClick r:id="rId3" action="ppaction://hlinksldjump"/>
          </p:cNvPr>
          <p:cNvSpPr/>
          <p:nvPr/>
        </p:nvSpPr>
        <p:spPr>
          <a:xfrm>
            <a:off x="6096000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/>
          </a:p>
        </p:txBody>
      </p:sp>
      <p:sp>
        <p:nvSpPr>
          <p:cNvPr id="243" name="Google Shape;243;p6">
            <a:hlinkClick r:id="rId3" action="ppaction://hlinksldjump"/>
          </p:cNvPr>
          <p:cNvSpPr/>
          <p:nvPr/>
        </p:nvSpPr>
        <p:spPr>
          <a:xfrm>
            <a:off x="7709848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50673" y="3106043"/>
            <a:ext cx="2177144" cy="227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가격을 입력하세요.</a:t>
            </a:r>
            <a:endParaRPr sz="11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3847738" y="3083183"/>
            <a:ext cx="1002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기본요금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3747629" y="2998582"/>
            <a:ext cx="7680599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7014721" y="3092068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6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6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0" y="18682"/>
            <a:ext cx="23661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WriteForm.jsp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267587" y="1186036"/>
            <a:ext cx="3285348" cy="444944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6096001" y="985520"/>
            <a:ext cx="2983856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[찾아보기] 기능</a:t>
            </a:r>
            <a:endParaRPr dirty="0"/>
          </a:p>
        </p:txBody>
      </p:sp>
      <p:sp>
        <p:nvSpPr>
          <p:cNvPr id="235" name="Google Shape;235;p6"/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/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83" y="4182932"/>
            <a:ext cx="345951" cy="4978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6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dirty="0"/>
          </a:p>
        </p:txBody>
      </p:sp>
      <p:sp>
        <p:nvSpPr>
          <p:cNvPr id="239" name="Google Shape;239;p6"/>
          <p:cNvSpPr/>
          <p:nvPr/>
        </p:nvSpPr>
        <p:spPr>
          <a:xfrm>
            <a:off x="3747629" y="3567129"/>
            <a:ext cx="7680599" cy="161761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및 포지션 별 자격요건</a:t>
            </a:r>
          </a:p>
        </p:txBody>
      </p:sp>
      <p:sp>
        <p:nvSpPr>
          <p:cNvPr id="240" name="Google Shape;240;p6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6">
            <a:hlinkClick r:id="rId5" action="ppaction://hlinksldjump"/>
          </p:cNvPr>
          <p:cNvSpPr/>
          <p:nvPr/>
        </p:nvSpPr>
        <p:spPr>
          <a:xfrm>
            <a:off x="6096000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 dirty="0"/>
          </a:p>
        </p:txBody>
      </p:sp>
      <p:sp>
        <p:nvSpPr>
          <p:cNvPr id="243" name="Google Shape;243;p6">
            <a:hlinkClick r:id="rId3" action="ppaction://hlinksldjump"/>
          </p:cNvPr>
          <p:cNvSpPr/>
          <p:nvPr/>
        </p:nvSpPr>
        <p:spPr>
          <a:xfrm>
            <a:off x="7709848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5058063" y="3106043"/>
            <a:ext cx="2177144" cy="227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인원수를</a:t>
            </a:r>
            <a:r>
              <a:rPr lang="ko-KR" sz="11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입력하세요.</a:t>
            </a:r>
            <a:endParaRPr sz="1100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3847738" y="3083183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구성인원</a:t>
            </a: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3747630" y="2998582"/>
            <a:ext cx="3840300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7222111" y="3092068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39;p6">
            <a:extLst>
              <a:ext uri="{FF2B5EF4-FFF2-40B4-BE49-F238E27FC236}">
                <a16:creationId xmlns:a16="http://schemas.microsoft.com/office/drawing/2014/main" id="{1801D555-1A82-42BC-B515-CE1A87D559C2}"/>
              </a:ext>
            </a:extLst>
          </p:cNvPr>
          <p:cNvSpPr/>
          <p:nvPr/>
        </p:nvSpPr>
        <p:spPr>
          <a:xfrm>
            <a:off x="3747629" y="5476973"/>
            <a:ext cx="7680599" cy="5724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모임 위치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지도에 핀 찍어서 표시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46;p6">
            <a:extLst>
              <a:ext uri="{FF2B5EF4-FFF2-40B4-BE49-F238E27FC236}">
                <a16:creationId xmlns:a16="http://schemas.microsoft.com/office/drawing/2014/main" id="{B33FF977-969E-4CC4-9A43-0528679DD5DF}"/>
              </a:ext>
            </a:extLst>
          </p:cNvPr>
          <p:cNvSpPr/>
          <p:nvPr/>
        </p:nvSpPr>
        <p:spPr>
          <a:xfrm>
            <a:off x="7834271" y="3007607"/>
            <a:ext cx="3593957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44;p6">
            <a:extLst>
              <a:ext uri="{FF2B5EF4-FFF2-40B4-BE49-F238E27FC236}">
                <a16:creationId xmlns:a16="http://schemas.microsoft.com/office/drawing/2014/main" id="{750D012D-F58A-4C75-B38B-7FCBEA35B774}"/>
              </a:ext>
            </a:extLst>
          </p:cNvPr>
          <p:cNvSpPr/>
          <p:nvPr/>
        </p:nvSpPr>
        <p:spPr>
          <a:xfrm>
            <a:off x="8798255" y="3105224"/>
            <a:ext cx="2177144" cy="265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난이도를</a:t>
            </a:r>
            <a:r>
              <a:rPr lang="ko-KR" sz="11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입력하세요.</a:t>
            </a:r>
            <a:endParaRPr sz="1100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45;p6">
            <a:extLst>
              <a:ext uri="{FF2B5EF4-FFF2-40B4-BE49-F238E27FC236}">
                <a16:creationId xmlns:a16="http://schemas.microsoft.com/office/drawing/2014/main" id="{7E0B9345-948F-4D2D-8736-75CCDAF0CA2D}"/>
              </a:ext>
            </a:extLst>
          </p:cNvPr>
          <p:cNvSpPr txBox="1"/>
          <p:nvPr/>
        </p:nvSpPr>
        <p:spPr>
          <a:xfrm>
            <a:off x="7891352" y="3063228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난이도</a:t>
            </a: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F2D8488-4DC5-49DE-971C-E72DEC2F8794}"/>
              </a:ext>
            </a:extLst>
          </p:cNvPr>
          <p:cNvSpPr/>
          <p:nvPr/>
        </p:nvSpPr>
        <p:spPr>
          <a:xfrm rot="10800000">
            <a:off x="10682564" y="3153903"/>
            <a:ext cx="223213" cy="16851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304701-F049-4B36-874A-8E15AA3C1AA2}"/>
              </a:ext>
            </a:extLst>
          </p:cNvPr>
          <p:cNvSpPr/>
          <p:nvPr/>
        </p:nvSpPr>
        <p:spPr>
          <a:xfrm>
            <a:off x="458350" y="5222489"/>
            <a:ext cx="2903812" cy="2922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카카오톡 오픈 채팅 링크를 입력하세요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Google Shape;245;p6">
            <a:extLst>
              <a:ext uri="{FF2B5EF4-FFF2-40B4-BE49-F238E27FC236}">
                <a16:creationId xmlns:a16="http://schemas.microsoft.com/office/drawing/2014/main" id="{BC1424BF-2B65-45D6-8702-2F88EECC35A7}"/>
              </a:ext>
            </a:extLst>
          </p:cNvPr>
          <p:cNvSpPr txBox="1"/>
          <p:nvPr/>
        </p:nvSpPr>
        <p:spPr>
          <a:xfrm>
            <a:off x="534814" y="4874484"/>
            <a:ext cx="11469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대화하기</a:t>
            </a: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60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1357</Words>
  <Application>Microsoft Office PowerPoint</Application>
  <PresentationFormat>와이드스크린</PresentationFormat>
  <Paragraphs>623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Gulim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형재</dc:creator>
  <cp:lastModifiedBy>김 형재</cp:lastModifiedBy>
  <cp:revision>5</cp:revision>
  <dcterms:created xsi:type="dcterms:W3CDTF">2021-11-24T11:19:40Z</dcterms:created>
  <dcterms:modified xsi:type="dcterms:W3CDTF">2021-11-29T06:49:04Z</dcterms:modified>
</cp:coreProperties>
</file>