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6" r:id="rId5"/>
    <p:sldId id="288" r:id="rId6"/>
    <p:sldId id="296" r:id="rId7"/>
    <p:sldId id="294" r:id="rId8"/>
    <p:sldId id="295" r:id="rId9"/>
    <p:sldId id="284" r:id="rId10"/>
    <p:sldId id="291" r:id="rId11"/>
    <p:sldId id="299" r:id="rId12"/>
    <p:sldId id="297" r:id="rId13"/>
    <p:sldId id="298" r:id="rId14"/>
    <p:sldId id="263" r:id="rId15"/>
    <p:sldId id="28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300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y+xDlsqpxggtVwWiY7E4vN8TI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D8"/>
    <a:srgbClr val="BB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AF1E-CC1F-462B-9CF3-2F04D8CD2366}">
  <a:tblStyle styleId="{33CAAF1E-CC1F-462B-9CF3-2F04D8CD236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형재" userId="d225bbb56258d334" providerId="LiveId" clId="{7990159C-24E6-4402-B3D4-2C6FD035F660}"/>
    <pc:docChg chg="undo custSel modSld">
      <pc:chgData name="김 형재" userId="d225bbb56258d334" providerId="LiveId" clId="{7990159C-24E6-4402-B3D4-2C6FD035F660}" dt="2021-12-11T01:11:40.978" v="4" actId="20577"/>
      <pc:docMkLst>
        <pc:docMk/>
      </pc:docMkLst>
      <pc:sldChg chg="modSp mod">
        <pc:chgData name="김 형재" userId="d225bbb56258d334" providerId="LiveId" clId="{7990159C-24E6-4402-B3D4-2C6FD035F660}" dt="2021-12-11T01:10:59.748" v="0" actId="1076"/>
        <pc:sldMkLst>
          <pc:docMk/>
          <pc:sldMk cId="0" sldId="265"/>
        </pc:sldMkLst>
        <pc:spChg chg="mod">
          <ac:chgData name="김 형재" userId="d225bbb56258d334" providerId="LiveId" clId="{7990159C-24E6-4402-B3D4-2C6FD035F660}" dt="2021-12-11T01:10:59.748" v="0" actId="1076"/>
          <ac:spMkLst>
            <pc:docMk/>
            <pc:sldMk cId="0" sldId="265"/>
            <ac:spMk id="328" creationId="{00000000-0000-0000-0000-000000000000}"/>
          </ac:spMkLst>
        </pc:spChg>
      </pc:sldChg>
      <pc:sldChg chg="modSp mod">
        <pc:chgData name="김 형재" userId="d225bbb56258d334" providerId="LiveId" clId="{7990159C-24E6-4402-B3D4-2C6FD035F660}" dt="2021-12-11T01:11:40.978" v="4" actId="20577"/>
        <pc:sldMkLst>
          <pc:docMk/>
          <pc:sldMk cId="0" sldId="274"/>
        </pc:sldMkLst>
        <pc:spChg chg="mod">
          <ac:chgData name="김 형재" userId="d225bbb56258d334" providerId="LiveId" clId="{7990159C-24E6-4402-B3D4-2C6FD035F660}" dt="2021-12-11T01:11:40.978" v="4" actId="20577"/>
          <ac:spMkLst>
            <pc:docMk/>
            <pc:sldMk cId="0" sldId="274"/>
            <ac:spMk id="5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89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12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40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41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96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190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7" name="Google Shape;6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2" name="Google Shape;6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09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17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60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4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82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" name="Google Shape;5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0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6f06fbb15_3_6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06f06fbb15_3_65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06f06fbb15_3_6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6f06fbb15_3_6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f06fbb15_3_6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06f06fbb15_3_6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06f06fbb15_3_6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6f06fbb15_3_6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6f06fbb15_3_6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06f06fbb15_3_66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06f06fbb15_3_6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f06fbb15_3_6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06f06fbb15_3_6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6f06fbb15_3_67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06f06fbb15_3_67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06f06fbb15_3_6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6f06fbb15_3_67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06f06fbb15_3_6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6f06fbb15_3_68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6f06fbb15_3_68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06f06fbb15_3_68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06f06fbb15_3_68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06f06fbb15_3_6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6f06fbb15_3_68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06f06fbb15_3_6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f06fbb15_3_68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06f06fbb15_3_68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06f06fbb15_3_6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f06fbb15_3_6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06f06fbb15_3_6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06f06fbb15_3_6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10" Type="http://schemas.openxmlformats.org/officeDocument/2006/relationships/slide" Target="slide28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17.xml"/><Relationship Id="rId9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10" Type="http://schemas.openxmlformats.org/officeDocument/2006/relationships/slide" Target="slide28.xml"/><Relationship Id="rId4" Type="http://schemas.openxmlformats.org/officeDocument/2006/relationships/slide" Target="slide16.xml"/><Relationship Id="rId9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Relationship Id="rId9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9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605366" y="234901"/>
            <a:ext cx="578841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in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in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1" y="18682"/>
            <a:ext cx="22341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default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/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37"/>
          <p:cNvSpPr/>
          <p:nvPr/>
        </p:nvSpPr>
        <p:spPr>
          <a:xfrm>
            <a:off x="3665936" y="893991"/>
            <a:ext cx="820359" cy="347532"/>
          </a:xfrm>
          <a:prstGeom prst="wedgeRectCallout">
            <a:avLst>
              <a:gd name="adj1" fmla="val 50614"/>
              <a:gd name="adj2" fmla="val 96216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22536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2571572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572228" y="2971674"/>
              <a:ext cx="587716" cy="22711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2571572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60;p37">
              <a:extLst>
                <a:ext uri="{FF2B5EF4-FFF2-40B4-BE49-F238E27FC236}">
                  <a16:creationId xmlns:a16="http://schemas.microsoft.com/office/drawing/2014/main" id="{1D548BB2-5D5B-4224-82A4-62A5231300F2}"/>
                </a:ext>
              </a:extLst>
            </p:cNvPr>
            <p:cNvSpPr/>
            <p:nvPr/>
          </p:nvSpPr>
          <p:spPr>
            <a:xfrm>
              <a:off x="2540895" y="2971673"/>
              <a:ext cx="619049" cy="246573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73243" y="2571572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60;p37">
              <a:extLst>
                <a:ext uri="{FF2B5EF4-FFF2-40B4-BE49-F238E27FC236}">
                  <a16:creationId xmlns:a16="http://schemas.microsoft.com/office/drawing/2014/main" id="{62628544-4A76-4986-BA5E-198DA1AF7DC3}"/>
                </a:ext>
              </a:extLst>
            </p:cNvPr>
            <p:cNvSpPr/>
            <p:nvPr/>
          </p:nvSpPr>
          <p:spPr>
            <a:xfrm>
              <a:off x="2236354" y="2971674"/>
              <a:ext cx="923590" cy="246572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Advanced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2571572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60;p37">
              <a:extLst>
                <a:ext uri="{FF2B5EF4-FFF2-40B4-BE49-F238E27FC236}">
                  <a16:creationId xmlns:a16="http://schemas.microsoft.com/office/drawing/2014/main" id="{F731AE3D-E25E-41CD-88B8-82360176A2DF}"/>
                </a:ext>
              </a:extLst>
            </p:cNvPr>
            <p:cNvSpPr/>
            <p:nvPr/>
          </p:nvSpPr>
          <p:spPr>
            <a:xfrm>
              <a:off x="2564111" y="2971674"/>
              <a:ext cx="595833" cy="246572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7"/>
          <p:cNvSpPr txBox="1"/>
          <p:nvPr/>
        </p:nvSpPr>
        <p:spPr>
          <a:xfrm>
            <a:off x="0" y="18682"/>
            <a:ext cx="29670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coaching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click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333849" cy="25957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893629" y="1815416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>
            <a:hlinkClick r:id="rId3" action="ppaction://hlinksldjump"/>
          </p:cNvPr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9562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3042087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453792" y="2971674"/>
              <a:ext cx="706152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42087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60784" y="3042087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42087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4" action="ppaction://hlinksldjump"/>
            <a:extLst>
              <a:ext uri="{FF2B5EF4-FFF2-40B4-BE49-F238E27FC236}">
                <a16:creationId xmlns:a16="http://schemas.microsoft.com/office/drawing/2014/main" id="{D5F888A2-39C4-44E6-8FED-F44606CADCB6}"/>
              </a:ext>
            </a:extLst>
          </p:cNvPr>
          <p:cNvSpPr/>
          <p:nvPr/>
        </p:nvSpPr>
        <p:spPr>
          <a:xfrm>
            <a:off x="9774315" y="2608804"/>
            <a:ext cx="889862" cy="233264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2;p37">
            <a:hlinkClick r:id="rId5" action="ppaction://hlinksldjump"/>
            <a:extLst>
              <a:ext uri="{FF2B5EF4-FFF2-40B4-BE49-F238E27FC236}">
                <a16:creationId xmlns:a16="http://schemas.microsoft.com/office/drawing/2014/main" id="{7AA7BC8B-BABC-4844-B56F-82065D9287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3;p37">
            <a:hlinkClick r:id="rId6" action="ppaction://hlinksldjump"/>
            <a:extLst>
              <a:ext uri="{FF2B5EF4-FFF2-40B4-BE49-F238E27FC236}">
                <a16:creationId xmlns:a16="http://schemas.microsoft.com/office/drawing/2014/main" id="{782B009E-0FEB-40E4-808C-0DD2A4DC5027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4297E4E0-03BD-47F0-86B5-D72F348D1AFE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0;p37">
            <a:extLst>
              <a:ext uri="{FF2B5EF4-FFF2-40B4-BE49-F238E27FC236}">
                <a16:creationId xmlns:a16="http://schemas.microsoft.com/office/drawing/2014/main" id="{ED577B42-AAAA-4C8C-AE0E-7BC3D42CB7A0}"/>
              </a:ext>
            </a:extLst>
          </p:cNvPr>
          <p:cNvSpPr/>
          <p:nvPr/>
        </p:nvSpPr>
        <p:spPr>
          <a:xfrm>
            <a:off x="4747098" y="3161695"/>
            <a:ext cx="755882" cy="204075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0;p37">
            <a:extLst>
              <a:ext uri="{FF2B5EF4-FFF2-40B4-BE49-F238E27FC236}">
                <a16:creationId xmlns:a16="http://schemas.microsoft.com/office/drawing/2014/main" id="{A4CC7256-FDE5-44EA-8E76-BFE6A4005931}"/>
              </a:ext>
            </a:extLst>
          </p:cNvPr>
          <p:cNvSpPr/>
          <p:nvPr/>
        </p:nvSpPr>
        <p:spPr>
          <a:xfrm>
            <a:off x="7317623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Xcode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0;p37">
            <a:extLst>
              <a:ext uri="{FF2B5EF4-FFF2-40B4-BE49-F238E27FC236}">
                <a16:creationId xmlns:a16="http://schemas.microsoft.com/office/drawing/2014/main" id="{0F8EB3DC-098E-41D3-A2CD-E6A6B0955DCC}"/>
              </a:ext>
            </a:extLst>
          </p:cNvPr>
          <p:cNvSpPr/>
          <p:nvPr/>
        </p:nvSpPr>
        <p:spPr>
          <a:xfrm>
            <a:off x="9572017" y="3158191"/>
            <a:ext cx="1000305" cy="207579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Rasberry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0;p37">
            <a:hlinkClick r:id="rId3" action="ppaction://hlinksldjump"/>
            <a:extLst>
              <a:ext uri="{FF2B5EF4-FFF2-40B4-BE49-F238E27FC236}">
                <a16:creationId xmlns:a16="http://schemas.microsoft.com/office/drawing/2014/main" id="{CBCCBD41-9D83-4C86-9164-F73C6575F612}"/>
              </a:ext>
            </a:extLst>
          </p:cNvPr>
          <p:cNvSpPr/>
          <p:nvPr/>
        </p:nvSpPr>
        <p:spPr>
          <a:xfrm>
            <a:off x="6096000" y="1279578"/>
            <a:ext cx="1216897" cy="259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6E23CC-55C8-4686-8646-EF2E97A963C6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84;p37">
            <a:extLst>
              <a:ext uri="{FF2B5EF4-FFF2-40B4-BE49-F238E27FC236}">
                <a16:creationId xmlns:a16="http://schemas.microsoft.com/office/drawing/2014/main" id="{EF65275E-E632-4E59-B4E2-94E7C94048EC}"/>
              </a:ext>
            </a:extLst>
          </p:cNvPr>
          <p:cNvSpPr/>
          <p:nvPr/>
        </p:nvSpPr>
        <p:spPr>
          <a:xfrm>
            <a:off x="3937228" y="1815416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3A48C6-D440-4EDD-81B8-EA948C0F6888}"/>
              </a:ext>
            </a:extLst>
          </p:cNvPr>
          <p:cNvGrpSpPr/>
          <p:nvPr/>
        </p:nvGrpSpPr>
        <p:grpSpPr>
          <a:xfrm>
            <a:off x="1214771" y="2201621"/>
            <a:ext cx="9464737" cy="282592"/>
            <a:chOff x="1578052" y="2222367"/>
            <a:chExt cx="9464737" cy="282592"/>
          </a:xfrm>
        </p:grpSpPr>
        <p:sp>
          <p:nvSpPr>
            <p:cNvPr id="58" name="Google Shape;84;p37">
              <a:extLst>
                <a:ext uri="{FF2B5EF4-FFF2-40B4-BE49-F238E27FC236}">
                  <a16:creationId xmlns:a16="http://schemas.microsoft.com/office/drawing/2014/main" id="{CB7F0349-9007-4BDA-BBFB-28B5C68E867E}"/>
                </a:ext>
              </a:extLst>
            </p:cNvPr>
            <p:cNvSpPr/>
            <p:nvPr/>
          </p:nvSpPr>
          <p:spPr>
            <a:xfrm>
              <a:off x="3111043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Django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84;p37">
              <a:extLst>
                <a:ext uri="{FF2B5EF4-FFF2-40B4-BE49-F238E27FC236}">
                  <a16:creationId xmlns:a16="http://schemas.microsoft.com/office/drawing/2014/main" id="{CCB12B5F-19A0-483D-AE94-83FBEE6A8DD5}"/>
                </a:ext>
              </a:extLst>
            </p:cNvPr>
            <p:cNvSpPr/>
            <p:nvPr/>
          </p:nvSpPr>
          <p:spPr>
            <a:xfrm>
              <a:off x="4644034" y="2231651"/>
              <a:ext cx="1687256" cy="268357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Android Studio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85;p37">
              <a:extLst>
                <a:ext uri="{FF2B5EF4-FFF2-40B4-BE49-F238E27FC236}">
                  <a16:creationId xmlns:a16="http://schemas.microsoft.com/office/drawing/2014/main" id="{BDC71E59-1744-4022-BD27-84BA9215D1AC}"/>
                </a:ext>
              </a:extLst>
            </p:cNvPr>
            <p:cNvSpPr/>
            <p:nvPr/>
          </p:nvSpPr>
          <p:spPr>
            <a:xfrm>
              <a:off x="6655607" y="2231651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Xcode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85;p37">
              <a:extLst>
                <a:ext uri="{FF2B5EF4-FFF2-40B4-BE49-F238E27FC236}">
                  <a16:creationId xmlns:a16="http://schemas.microsoft.com/office/drawing/2014/main" id="{96A33E0C-33F4-4097-86B4-1476583CC67A}"/>
                </a:ext>
              </a:extLst>
            </p:cNvPr>
            <p:cNvSpPr/>
            <p:nvPr/>
          </p:nvSpPr>
          <p:spPr>
            <a:xfrm>
              <a:off x="8192600" y="2224066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Arduino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85;p37">
              <a:extLst>
                <a:ext uri="{FF2B5EF4-FFF2-40B4-BE49-F238E27FC236}">
                  <a16:creationId xmlns:a16="http://schemas.microsoft.com/office/drawing/2014/main" id="{6B3516B9-E177-4F30-83F9-FEE29D8A7D48}"/>
                </a:ext>
              </a:extLst>
            </p:cNvPr>
            <p:cNvSpPr/>
            <p:nvPr/>
          </p:nvSpPr>
          <p:spPr>
            <a:xfrm>
              <a:off x="9725591" y="2222367"/>
              <a:ext cx="1317198" cy="233263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Rasberry</a:t>
              </a:r>
              <a:r>
                <a:rPr lang="en-US" sz="1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Pi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85;p37">
              <a:extLst>
                <a:ext uri="{FF2B5EF4-FFF2-40B4-BE49-F238E27FC236}">
                  <a16:creationId xmlns:a16="http://schemas.microsoft.com/office/drawing/2014/main" id="{D8B110A5-C641-472F-9EAC-95F5CB615382}"/>
                </a:ext>
              </a:extLst>
            </p:cNvPr>
            <p:cNvSpPr/>
            <p:nvPr/>
          </p:nvSpPr>
          <p:spPr>
            <a:xfrm>
              <a:off x="1578052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3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7"/>
          <p:cNvSpPr txBox="1"/>
          <p:nvPr/>
        </p:nvSpPr>
        <p:spPr>
          <a:xfrm>
            <a:off x="0" y="18682"/>
            <a:ext cx="29670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coaching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click-&gt; Spring click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333849" cy="25957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893629" y="1815416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>
            <a:hlinkClick r:id="rId3" action="ppaction://hlinksldjump"/>
          </p:cNvPr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9562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3042087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453792" y="2971674"/>
              <a:ext cx="706152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42087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60784" y="3042087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42087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4" action="ppaction://hlinksldjump"/>
            <a:extLst>
              <a:ext uri="{FF2B5EF4-FFF2-40B4-BE49-F238E27FC236}">
                <a16:creationId xmlns:a16="http://schemas.microsoft.com/office/drawing/2014/main" id="{D5F888A2-39C4-44E6-8FED-F44606CADCB6}"/>
              </a:ext>
            </a:extLst>
          </p:cNvPr>
          <p:cNvSpPr/>
          <p:nvPr/>
        </p:nvSpPr>
        <p:spPr>
          <a:xfrm>
            <a:off x="9774315" y="2608804"/>
            <a:ext cx="889862" cy="233264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2;p37">
            <a:hlinkClick r:id="rId5" action="ppaction://hlinksldjump"/>
            <a:extLst>
              <a:ext uri="{FF2B5EF4-FFF2-40B4-BE49-F238E27FC236}">
                <a16:creationId xmlns:a16="http://schemas.microsoft.com/office/drawing/2014/main" id="{7AA7BC8B-BABC-4844-B56F-82065D9287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3;p37">
            <a:hlinkClick r:id="rId6" action="ppaction://hlinksldjump"/>
            <a:extLst>
              <a:ext uri="{FF2B5EF4-FFF2-40B4-BE49-F238E27FC236}">
                <a16:creationId xmlns:a16="http://schemas.microsoft.com/office/drawing/2014/main" id="{782B009E-0FEB-40E4-808C-0DD2A4DC5027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4297E4E0-03BD-47F0-86B5-D72F348D1AFE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0;p37">
            <a:hlinkClick r:id="rId3" action="ppaction://hlinksldjump"/>
            <a:extLst>
              <a:ext uri="{FF2B5EF4-FFF2-40B4-BE49-F238E27FC236}">
                <a16:creationId xmlns:a16="http://schemas.microsoft.com/office/drawing/2014/main" id="{CBCCBD41-9D83-4C86-9164-F73C6575F612}"/>
              </a:ext>
            </a:extLst>
          </p:cNvPr>
          <p:cNvSpPr/>
          <p:nvPr/>
        </p:nvSpPr>
        <p:spPr>
          <a:xfrm>
            <a:off x="6096000" y="1279578"/>
            <a:ext cx="1216897" cy="259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6E23CC-55C8-4686-8646-EF2E97A963C6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84;p37">
            <a:extLst>
              <a:ext uri="{FF2B5EF4-FFF2-40B4-BE49-F238E27FC236}">
                <a16:creationId xmlns:a16="http://schemas.microsoft.com/office/drawing/2014/main" id="{EF65275E-E632-4E59-B4E2-94E7C94048EC}"/>
              </a:ext>
            </a:extLst>
          </p:cNvPr>
          <p:cNvSpPr/>
          <p:nvPr/>
        </p:nvSpPr>
        <p:spPr>
          <a:xfrm>
            <a:off x="3937228" y="1815416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3A48C6-D440-4EDD-81B8-EA948C0F6888}"/>
              </a:ext>
            </a:extLst>
          </p:cNvPr>
          <p:cNvGrpSpPr/>
          <p:nvPr/>
        </p:nvGrpSpPr>
        <p:grpSpPr>
          <a:xfrm>
            <a:off x="1214771" y="2201621"/>
            <a:ext cx="9464737" cy="282592"/>
            <a:chOff x="1578052" y="2222367"/>
            <a:chExt cx="9464737" cy="282592"/>
          </a:xfrm>
        </p:grpSpPr>
        <p:sp>
          <p:nvSpPr>
            <p:cNvPr id="58" name="Google Shape;84;p37">
              <a:extLst>
                <a:ext uri="{FF2B5EF4-FFF2-40B4-BE49-F238E27FC236}">
                  <a16:creationId xmlns:a16="http://schemas.microsoft.com/office/drawing/2014/main" id="{CB7F0349-9007-4BDA-BBFB-28B5C68E867E}"/>
                </a:ext>
              </a:extLst>
            </p:cNvPr>
            <p:cNvSpPr/>
            <p:nvPr/>
          </p:nvSpPr>
          <p:spPr>
            <a:xfrm>
              <a:off x="3111043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Django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84;p37">
              <a:extLst>
                <a:ext uri="{FF2B5EF4-FFF2-40B4-BE49-F238E27FC236}">
                  <a16:creationId xmlns:a16="http://schemas.microsoft.com/office/drawing/2014/main" id="{CCB12B5F-19A0-483D-AE94-83FBEE6A8DD5}"/>
                </a:ext>
              </a:extLst>
            </p:cNvPr>
            <p:cNvSpPr/>
            <p:nvPr/>
          </p:nvSpPr>
          <p:spPr>
            <a:xfrm>
              <a:off x="4644034" y="2231651"/>
              <a:ext cx="1687256" cy="268357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Android Studio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85;p37">
              <a:extLst>
                <a:ext uri="{FF2B5EF4-FFF2-40B4-BE49-F238E27FC236}">
                  <a16:creationId xmlns:a16="http://schemas.microsoft.com/office/drawing/2014/main" id="{BDC71E59-1744-4022-BD27-84BA9215D1AC}"/>
                </a:ext>
              </a:extLst>
            </p:cNvPr>
            <p:cNvSpPr/>
            <p:nvPr/>
          </p:nvSpPr>
          <p:spPr>
            <a:xfrm>
              <a:off x="6655607" y="2231651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Xcode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85;p37">
              <a:extLst>
                <a:ext uri="{FF2B5EF4-FFF2-40B4-BE49-F238E27FC236}">
                  <a16:creationId xmlns:a16="http://schemas.microsoft.com/office/drawing/2014/main" id="{96A33E0C-33F4-4097-86B4-1476583CC67A}"/>
                </a:ext>
              </a:extLst>
            </p:cNvPr>
            <p:cNvSpPr/>
            <p:nvPr/>
          </p:nvSpPr>
          <p:spPr>
            <a:xfrm>
              <a:off x="8192600" y="2224066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Arduino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85;p37">
              <a:extLst>
                <a:ext uri="{FF2B5EF4-FFF2-40B4-BE49-F238E27FC236}">
                  <a16:creationId xmlns:a16="http://schemas.microsoft.com/office/drawing/2014/main" id="{6B3516B9-E177-4F30-83F9-FEE29D8A7D48}"/>
                </a:ext>
              </a:extLst>
            </p:cNvPr>
            <p:cNvSpPr/>
            <p:nvPr/>
          </p:nvSpPr>
          <p:spPr>
            <a:xfrm>
              <a:off x="9725591" y="2222367"/>
              <a:ext cx="1317198" cy="233263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Rasberry</a:t>
              </a:r>
              <a:r>
                <a:rPr lang="en-US" sz="1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Pi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85;p37">
              <a:extLst>
                <a:ext uri="{FF2B5EF4-FFF2-40B4-BE49-F238E27FC236}">
                  <a16:creationId xmlns:a16="http://schemas.microsoft.com/office/drawing/2014/main" id="{D8B110A5-C641-472F-9EAC-95F5CB615382}"/>
                </a:ext>
              </a:extLst>
            </p:cNvPr>
            <p:cNvSpPr/>
            <p:nvPr/>
          </p:nvSpPr>
          <p:spPr>
            <a:xfrm>
              <a:off x="1578052" y="2231733"/>
              <a:ext cx="1212676" cy="2732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" name="Google Shape;60;p37">
            <a:extLst>
              <a:ext uri="{FF2B5EF4-FFF2-40B4-BE49-F238E27FC236}">
                <a16:creationId xmlns:a16="http://schemas.microsoft.com/office/drawing/2014/main" id="{3E92FC34-627E-437C-9B7F-5BE6793AA4DB}"/>
              </a:ext>
            </a:extLst>
          </p:cNvPr>
          <p:cNvSpPr/>
          <p:nvPr/>
        </p:nvSpPr>
        <p:spPr>
          <a:xfrm>
            <a:off x="4771305" y="3161695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0;p37">
            <a:extLst>
              <a:ext uri="{FF2B5EF4-FFF2-40B4-BE49-F238E27FC236}">
                <a16:creationId xmlns:a16="http://schemas.microsoft.com/office/drawing/2014/main" id="{90F0A04B-A3DD-4C0C-B19F-B60E8C888E80}"/>
              </a:ext>
            </a:extLst>
          </p:cNvPr>
          <p:cNvSpPr/>
          <p:nvPr/>
        </p:nvSpPr>
        <p:spPr>
          <a:xfrm>
            <a:off x="7312897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0;p37">
            <a:extLst>
              <a:ext uri="{FF2B5EF4-FFF2-40B4-BE49-F238E27FC236}">
                <a16:creationId xmlns:a16="http://schemas.microsoft.com/office/drawing/2014/main" id="{5EDF31D4-7F93-4C94-91D9-613F95D14777}"/>
              </a:ext>
            </a:extLst>
          </p:cNvPr>
          <p:cNvSpPr/>
          <p:nvPr/>
        </p:nvSpPr>
        <p:spPr>
          <a:xfrm>
            <a:off x="9866170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30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7"/>
          <p:cNvSpPr txBox="1"/>
          <p:nvPr/>
        </p:nvSpPr>
        <p:spPr>
          <a:xfrm>
            <a:off x="0" y="18682"/>
            <a:ext cx="29670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coaching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 click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333849" cy="259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893629" y="1815416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>
            <a:hlinkClick r:id="rId3" action="ppaction://hlinksldjump"/>
          </p:cNvPr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9562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3042087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453792" y="2971674"/>
              <a:ext cx="706152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42087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60784" y="3042087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42087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4" action="ppaction://hlinksldjump"/>
            <a:extLst>
              <a:ext uri="{FF2B5EF4-FFF2-40B4-BE49-F238E27FC236}">
                <a16:creationId xmlns:a16="http://schemas.microsoft.com/office/drawing/2014/main" id="{D5F888A2-39C4-44E6-8FED-F44606CADCB6}"/>
              </a:ext>
            </a:extLst>
          </p:cNvPr>
          <p:cNvSpPr/>
          <p:nvPr/>
        </p:nvSpPr>
        <p:spPr>
          <a:xfrm>
            <a:off x="9774315" y="2608804"/>
            <a:ext cx="889862" cy="233264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2;p37">
            <a:hlinkClick r:id="rId5" action="ppaction://hlinksldjump"/>
            <a:extLst>
              <a:ext uri="{FF2B5EF4-FFF2-40B4-BE49-F238E27FC236}">
                <a16:creationId xmlns:a16="http://schemas.microsoft.com/office/drawing/2014/main" id="{7AA7BC8B-BABC-4844-B56F-82065D9287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3;p37">
            <a:hlinkClick r:id="rId6" action="ppaction://hlinksldjump"/>
            <a:extLst>
              <a:ext uri="{FF2B5EF4-FFF2-40B4-BE49-F238E27FC236}">
                <a16:creationId xmlns:a16="http://schemas.microsoft.com/office/drawing/2014/main" id="{782B009E-0FEB-40E4-808C-0DD2A4DC5027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4297E4E0-03BD-47F0-86B5-D72F348D1AFE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0;p37">
            <a:extLst>
              <a:ext uri="{FF2B5EF4-FFF2-40B4-BE49-F238E27FC236}">
                <a16:creationId xmlns:a16="http://schemas.microsoft.com/office/drawing/2014/main" id="{ED577B42-AAAA-4C8C-AE0E-7BC3D42CB7A0}"/>
              </a:ext>
            </a:extLst>
          </p:cNvPr>
          <p:cNvSpPr/>
          <p:nvPr/>
        </p:nvSpPr>
        <p:spPr>
          <a:xfrm>
            <a:off x="4747098" y="3161695"/>
            <a:ext cx="755882" cy="204075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0;p37">
            <a:extLst>
              <a:ext uri="{FF2B5EF4-FFF2-40B4-BE49-F238E27FC236}">
                <a16:creationId xmlns:a16="http://schemas.microsoft.com/office/drawing/2014/main" id="{A4CC7256-FDE5-44EA-8E76-BFE6A4005931}"/>
              </a:ext>
            </a:extLst>
          </p:cNvPr>
          <p:cNvSpPr/>
          <p:nvPr/>
        </p:nvSpPr>
        <p:spPr>
          <a:xfrm>
            <a:off x="7317623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Xcode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0;p37">
            <a:extLst>
              <a:ext uri="{FF2B5EF4-FFF2-40B4-BE49-F238E27FC236}">
                <a16:creationId xmlns:a16="http://schemas.microsoft.com/office/drawing/2014/main" id="{0F8EB3DC-098E-41D3-A2CD-E6A6B0955DCC}"/>
              </a:ext>
            </a:extLst>
          </p:cNvPr>
          <p:cNvSpPr/>
          <p:nvPr/>
        </p:nvSpPr>
        <p:spPr>
          <a:xfrm>
            <a:off x="9572017" y="3158191"/>
            <a:ext cx="1000305" cy="207579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Rasberry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0;p37">
            <a:hlinkClick r:id="rId3" action="ppaction://hlinksldjump"/>
            <a:extLst>
              <a:ext uri="{FF2B5EF4-FFF2-40B4-BE49-F238E27FC236}">
                <a16:creationId xmlns:a16="http://schemas.microsoft.com/office/drawing/2014/main" id="{CBCCBD41-9D83-4C86-9164-F73C6575F612}"/>
              </a:ext>
            </a:extLst>
          </p:cNvPr>
          <p:cNvSpPr/>
          <p:nvPr/>
        </p:nvSpPr>
        <p:spPr>
          <a:xfrm>
            <a:off x="6096000" y="1279578"/>
            <a:ext cx="1216897" cy="259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6E23CC-55C8-4686-8646-EF2E97A963C6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84;p37">
            <a:extLst>
              <a:ext uri="{FF2B5EF4-FFF2-40B4-BE49-F238E27FC236}">
                <a16:creationId xmlns:a16="http://schemas.microsoft.com/office/drawing/2014/main" id="{EF65275E-E632-4E59-B4E2-94E7C94048EC}"/>
              </a:ext>
            </a:extLst>
          </p:cNvPr>
          <p:cNvSpPr/>
          <p:nvPr/>
        </p:nvSpPr>
        <p:spPr>
          <a:xfrm>
            <a:off x="3937228" y="1815416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3A48C6-D440-4EDD-81B8-EA948C0F6888}"/>
              </a:ext>
            </a:extLst>
          </p:cNvPr>
          <p:cNvGrpSpPr/>
          <p:nvPr/>
        </p:nvGrpSpPr>
        <p:grpSpPr>
          <a:xfrm>
            <a:off x="1214771" y="2201621"/>
            <a:ext cx="9464737" cy="282592"/>
            <a:chOff x="1578052" y="2222367"/>
            <a:chExt cx="9464737" cy="282592"/>
          </a:xfrm>
        </p:grpSpPr>
        <p:sp>
          <p:nvSpPr>
            <p:cNvPr id="58" name="Google Shape;84;p37">
              <a:extLst>
                <a:ext uri="{FF2B5EF4-FFF2-40B4-BE49-F238E27FC236}">
                  <a16:creationId xmlns:a16="http://schemas.microsoft.com/office/drawing/2014/main" id="{CB7F0349-9007-4BDA-BBFB-28B5C68E867E}"/>
                </a:ext>
              </a:extLst>
            </p:cNvPr>
            <p:cNvSpPr/>
            <p:nvPr/>
          </p:nvSpPr>
          <p:spPr>
            <a:xfrm>
              <a:off x="3111043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Django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84;p37">
              <a:extLst>
                <a:ext uri="{FF2B5EF4-FFF2-40B4-BE49-F238E27FC236}">
                  <a16:creationId xmlns:a16="http://schemas.microsoft.com/office/drawing/2014/main" id="{CCB12B5F-19A0-483D-AE94-83FBEE6A8DD5}"/>
                </a:ext>
              </a:extLst>
            </p:cNvPr>
            <p:cNvSpPr/>
            <p:nvPr/>
          </p:nvSpPr>
          <p:spPr>
            <a:xfrm>
              <a:off x="4644034" y="2231651"/>
              <a:ext cx="1687256" cy="268357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Android Studio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85;p37">
              <a:extLst>
                <a:ext uri="{FF2B5EF4-FFF2-40B4-BE49-F238E27FC236}">
                  <a16:creationId xmlns:a16="http://schemas.microsoft.com/office/drawing/2014/main" id="{BDC71E59-1744-4022-BD27-84BA9215D1AC}"/>
                </a:ext>
              </a:extLst>
            </p:cNvPr>
            <p:cNvSpPr/>
            <p:nvPr/>
          </p:nvSpPr>
          <p:spPr>
            <a:xfrm>
              <a:off x="6655607" y="2231651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Xcode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85;p37">
              <a:extLst>
                <a:ext uri="{FF2B5EF4-FFF2-40B4-BE49-F238E27FC236}">
                  <a16:creationId xmlns:a16="http://schemas.microsoft.com/office/drawing/2014/main" id="{96A33E0C-33F4-4097-86B4-1476583CC67A}"/>
                </a:ext>
              </a:extLst>
            </p:cNvPr>
            <p:cNvSpPr/>
            <p:nvPr/>
          </p:nvSpPr>
          <p:spPr>
            <a:xfrm>
              <a:off x="8192600" y="2224066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Arduino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85;p37">
              <a:extLst>
                <a:ext uri="{FF2B5EF4-FFF2-40B4-BE49-F238E27FC236}">
                  <a16:creationId xmlns:a16="http://schemas.microsoft.com/office/drawing/2014/main" id="{6B3516B9-E177-4F30-83F9-FEE29D8A7D48}"/>
                </a:ext>
              </a:extLst>
            </p:cNvPr>
            <p:cNvSpPr/>
            <p:nvPr/>
          </p:nvSpPr>
          <p:spPr>
            <a:xfrm>
              <a:off x="9725591" y="2222367"/>
              <a:ext cx="1317198" cy="233263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Rasberry</a:t>
              </a:r>
              <a:r>
                <a:rPr lang="en-US" sz="1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Pi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85;p37">
              <a:extLst>
                <a:ext uri="{FF2B5EF4-FFF2-40B4-BE49-F238E27FC236}">
                  <a16:creationId xmlns:a16="http://schemas.microsoft.com/office/drawing/2014/main" id="{D8B110A5-C641-472F-9EAC-95F5CB615382}"/>
                </a:ext>
              </a:extLst>
            </p:cNvPr>
            <p:cNvSpPr/>
            <p:nvPr/>
          </p:nvSpPr>
          <p:spPr>
            <a:xfrm>
              <a:off x="1578052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7"/>
          <p:cNvSpPr txBox="1"/>
          <p:nvPr/>
        </p:nvSpPr>
        <p:spPr>
          <a:xfrm>
            <a:off x="0" y="18682"/>
            <a:ext cx="29670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coaching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 click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333849" cy="259578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893629" y="1815416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>
            <a:hlinkClick r:id="rId3" action="ppaction://hlinksldjump"/>
          </p:cNvPr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9562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3042087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453792" y="2971674"/>
              <a:ext cx="706152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42087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60784" y="3042087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42087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4" action="ppaction://hlinksldjump"/>
            <a:extLst>
              <a:ext uri="{FF2B5EF4-FFF2-40B4-BE49-F238E27FC236}">
                <a16:creationId xmlns:a16="http://schemas.microsoft.com/office/drawing/2014/main" id="{D5F888A2-39C4-44E6-8FED-F44606CADCB6}"/>
              </a:ext>
            </a:extLst>
          </p:cNvPr>
          <p:cNvSpPr/>
          <p:nvPr/>
        </p:nvSpPr>
        <p:spPr>
          <a:xfrm>
            <a:off x="9774315" y="2608804"/>
            <a:ext cx="889862" cy="233264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2;p37">
            <a:hlinkClick r:id="rId5" action="ppaction://hlinksldjump"/>
            <a:extLst>
              <a:ext uri="{FF2B5EF4-FFF2-40B4-BE49-F238E27FC236}">
                <a16:creationId xmlns:a16="http://schemas.microsoft.com/office/drawing/2014/main" id="{7AA7BC8B-BABC-4844-B56F-82065D9287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3;p37">
            <a:hlinkClick r:id="rId6" action="ppaction://hlinksldjump"/>
            <a:extLst>
              <a:ext uri="{FF2B5EF4-FFF2-40B4-BE49-F238E27FC236}">
                <a16:creationId xmlns:a16="http://schemas.microsoft.com/office/drawing/2014/main" id="{782B009E-0FEB-40E4-808C-0DD2A4DC5027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4297E4E0-03BD-47F0-86B5-D72F348D1AFE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0;p37">
            <a:extLst>
              <a:ext uri="{FF2B5EF4-FFF2-40B4-BE49-F238E27FC236}">
                <a16:creationId xmlns:a16="http://schemas.microsoft.com/office/drawing/2014/main" id="{ED577B42-AAAA-4C8C-AE0E-7BC3D42CB7A0}"/>
              </a:ext>
            </a:extLst>
          </p:cNvPr>
          <p:cNvSpPr/>
          <p:nvPr/>
        </p:nvSpPr>
        <p:spPr>
          <a:xfrm>
            <a:off x="4747098" y="3161695"/>
            <a:ext cx="755882" cy="204075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0;p37">
            <a:extLst>
              <a:ext uri="{FF2B5EF4-FFF2-40B4-BE49-F238E27FC236}">
                <a16:creationId xmlns:a16="http://schemas.microsoft.com/office/drawing/2014/main" id="{A4CC7256-FDE5-44EA-8E76-BFE6A4005931}"/>
              </a:ext>
            </a:extLst>
          </p:cNvPr>
          <p:cNvSpPr/>
          <p:nvPr/>
        </p:nvSpPr>
        <p:spPr>
          <a:xfrm>
            <a:off x="7317623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Xcode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0;p37">
            <a:extLst>
              <a:ext uri="{FF2B5EF4-FFF2-40B4-BE49-F238E27FC236}">
                <a16:creationId xmlns:a16="http://schemas.microsoft.com/office/drawing/2014/main" id="{0F8EB3DC-098E-41D3-A2CD-E6A6B0955DCC}"/>
              </a:ext>
            </a:extLst>
          </p:cNvPr>
          <p:cNvSpPr/>
          <p:nvPr/>
        </p:nvSpPr>
        <p:spPr>
          <a:xfrm>
            <a:off x="9572017" y="3158191"/>
            <a:ext cx="1000305" cy="207579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Rasberry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0;p37">
            <a:hlinkClick r:id="rId3" action="ppaction://hlinksldjump"/>
            <a:extLst>
              <a:ext uri="{FF2B5EF4-FFF2-40B4-BE49-F238E27FC236}">
                <a16:creationId xmlns:a16="http://schemas.microsoft.com/office/drawing/2014/main" id="{CBCCBD41-9D83-4C86-9164-F73C6575F612}"/>
              </a:ext>
            </a:extLst>
          </p:cNvPr>
          <p:cNvSpPr/>
          <p:nvPr/>
        </p:nvSpPr>
        <p:spPr>
          <a:xfrm>
            <a:off x="6096000" y="1279578"/>
            <a:ext cx="1216897" cy="2595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6E23CC-55C8-4686-8646-EF2E97A963C6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Google Shape;84;p37">
            <a:extLst>
              <a:ext uri="{FF2B5EF4-FFF2-40B4-BE49-F238E27FC236}">
                <a16:creationId xmlns:a16="http://schemas.microsoft.com/office/drawing/2014/main" id="{EF65275E-E632-4E59-B4E2-94E7C94048EC}"/>
              </a:ext>
            </a:extLst>
          </p:cNvPr>
          <p:cNvSpPr/>
          <p:nvPr/>
        </p:nvSpPr>
        <p:spPr>
          <a:xfrm>
            <a:off x="3937228" y="1815416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3A48C6-D440-4EDD-81B8-EA948C0F6888}"/>
              </a:ext>
            </a:extLst>
          </p:cNvPr>
          <p:cNvGrpSpPr/>
          <p:nvPr/>
        </p:nvGrpSpPr>
        <p:grpSpPr>
          <a:xfrm>
            <a:off x="1214771" y="2201621"/>
            <a:ext cx="9464737" cy="282592"/>
            <a:chOff x="1578052" y="2222367"/>
            <a:chExt cx="9464737" cy="282592"/>
          </a:xfrm>
        </p:grpSpPr>
        <p:sp>
          <p:nvSpPr>
            <p:cNvPr id="58" name="Google Shape;84;p37">
              <a:extLst>
                <a:ext uri="{FF2B5EF4-FFF2-40B4-BE49-F238E27FC236}">
                  <a16:creationId xmlns:a16="http://schemas.microsoft.com/office/drawing/2014/main" id="{CB7F0349-9007-4BDA-BBFB-28B5C68E867E}"/>
                </a:ext>
              </a:extLst>
            </p:cNvPr>
            <p:cNvSpPr/>
            <p:nvPr/>
          </p:nvSpPr>
          <p:spPr>
            <a:xfrm>
              <a:off x="3111043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Django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84;p37">
              <a:extLst>
                <a:ext uri="{FF2B5EF4-FFF2-40B4-BE49-F238E27FC236}">
                  <a16:creationId xmlns:a16="http://schemas.microsoft.com/office/drawing/2014/main" id="{CCB12B5F-19A0-483D-AE94-83FBEE6A8DD5}"/>
                </a:ext>
              </a:extLst>
            </p:cNvPr>
            <p:cNvSpPr/>
            <p:nvPr/>
          </p:nvSpPr>
          <p:spPr>
            <a:xfrm>
              <a:off x="4644034" y="2231651"/>
              <a:ext cx="1687256" cy="268357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Android Studio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85;p37">
              <a:extLst>
                <a:ext uri="{FF2B5EF4-FFF2-40B4-BE49-F238E27FC236}">
                  <a16:creationId xmlns:a16="http://schemas.microsoft.com/office/drawing/2014/main" id="{BDC71E59-1744-4022-BD27-84BA9215D1AC}"/>
                </a:ext>
              </a:extLst>
            </p:cNvPr>
            <p:cNvSpPr/>
            <p:nvPr/>
          </p:nvSpPr>
          <p:spPr>
            <a:xfrm>
              <a:off x="6655607" y="2231651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Xcode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85;p37">
              <a:extLst>
                <a:ext uri="{FF2B5EF4-FFF2-40B4-BE49-F238E27FC236}">
                  <a16:creationId xmlns:a16="http://schemas.microsoft.com/office/drawing/2014/main" id="{96A33E0C-33F4-4097-86B4-1476583CC67A}"/>
                </a:ext>
              </a:extLst>
            </p:cNvPr>
            <p:cNvSpPr/>
            <p:nvPr/>
          </p:nvSpPr>
          <p:spPr>
            <a:xfrm>
              <a:off x="8192600" y="2224066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Arduino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85;p37">
              <a:extLst>
                <a:ext uri="{FF2B5EF4-FFF2-40B4-BE49-F238E27FC236}">
                  <a16:creationId xmlns:a16="http://schemas.microsoft.com/office/drawing/2014/main" id="{6B3516B9-E177-4F30-83F9-FEE29D8A7D48}"/>
                </a:ext>
              </a:extLst>
            </p:cNvPr>
            <p:cNvSpPr/>
            <p:nvPr/>
          </p:nvSpPr>
          <p:spPr>
            <a:xfrm>
              <a:off x="9725591" y="2222367"/>
              <a:ext cx="1317198" cy="233263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Rasberry</a:t>
              </a:r>
              <a:r>
                <a:rPr lang="en-US" sz="1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Pi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85;p37">
              <a:extLst>
                <a:ext uri="{FF2B5EF4-FFF2-40B4-BE49-F238E27FC236}">
                  <a16:creationId xmlns:a16="http://schemas.microsoft.com/office/drawing/2014/main" id="{D8B110A5-C641-472F-9EAC-95F5CB615382}"/>
                </a:ext>
              </a:extLst>
            </p:cNvPr>
            <p:cNvSpPr/>
            <p:nvPr/>
          </p:nvSpPr>
          <p:spPr>
            <a:xfrm>
              <a:off x="1578052" y="2231733"/>
              <a:ext cx="1212676" cy="27322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9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/>
          <p:nvPr/>
        </p:nvSpPr>
        <p:spPr>
          <a:xfrm>
            <a:off x="3747626" y="2998574"/>
            <a:ext cx="7680599" cy="6004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" name="Google Shape;267;p6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6"/>
          <p:cNvSpPr txBox="1"/>
          <p:nvPr/>
        </p:nvSpPr>
        <p:spPr>
          <a:xfrm>
            <a:off x="0" y="18682"/>
            <a:ext cx="22693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coachWriteForm.jsp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703326" y="893991"/>
            <a:ext cx="2243937" cy="286726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3747626" y="893991"/>
            <a:ext cx="7680599" cy="14014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222757" y="1382771"/>
            <a:ext cx="1205067" cy="1188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proImg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1417173" y="3059600"/>
            <a:ext cx="813236" cy="3300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3747629" y="2295411"/>
            <a:ext cx="7680599" cy="70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3747629" y="4610911"/>
            <a:ext cx="7680599" cy="1466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cContents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6">
            <a:hlinkClick r:id="rId3" action="ppaction://hlinksldjump"/>
          </p:cNvPr>
          <p:cNvSpPr/>
          <p:nvPr/>
        </p:nvSpPr>
        <p:spPr>
          <a:xfrm>
            <a:off x="6096000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등록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>
            <a:hlinkClick r:id="rId3" action="ppaction://hlinksldjump"/>
          </p:cNvPr>
          <p:cNvSpPr/>
          <p:nvPr/>
        </p:nvSpPr>
        <p:spPr>
          <a:xfrm>
            <a:off x="7709848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3747629" y="3599066"/>
            <a:ext cx="7680599" cy="442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1;p6">
            <a:extLst>
              <a:ext uri="{FF2B5EF4-FFF2-40B4-BE49-F238E27FC236}">
                <a16:creationId xmlns:a16="http://schemas.microsoft.com/office/drawing/2014/main" id="{019B9E6C-4132-4E76-B836-5E52D170CB32}"/>
              </a:ext>
            </a:extLst>
          </p:cNvPr>
          <p:cNvSpPr/>
          <p:nvPr/>
        </p:nvSpPr>
        <p:spPr>
          <a:xfrm>
            <a:off x="3747626" y="893991"/>
            <a:ext cx="7680599" cy="586842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3" name="Google Shape;280;p6">
            <a:extLst>
              <a:ext uri="{FF2B5EF4-FFF2-40B4-BE49-F238E27FC236}">
                <a16:creationId xmlns:a16="http://schemas.microsoft.com/office/drawing/2014/main" id="{8265A1DD-2C40-4536-80DB-68D687B77D67}"/>
              </a:ext>
            </a:extLst>
          </p:cNvPr>
          <p:cNvSpPr/>
          <p:nvPr/>
        </p:nvSpPr>
        <p:spPr>
          <a:xfrm>
            <a:off x="4581728" y="3140875"/>
            <a:ext cx="2012985" cy="3740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요금을 입력하세요</a:t>
            </a:r>
            <a:r>
              <a:rPr lang="en-US" altLang="ko-KR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1;p6">
            <a:extLst>
              <a:ext uri="{FF2B5EF4-FFF2-40B4-BE49-F238E27FC236}">
                <a16:creationId xmlns:a16="http://schemas.microsoft.com/office/drawing/2014/main" id="{9FCCCEFF-17E1-4F81-A1A9-C6E1B788A7CD}"/>
              </a:ext>
            </a:extLst>
          </p:cNvPr>
          <p:cNvSpPr txBox="1"/>
          <p:nvPr/>
        </p:nvSpPr>
        <p:spPr>
          <a:xfrm>
            <a:off x="3943361" y="3147664"/>
            <a:ext cx="7065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2;p6">
            <a:extLst>
              <a:ext uri="{FF2B5EF4-FFF2-40B4-BE49-F238E27FC236}">
                <a16:creationId xmlns:a16="http://schemas.microsoft.com/office/drawing/2014/main" id="{3DC0C7D3-9399-455B-8771-409BABE8B96E}"/>
              </a:ext>
            </a:extLst>
          </p:cNvPr>
          <p:cNvSpPr txBox="1"/>
          <p:nvPr/>
        </p:nvSpPr>
        <p:spPr>
          <a:xfrm>
            <a:off x="6589659" y="3194148"/>
            <a:ext cx="318037" cy="31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4;p6">
            <a:extLst>
              <a:ext uri="{FF2B5EF4-FFF2-40B4-BE49-F238E27FC236}">
                <a16:creationId xmlns:a16="http://schemas.microsoft.com/office/drawing/2014/main" id="{EB80D0E2-9F01-4233-99F9-C81C14BCFCAF}"/>
              </a:ext>
            </a:extLst>
          </p:cNvPr>
          <p:cNvSpPr/>
          <p:nvPr/>
        </p:nvSpPr>
        <p:spPr>
          <a:xfrm>
            <a:off x="4605484" y="3683085"/>
            <a:ext cx="1236060" cy="26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</a:t>
            </a:r>
            <a:r>
              <a:rPr lang="en-US" altLang="ko-KR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5;p6">
            <a:extLst>
              <a:ext uri="{FF2B5EF4-FFF2-40B4-BE49-F238E27FC236}">
                <a16:creationId xmlns:a16="http://schemas.microsoft.com/office/drawing/2014/main" id="{D2005D52-9C96-4985-9FD0-81A2E11D78B3}"/>
              </a:ext>
            </a:extLst>
          </p:cNvPr>
          <p:cNvSpPr txBox="1"/>
          <p:nvPr/>
        </p:nvSpPr>
        <p:spPr>
          <a:xfrm>
            <a:off x="3943361" y="3674333"/>
            <a:ext cx="8490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6;p6">
            <a:extLst>
              <a:ext uri="{FF2B5EF4-FFF2-40B4-BE49-F238E27FC236}">
                <a16:creationId xmlns:a16="http://schemas.microsoft.com/office/drawing/2014/main" id="{48AD416D-59BE-4918-A9C4-F73DFA9DDE87}"/>
              </a:ext>
            </a:extLst>
          </p:cNvPr>
          <p:cNvSpPr/>
          <p:nvPr/>
        </p:nvSpPr>
        <p:spPr>
          <a:xfrm rot="10800000">
            <a:off x="5538705" y="3726344"/>
            <a:ext cx="223200" cy="16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62;p37">
            <a:hlinkClick r:id="rId4" action="ppaction://hlinksldjump"/>
            <a:extLst>
              <a:ext uri="{FF2B5EF4-FFF2-40B4-BE49-F238E27FC236}">
                <a16:creationId xmlns:a16="http://schemas.microsoft.com/office/drawing/2014/main" id="{A18C598A-7B39-474F-A57C-B8B54549A1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3;p37">
            <a:hlinkClick r:id="rId5" action="ppaction://hlinksldjump"/>
            <a:extLst>
              <a:ext uri="{FF2B5EF4-FFF2-40B4-BE49-F238E27FC236}">
                <a16:creationId xmlns:a16="http://schemas.microsoft.com/office/drawing/2014/main" id="{B9EFB1B5-1A60-4100-9CF0-EDB4F77955E0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4;p37">
            <a:hlinkClick r:id="rId6" action="ppaction://hlinksldjump"/>
            <a:extLst>
              <a:ext uri="{FF2B5EF4-FFF2-40B4-BE49-F238E27FC236}">
                <a16:creationId xmlns:a16="http://schemas.microsoft.com/office/drawing/2014/main" id="{F9BBF135-D23A-4745-9FF1-484738722DAD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4622E-B949-4BA1-905D-53D310CE3241}"/>
              </a:ext>
            </a:extLst>
          </p:cNvPr>
          <p:cNvSpPr txBox="1"/>
          <p:nvPr/>
        </p:nvSpPr>
        <p:spPr>
          <a:xfrm>
            <a:off x="3943361" y="2444500"/>
            <a:ext cx="73331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cTitle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F6BABB-0148-4122-875C-FDB5E5A5E687}"/>
              </a:ext>
            </a:extLst>
          </p:cNvPr>
          <p:cNvSpPr/>
          <p:nvPr/>
        </p:nvSpPr>
        <p:spPr>
          <a:xfrm>
            <a:off x="6744161" y="1976795"/>
            <a:ext cx="1731524" cy="279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대표이미지</a:t>
            </a:r>
            <a:r>
              <a:rPr lang="ko-KR" altLang="en-US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021E8-6439-44FD-91A3-077246E572C2}"/>
              </a:ext>
            </a:extLst>
          </p:cNvPr>
          <p:cNvSpPr txBox="1"/>
          <p:nvPr/>
        </p:nvSpPr>
        <p:spPr>
          <a:xfrm>
            <a:off x="3921362" y="984483"/>
            <a:ext cx="73331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cImg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BCE222-43CD-418B-941A-51A797748D9A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Google Shape;285;p6">
            <a:extLst>
              <a:ext uri="{FF2B5EF4-FFF2-40B4-BE49-F238E27FC236}">
                <a16:creationId xmlns:a16="http://schemas.microsoft.com/office/drawing/2014/main" id="{2C59C63D-B75A-4A6F-ADBC-2E67502D058F}"/>
              </a:ext>
            </a:extLst>
          </p:cNvPr>
          <p:cNvSpPr txBox="1"/>
          <p:nvPr/>
        </p:nvSpPr>
        <p:spPr>
          <a:xfrm>
            <a:off x="3915932" y="4166146"/>
            <a:ext cx="97708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내용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/>
          <p:nvPr/>
        </p:nvSpPr>
        <p:spPr>
          <a:xfrm>
            <a:off x="3747626" y="2998575"/>
            <a:ext cx="7680599" cy="600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" name="Google Shape;267;p6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6"/>
          <p:cNvSpPr txBox="1"/>
          <p:nvPr/>
        </p:nvSpPr>
        <p:spPr>
          <a:xfrm>
            <a:off x="0" y="18682"/>
            <a:ext cx="24278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WriteForm.jsp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703326" y="893991"/>
            <a:ext cx="2243937" cy="33055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3747626" y="893991"/>
            <a:ext cx="7680599" cy="14014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222757" y="1382771"/>
            <a:ext cx="1205067" cy="1188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proImg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1418672" y="2951685"/>
            <a:ext cx="813236" cy="3385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leader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3747629" y="2295411"/>
            <a:ext cx="7680599" cy="70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3747629" y="4399993"/>
            <a:ext cx="7680599" cy="12451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pCotents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6">
            <a:hlinkClick r:id="rId3" action="ppaction://hlinksldjump"/>
          </p:cNvPr>
          <p:cNvSpPr/>
          <p:nvPr/>
        </p:nvSpPr>
        <p:spPr>
          <a:xfrm>
            <a:off x="6096000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>
            <a:hlinkClick r:id="rId3" action="ppaction://hlinksldjump"/>
          </p:cNvPr>
          <p:cNvSpPr/>
          <p:nvPr/>
        </p:nvSpPr>
        <p:spPr>
          <a:xfrm>
            <a:off x="7709848" y="6334760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4649959" y="3112387"/>
            <a:ext cx="2007327" cy="3430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인원수를 입력하세요</a:t>
            </a:r>
            <a:r>
              <a:rPr lang="en-US" altLang="ko-KR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3943361" y="3147664"/>
            <a:ext cx="7065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6657286" y="3150491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3747629" y="3599067"/>
            <a:ext cx="7680599" cy="425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4792450" y="3684429"/>
            <a:ext cx="1236060" cy="26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</a:t>
            </a:r>
            <a:r>
              <a:rPr lang="en-US" altLang="ko-KR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3936324" y="3696829"/>
            <a:ext cx="8490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난이도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6"/>
          <p:cNvSpPr/>
          <p:nvPr/>
        </p:nvSpPr>
        <p:spPr>
          <a:xfrm rot="10800000">
            <a:off x="5693712" y="3757518"/>
            <a:ext cx="223200" cy="16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1;p6">
            <a:extLst>
              <a:ext uri="{FF2B5EF4-FFF2-40B4-BE49-F238E27FC236}">
                <a16:creationId xmlns:a16="http://schemas.microsoft.com/office/drawing/2014/main" id="{019B9E6C-4132-4E76-B836-5E52D170CB32}"/>
              </a:ext>
            </a:extLst>
          </p:cNvPr>
          <p:cNvSpPr/>
          <p:nvPr/>
        </p:nvSpPr>
        <p:spPr>
          <a:xfrm>
            <a:off x="3747626" y="893992"/>
            <a:ext cx="7680599" cy="586842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7" name="Google Shape;313;p40">
            <a:extLst>
              <a:ext uri="{FF2B5EF4-FFF2-40B4-BE49-F238E27FC236}">
                <a16:creationId xmlns:a16="http://schemas.microsoft.com/office/drawing/2014/main" id="{7FCD5C9C-5B42-4A3D-9AA9-8AF604F89F07}"/>
              </a:ext>
            </a:extLst>
          </p:cNvPr>
          <p:cNvSpPr/>
          <p:nvPr/>
        </p:nvSpPr>
        <p:spPr>
          <a:xfrm>
            <a:off x="843853" y="3782584"/>
            <a:ext cx="1983343" cy="241514"/>
          </a:xfrm>
          <a:prstGeom prst="rect">
            <a:avLst/>
          </a:prstGeom>
          <a:solidFill>
            <a:srgbClr val="BBD6EE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6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kakao</a:t>
            </a:r>
            <a:endParaRPr sz="1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14;p40">
            <a:extLst>
              <a:ext uri="{FF2B5EF4-FFF2-40B4-BE49-F238E27FC236}">
                <a16:creationId xmlns:a16="http://schemas.microsoft.com/office/drawing/2014/main" id="{D219B3DE-CCCA-446D-BA02-5E8461851A7F}"/>
              </a:ext>
            </a:extLst>
          </p:cNvPr>
          <p:cNvSpPr txBox="1"/>
          <p:nvPr/>
        </p:nvSpPr>
        <p:spPr>
          <a:xfrm>
            <a:off x="983721" y="3521014"/>
            <a:ext cx="168313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카오톡</a:t>
            </a:r>
            <a:r>
              <a:rPr lang="ko-KR" alt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오픈채팅</a:t>
            </a:r>
            <a:r>
              <a: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75;p6">
            <a:extLst>
              <a:ext uri="{FF2B5EF4-FFF2-40B4-BE49-F238E27FC236}">
                <a16:creationId xmlns:a16="http://schemas.microsoft.com/office/drawing/2014/main" id="{6587C9A2-278A-493A-96A7-64D96AD87D04}"/>
              </a:ext>
            </a:extLst>
          </p:cNvPr>
          <p:cNvSpPr/>
          <p:nvPr/>
        </p:nvSpPr>
        <p:spPr>
          <a:xfrm>
            <a:off x="3747623" y="5645160"/>
            <a:ext cx="7680599" cy="5159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2;p37">
            <a:hlinkClick r:id="rId4" action="ppaction://hlinksldjump"/>
            <a:extLst>
              <a:ext uri="{FF2B5EF4-FFF2-40B4-BE49-F238E27FC236}">
                <a16:creationId xmlns:a16="http://schemas.microsoft.com/office/drawing/2014/main" id="{964C7548-C735-487C-A1F3-8281F498616F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63;p37">
            <a:hlinkClick r:id="rId5" action="ppaction://hlinksldjump"/>
            <a:extLst>
              <a:ext uri="{FF2B5EF4-FFF2-40B4-BE49-F238E27FC236}">
                <a16:creationId xmlns:a16="http://schemas.microsoft.com/office/drawing/2014/main" id="{37F8FF20-DB11-4C96-A3A8-D178BE0D5069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D13ADA84-2865-4417-B5B5-BFD0136BC89C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D753E25-04AE-4299-A1EB-2DBE0B8A6D11}"/>
              </a:ext>
            </a:extLst>
          </p:cNvPr>
          <p:cNvSpPr/>
          <p:nvPr/>
        </p:nvSpPr>
        <p:spPr>
          <a:xfrm>
            <a:off x="6744161" y="1976795"/>
            <a:ext cx="1731524" cy="279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대표이미지</a:t>
            </a:r>
            <a:r>
              <a:rPr lang="ko-KR" altLang="en-US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AAD7C-1557-4FA0-B0CC-612D362208BF}"/>
              </a:ext>
            </a:extLst>
          </p:cNvPr>
          <p:cNvSpPr txBox="1"/>
          <p:nvPr/>
        </p:nvSpPr>
        <p:spPr>
          <a:xfrm>
            <a:off x="3921362" y="984483"/>
            <a:ext cx="73331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pImg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8E035F-4EA5-41BC-BD0F-CA9FDD90D768}"/>
              </a:ext>
            </a:extLst>
          </p:cNvPr>
          <p:cNvSpPr txBox="1"/>
          <p:nvPr/>
        </p:nvSpPr>
        <p:spPr>
          <a:xfrm>
            <a:off x="3943361" y="2444500"/>
            <a:ext cx="73331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pTitle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BD9EE5-C998-4903-9AA0-3B48F8B56210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Google Shape;285;p6">
            <a:extLst>
              <a:ext uri="{FF2B5EF4-FFF2-40B4-BE49-F238E27FC236}">
                <a16:creationId xmlns:a16="http://schemas.microsoft.com/office/drawing/2014/main" id="{56F2B59D-A57B-4EE9-A392-F0CAF235727D}"/>
              </a:ext>
            </a:extLst>
          </p:cNvPr>
          <p:cNvSpPr txBox="1"/>
          <p:nvPr/>
        </p:nvSpPr>
        <p:spPr>
          <a:xfrm>
            <a:off x="3931375" y="4055933"/>
            <a:ext cx="100054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내용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962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289DAC-5CD9-4333-94F4-329ACFACAEBE}"/>
              </a:ext>
            </a:extLst>
          </p:cNvPr>
          <p:cNvSpPr/>
          <p:nvPr/>
        </p:nvSpPr>
        <p:spPr>
          <a:xfrm>
            <a:off x="4773006" y="1271343"/>
            <a:ext cx="6914511" cy="5255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Google Shape;319;p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7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0" y="18682"/>
            <a:ext cx="2013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myPageProfile.jsp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2926080" y="1271343"/>
            <a:ext cx="1694765" cy="20306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7"/>
          <p:cNvSpPr txBox="1"/>
          <p:nvPr/>
        </p:nvSpPr>
        <p:spPr>
          <a:xfrm>
            <a:off x="5191488" y="1346054"/>
            <a:ext cx="13163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및 경력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3139440" y="2847805"/>
            <a:ext cx="1290320" cy="350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5191489" y="1728969"/>
            <a:ext cx="6000020" cy="40379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 홍길동입니다.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 자바 개발자 입니다.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7">
            <a:hlinkClick r:id="" action="ppaction://noaction"/>
          </p:cNvPr>
          <p:cNvSpPr/>
          <p:nvPr/>
        </p:nvSpPr>
        <p:spPr>
          <a:xfrm>
            <a:off x="7781356" y="6017439"/>
            <a:ext cx="1314006" cy="344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E88605-56F6-41FF-930C-D3709BB4B595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10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10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0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0" y="18682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myPageSent.jsp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5" name="Google Shape;345;p10"/>
          <p:cNvGraphicFramePr/>
          <p:nvPr>
            <p:extLst>
              <p:ext uri="{D42A27DB-BD31-4B8C-83A1-F6EECF244321}">
                <p14:modId xmlns:p14="http://schemas.microsoft.com/office/powerpoint/2010/main" val="3614348796"/>
              </p:ext>
            </p:extLst>
          </p:nvPr>
        </p:nvGraphicFramePr>
        <p:xfrm>
          <a:off x="2840477" y="1945078"/>
          <a:ext cx="9067104" cy="2595950"/>
        </p:xfrm>
        <a:graphic>
          <a:graphicData uri="http://schemas.openxmlformats.org/drawingml/2006/table">
            <a:tbl>
              <a:tblPr firstRow="1" bandRow="1">
                <a:noFill/>
                <a:tableStyleId>{33CAAF1E-CC1F-462B-9CF3-2F04D8CD2366}</a:tableStyleId>
              </a:tblPr>
              <a:tblGrid>
                <a:gridCol w="137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보낸 요청 리스트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보낸 요청 리스트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8196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코치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요청 </a:t>
                      </a:r>
                      <a:r>
                        <a:rPr lang="ko-KR" altLang="en-US" sz="1800" u="none" strike="noStrike" cap="none" dirty="0"/>
                        <a:t>제목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요청</a:t>
                      </a:r>
                      <a:r>
                        <a:rPr lang="en-US" altLang="ko-KR" sz="1800" u="none" strike="noStrike" cap="none" dirty="0"/>
                        <a:t> </a:t>
                      </a:r>
                      <a:r>
                        <a:rPr lang="ko-KR" altLang="en-US" sz="1800" u="none" strike="noStrike" cap="none" dirty="0"/>
                        <a:t>날짜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상태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철수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2021-12-10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대기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영희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u="none" strike="noStrike" cap="none" dirty="0"/>
                        <a:t>2021-12-11</a:t>
                      </a:r>
                      <a:endParaRPr lang="en-US" altLang="ko-KR"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수락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정수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u="none" strike="noStrike" cap="none" dirty="0"/>
                        <a:t>2021-12-10</a:t>
                      </a:r>
                      <a:endParaRPr lang="en-US" altLang="ko-KR"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거절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/>
                        <a:t>..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7" name="Google Shape;347;p10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0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>
            <a:hlinkClick r:id="rId7" action="ppaction://hlinksldjump"/>
          </p:cNvPr>
          <p:cNvSpPr txBox="1"/>
          <p:nvPr/>
        </p:nvSpPr>
        <p:spPr>
          <a:xfrm>
            <a:off x="4998313" y="2706154"/>
            <a:ext cx="3539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>
            <a:hlinkClick r:id="rId8" action="ppaction://hlinksldjump"/>
          </p:cNvPr>
          <p:cNvSpPr txBox="1"/>
          <p:nvPr/>
        </p:nvSpPr>
        <p:spPr>
          <a:xfrm>
            <a:off x="6290357" y="3058387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에러1</a:t>
            </a:r>
            <a:endParaRPr sz="18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0">
            <a:hlinkClick r:id="rId9" action="ppaction://hlinksldjump"/>
          </p:cNvPr>
          <p:cNvSpPr txBox="1"/>
          <p:nvPr/>
        </p:nvSpPr>
        <p:spPr>
          <a:xfrm>
            <a:off x="6290357" y="3449756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에러2</a:t>
            </a:r>
            <a:endParaRPr sz="18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0">
            <a:hlinkClick r:id="rId10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6461520" y="4664072"/>
            <a:ext cx="179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9F4F0-161C-4FA5-9266-200CEEF61AF2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1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11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0" y="18682"/>
            <a:ext cx="182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sentReqWait.jsp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2722880" y="1056640"/>
            <a:ext cx="9276000" cy="558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1">
            <a:hlinkClick r:id="rId4" action="ppaction://hlinksldjump"/>
          </p:cNvPr>
          <p:cNvSpPr/>
          <p:nvPr/>
        </p:nvSpPr>
        <p:spPr>
          <a:xfrm>
            <a:off x="6096000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>
            <a:hlinkClick r:id="rId4" action="ppaction://hlinksldjump"/>
          </p:cNvPr>
          <p:cNvSpPr/>
          <p:nvPr/>
        </p:nvSpPr>
        <p:spPr>
          <a:xfrm>
            <a:off x="8615680" y="5989087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>
            <a:hlinkClick r:id="rId4" action="ppaction://hlinksldjump"/>
          </p:cNvPr>
          <p:cNvSpPr/>
          <p:nvPr/>
        </p:nvSpPr>
        <p:spPr>
          <a:xfrm>
            <a:off x="7355840" y="5985799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1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2984534" y="1182539"/>
            <a:ext cx="8628300" cy="53058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1"/>
          <p:cNvSpPr txBox="1"/>
          <p:nvPr/>
        </p:nvSpPr>
        <p:spPr>
          <a:xfrm>
            <a:off x="5875752" y="1228878"/>
            <a:ext cx="35933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보낸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4614300" y="2365864"/>
            <a:ext cx="6715500" cy="16818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STS 4.0 / Apache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Tomcat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 / Localhost:9090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도와주세요!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4614297" y="1821686"/>
            <a:ext cx="67155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160019" y="1833477"/>
            <a:ext cx="83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3164544" y="2322704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3160019" y="4197087"/>
            <a:ext cx="100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4620845" y="4263965"/>
            <a:ext cx="6708952" cy="12898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jpg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395FC5-8CD9-4C30-881C-5E01CE357D57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1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p12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2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0" y="18682"/>
            <a:ext cx="1772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sentReqYes.jsp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2722880" y="893991"/>
            <a:ext cx="9276080" cy="575064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2">
            <a:hlinkClick r:id="rId4" action="ppaction://hlinksldjump"/>
          </p:cNvPr>
          <p:cNvSpPr/>
          <p:nvPr/>
        </p:nvSpPr>
        <p:spPr>
          <a:xfrm>
            <a:off x="7195268" y="6072950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2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4358963" y="3517988"/>
            <a:ext cx="6715362" cy="3416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http://zoom.com/javaman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3147771" y="3505509"/>
            <a:ext cx="11676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수단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>
            <a:off x="3361369" y="3888112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0" name="Google Shape;400;p12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69122" y="4624749"/>
            <a:ext cx="1167668" cy="503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1" name="Google Shape;401;p12"/>
          <p:cNvSpPr/>
          <p:nvPr/>
        </p:nvSpPr>
        <p:spPr>
          <a:xfrm>
            <a:off x="4358825" y="3925576"/>
            <a:ext cx="1759262" cy="2834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>
            <a:hlinkClick r:id="rId8" action="ppaction://hlinksldjump"/>
          </p:cNvPr>
          <p:cNvSpPr/>
          <p:nvPr/>
        </p:nvSpPr>
        <p:spPr>
          <a:xfrm>
            <a:off x="5771215" y="6078778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후기작성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>
            <a:hlinkClick r:id="rId9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2984534" y="973391"/>
            <a:ext cx="8628300" cy="5485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4369122" y="1923995"/>
            <a:ext cx="6715500" cy="1143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STS 4.0 / Apache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Tomcat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 / Localhost:9090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도와주세요!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4358825" y="1466559"/>
            <a:ext cx="67155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3147771" y="1462237"/>
            <a:ext cx="83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3163410" y="1902712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34A25-991D-4469-8907-C8DE34AA21C5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Google Shape;375;p11">
            <a:extLst>
              <a:ext uri="{FF2B5EF4-FFF2-40B4-BE49-F238E27FC236}">
                <a16:creationId xmlns:a16="http://schemas.microsoft.com/office/drawing/2014/main" id="{938ECC61-4EA2-4B3B-90B8-20967401941C}"/>
              </a:ext>
            </a:extLst>
          </p:cNvPr>
          <p:cNvSpPr txBox="1"/>
          <p:nvPr/>
        </p:nvSpPr>
        <p:spPr>
          <a:xfrm>
            <a:off x="6350336" y="1029287"/>
            <a:ext cx="2021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수락된 나의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98;p12">
            <a:extLst>
              <a:ext uri="{FF2B5EF4-FFF2-40B4-BE49-F238E27FC236}">
                <a16:creationId xmlns:a16="http://schemas.microsoft.com/office/drawing/2014/main" id="{1610CA87-2957-4315-9C76-0DF3EB6E1CFE}"/>
              </a:ext>
            </a:extLst>
          </p:cNvPr>
          <p:cNvSpPr txBox="1"/>
          <p:nvPr/>
        </p:nvSpPr>
        <p:spPr>
          <a:xfrm>
            <a:off x="3159039" y="3090465"/>
            <a:ext cx="1167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CFC4A-0A2E-44AA-A611-D87BE9A574FF}"/>
              </a:ext>
            </a:extLst>
          </p:cNvPr>
          <p:cNvSpPr txBox="1"/>
          <p:nvPr/>
        </p:nvSpPr>
        <p:spPr>
          <a:xfrm>
            <a:off x="4358825" y="3121223"/>
            <a:ext cx="197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404</a:t>
            </a:r>
            <a:r>
              <a:rPr lang="ko-KR" altLang="en-US" dirty="0"/>
              <a:t>에러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29" name="Google Shape;398;p12">
            <a:extLst>
              <a:ext uri="{FF2B5EF4-FFF2-40B4-BE49-F238E27FC236}">
                <a16:creationId xmlns:a16="http://schemas.microsoft.com/office/drawing/2014/main" id="{D4107B5C-8080-4781-97C6-11F9BFF09A4B}"/>
              </a:ext>
            </a:extLst>
          </p:cNvPr>
          <p:cNvSpPr txBox="1"/>
          <p:nvPr/>
        </p:nvSpPr>
        <p:spPr>
          <a:xfrm>
            <a:off x="3167226" y="4209660"/>
            <a:ext cx="11676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결제수단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401;p12">
            <a:extLst>
              <a:ext uri="{FF2B5EF4-FFF2-40B4-BE49-F238E27FC236}">
                <a16:creationId xmlns:a16="http://schemas.microsoft.com/office/drawing/2014/main" id="{8D9A0D43-7717-4DF4-ACA7-76A63628DF6C}"/>
              </a:ext>
            </a:extLst>
          </p:cNvPr>
          <p:cNvSpPr/>
          <p:nvPr/>
        </p:nvSpPr>
        <p:spPr>
          <a:xfrm>
            <a:off x="4358825" y="4251144"/>
            <a:ext cx="1759262" cy="2834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아임포트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B3807-4ABF-433D-8D76-336AD55F4EDB}"/>
              </a:ext>
            </a:extLst>
          </p:cNvPr>
          <p:cNvSpPr txBox="1"/>
          <p:nvPr/>
        </p:nvSpPr>
        <p:spPr>
          <a:xfrm>
            <a:off x="6096000" y="3932951"/>
            <a:ext cx="34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32" name="Google Shape;398;p12">
            <a:extLst>
              <a:ext uri="{FF2B5EF4-FFF2-40B4-BE49-F238E27FC236}">
                <a16:creationId xmlns:a16="http://schemas.microsoft.com/office/drawing/2014/main" id="{59E407DE-C6A6-477A-882A-0395B514DF2B}"/>
              </a:ext>
            </a:extLst>
          </p:cNvPr>
          <p:cNvSpPr txBox="1"/>
          <p:nvPr/>
        </p:nvSpPr>
        <p:spPr>
          <a:xfrm>
            <a:off x="3220167" y="4544520"/>
            <a:ext cx="11676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537;p17">
            <a:extLst>
              <a:ext uri="{FF2B5EF4-FFF2-40B4-BE49-F238E27FC236}">
                <a16:creationId xmlns:a16="http://schemas.microsoft.com/office/drawing/2014/main" id="{3C9CB06D-845F-463B-B72D-A8C3D6C9A912}"/>
              </a:ext>
            </a:extLst>
          </p:cNvPr>
          <p:cNvSpPr/>
          <p:nvPr/>
        </p:nvSpPr>
        <p:spPr>
          <a:xfrm>
            <a:off x="4369122" y="5167425"/>
            <a:ext cx="1177965" cy="28474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생성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8;p12">
            <a:extLst>
              <a:ext uri="{FF2B5EF4-FFF2-40B4-BE49-F238E27FC236}">
                <a16:creationId xmlns:a16="http://schemas.microsoft.com/office/drawing/2014/main" id="{37C48583-3BF5-4808-BED8-FAF99688ACCD}"/>
              </a:ext>
            </a:extLst>
          </p:cNvPr>
          <p:cNvSpPr txBox="1"/>
          <p:nvPr/>
        </p:nvSpPr>
        <p:spPr>
          <a:xfrm>
            <a:off x="3167226" y="5452171"/>
            <a:ext cx="11676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06;p12">
            <a:extLst>
              <a:ext uri="{FF2B5EF4-FFF2-40B4-BE49-F238E27FC236}">
                <a16:creationId xmlns:a16="http://schemas.microsoft.com/office/drawing/2014/main" id="{A185A232-3FE6-496F-B7B5-4E534621A69E}"/>
              </a:ext>
            </a:extLst>
          </p:cNvPr>
          <p:cNvSpPr/>
          <p:nvPr/>
        </p:nvSpPr>
        <p:spPr>
          <a:xfrm>
            <a:off x="4358825" y="5539650"/>
            <a:ext cx="6715500" cy="369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12.26 18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시부터 시작합니다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>
            <a:off x="0" y="18682"/>
            <a:ext cx="1590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loginForm.jsp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568970" y="1110351"/>
            <a:ext cx="5254493" cy="483830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275978" y="2764841"/>
            <a:ext cx="3840480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7F7F7F"/>
                </a:solidFill>
                <a:latin typeface="Gulim"/>
                <a:ea typeface="Gulim"/>
                <a:sym typeface="Gulim"/>
              </a:rPr>
              <a:t>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184538" y="2288643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275977" y="3301579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7F7F7F"/>
                </a:solidFill>
                <a:latin typeface="Gulim"/>
                <a:ea typeface="Gulim"/>
                <a:sym typeface="Gulim"/>
              </a:rPr>
              <a:t>Password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1569D102-0C21-4D3D-920D-B12FD825C035}"/>
              </a:ext>
            </a:extLst>
          </p:cNvPr>
          <p:cNvSpPr txBox="1"/>
          <p:nvPr/>
        </p:nvSpPr>
        <p:spPr>
          <a:xfrm>
            <a:off x="4712674" y="1352821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CoCoa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43D05D92-9CAA-42B1-8CB1-0A4D1EBAAA48}"/>
              </a:ext>
            </a:extLst>
          </p:cNvPr>
          <p:cNvSpPr/>
          <p:nvPr/>
        </p:nvSpPr>
        <p:spPr>
          <a:xfrm>
            <a:off x="4812268" y="4130020"/>
            <a:ext cx="2767896" cy="527525"/>
          </a:xfrm>
          <a:prstGeom prst="flowChartTerminator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In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91D2D-C15E-4618-BCA3-48557B78E3CB}"/>
              </a:ext>
            </a:extLst>
          </p:cNvPr>
          <p:cNvSpPr txBox="1"/>
          <p:nvPr/>
        </p:nvSpPr>
        <p:spPr>
          <a:xfrm>
            <a:off x="3677055" y="5350213"/>
            <a:ext cx="28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Don’t have an account? </a:t>
            </a:r>
            <a:r>
              <a:rPr lang="en-US" altLang="ko-KR" dirty="0">
                <a:solidFill>
                  <a:srgbClr val="FF0000"/>
                </a:solidFill>
              </a:rPr>
              <a:t>Register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1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5" name="Google Shape;415;p13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3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1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0" y="18682"/>
            <a:ext cx="2136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coachRateForm.jsp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3">
            <a:hlinkClick r:id="rId4" action="ppaction://hlinksldjump"/>
          </p:cNvPr>
          <p:cNvSpPr/>
          <p:nvPr/>
        </p:nvSpPr>
        <p:spPr>
          <a:xfrm>
            <a:off x="7718131" y="5829545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취 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3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3"/>
          <p:cNvSpPr txBox="1"/>
          <p:nvPr/>
        </p:nvSpPr>
        <p:spPr>
          <a:xfrm>
            <a:off x="6510929" y="1192207"/>
            <a:ext cx="27108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 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후기작성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5678651" y="4252664"/>
            <a:ext cx="4567022" cy="1345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친절하십니다!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4362419" y="1172339"/>
            <a:ext cx="6122144" cy="51393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4622163" y="4203786"/>
            <a:ext cx="10564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줄 평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3">
            <a:hlinkClick r:id="rId4" action="ppaction://hlinksldjump"/>
          </p:cNvPr>
          <p:cNvSpPr/>
          <p:nvPr/>
        </p:nvSpPr>
        <p:spPr>
          <a:xfrm>
            <a:off x="6265250" y="5829546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 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5861907" y="1990314"/>
            <a:ext cx="141689" cy="138803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5861907" y="2372148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5861907" y="2753982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5861907" y="3135816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5861907" y="3517650"/>
            <a:ext cx="141689" cy="138803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6265250" y="1915592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 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6265250" y="2293944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 txBox="1"/>
          <p:nvPr/>
        </p:nvSpPr>
        <p:spPr>
          <a:xfrm>
            <a:off x="6265250" y="2672296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6265250" y="3050648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6265250" y="3429000"/>
            <a:ext cx="1277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4760717" y="1915592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13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71DC-6CE9-42AC-9610-C392980B87AC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1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14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4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4"/>
          <p:cNvSpPr txBox="1"/>
          <p:nvPr/>
        </p:nvSpPr>
        <p:spPr>
          <a:xfrm>
            <a:off x="0" y="18682"/>
            <a:ext cx="1676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sentReqNo.jsp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4"/>
          <p:cNvSpPr/>
          <p:nvPr/>
        </p:nvSpPr>
        <p:spPr>
          <a:xfrm>
            <a:off x="2722880" y="1056640"/>
            <a:ext cx="9276000" cy="5588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4">
            <a:hlinkClick r:id="rId4" action="ppaction://hlinksldjump"/>
          </p:cNvPr>
          <p:cNvSpPr/>
          <p:nvPr/>
        </p:nvSpPr>
        <p:spPr>
          <a:xfrm>
            <a:off x="7263879" y="5959396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4">
            <a:hlinkClick r:id="rId4" action="ppaction://hlinksldjump"/>
          </p:cNvPr>
          <p:cNvSpPr/>
          <p:nvPr/>
        </p:nvSpPr>
        <p:spPr>
          <a:xfrm>
            <a:off x="6004039" y="5959396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4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4">
            <a:hlinkClick r:id="rId4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4601440" y="5229354"/>
            <a:ext cx="6483120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분야와는 달라서 코칭이 불가합니다.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4"/>
          <p:cNvSpPr txBox="1"/>
          <p:nvPr/>
        </p:nvSpPr>
        <p:spPr>
          <a:xfrm>
            <a:off x="3076802" y="5243596"/>
            <a:ext cx="11945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거절사유 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4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2984534" y="1674844"/>
            <a:ext cx="8628300" cy="47745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4"/>
          <p:cNvSpPr txBox="1"/>
          <p:nvPr/>
        </p:nvSpPr>
        <p:spPr>
          <a:xfrm>
            <a:off x="6428298" y="1217221"/>
            <a:ext cx="229657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거절된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요청서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4614300" y="2365864"/>
            <a:ext cx="6715500" cy="20412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STS 4.0 / Apache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Tomcat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 / Localhost:9090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도와주세요!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4614297" y="1821686"/>
            <a:ext cx="67155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"/>
          <p:cNvSpPr txBox="1"/>
          <p:nvPr/>
        </p:nvSpPr>
        <p:spPr>
          <a:xfrm>
            <a:off x="3160019" y="1833477"/>
            <a:ext cx="83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4"/>
          <p:cNvSpPr txBox="1"/>
          <p:nvPr/>
        </p:nvSpPr>
        <p:spPr>
          <a:xfrm>
            <a:off x="3164544" y="2322704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9600B-CD06-47C0-BB7A-4141ABEF1624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Google Shape;459;p14">
            <a:extLst>
              <a:ext uri="{FF2B5EF4-FFF2-40B4-BE49-F238E27FC236}">
                <a16:creationId xmlns:a16="http://schemas.microsoft.com/office/drawing/2014/main" id="{EE12C902-5E87-42B1-8060-0A9AF890C12B}"/>
              </a:ext>
            </a:extLst>
          </p:cNvPr>
          <p:cNvSpPr/>
          <p:nvPr/>
        </p:nvSpPr>
        <p:spPr>
          <a:xfrm>
            <a:off x="4601439" y="4665425"/>
            <a:ext cx="6483120" cy="39781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jpg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460;p14">
            <a:extLst>
              <a:ext uri="{FF2B5EF4-FFF2-40B4-BE49-F238E27FC236}">
                <a16:creationId xmlns:a16="http://schemas.microsoft.com/office/drawing/2014/main" id="{8EC63810-B003-4D1D-AAC2-A14DB28BB7E3}"/>
              </a:ext>
            </a:extLst>
          </p:cNvPr>
          <p:cNvSpPr txBox="1"/>
          <p:nvPr/>
        </p:nvSpPr>
        <p:spPr>
          <a:xfrm>
            <a:off x="3076802" y="4649791"/>
            <a:ext cx="11945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15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3" name="Google Shape;473;p15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15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5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15"/>
          <p:cNvSpPr txBox="1"/>
          <p:nvPr/>
        </p:nvSpPr>
        <p:spPr>
          <a:xfrm>
            <a:off x="0" y="18682"/>
            <a:ext cx="17411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myPageGot.jsp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5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5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3" name="Google Shape;483;p15"/>
          <p:cNvGraphicFramePr/>
          <p:nvPr>
            <p:extLst>
              <p:ext uri="{D42A27DB-BD31-4B8C-83A1-F6EECF244321}">
                <p14:modId xmlns:p14="http://schemas.microsoft.com/office/powerpoint/2010/main" val="450668769"/>
              </p:ext>
            </p:extLst>
          </p:nvPr>
        </p:nvGraphicFramePr>
        <p:xfrm>
          <a:off x="2935660" y="1949360"/>
          <a:ext cx="8850550" cy="2595950"/>
        </p:xfrm>
        <a:graphic>
          <a:graphicData uri="http://schemas.openxmlformats.org/drawingml/2006/table">
            <a:tbl>
              <a:tblPr firstRow="1" bandRow="1">
                <a:noFill/>
                <a:tableStyleId>{33CAAF1E-CC1F-462B-9CF3-2F04D8CD2366}</a:tableStyleId>
              </a:tblPr>
              <a:tblGrid>
                <a:gridCol w="13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받은 요청 리스트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받은 요청 리스트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18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 err="1"/>
                        <a:t>요청자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요청 </a:t>
                      </a:r>
                      <a:r>
                        <a:rPr lang="ko-KR" altLang="en-US" sz="1800" u="none" strike="noStrike" cap="none" dirty="0"/>
                        <a:t>제목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요청</a:t>
                      </a:r>
                      <a:r>
                        <a:rPr lang="en-US" altLang="ko-KR" sz="1800" u="none" strike="noStrike" cap="none" dirty="0"/>
                        <a:t> </a:t>
                      </a:r>
                      <a:r>
                        <a:rPr lang="ko-KR" altLang="en-US" sz="1800" u="none" strike="noStrike" cap="none" dirty="0"/>
                        <a:t>날짜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요청 </a:t>
                      </a:r>
                      <a:r>
                        <a:rPr lang="ko-KR" sz="1800" u="none" strike="noStrike" cap="none" dirty="0"/>
                        <a:t>상태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유재석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2021-12-09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대기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강호동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u="none" strike="noStrike" cap="none" dirty="0"/>
                        <a:t>2021-12-10</a:t>
                      </a:r>
                      <a:endParaRPr lang="en-US" altLang="ko-KR"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수락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박명수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u="none" strike="noStrike" cap="none" dirty="0"/>
                        <a:t>2021-12-09</a:t>
                      </a:r>
                      <a:endParaRPr lang="en-US" altLang="ko-KR"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거절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strike="noStrike" cap="none"/>
                        <a:t>..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..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..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4" name="Google Shape;484;p15">
            <a:hlinkClick r:id="rId7" action="ppaction://hlinksldjump"/>
          </p:cNvPr>
          <p:cNvSpPr txBox="1"/>
          <p:nvPr/>
        </p:nvSpPr>
        <p:spPr>
          <a:xfrm>
            <a:off x="4988155" y="2692034"/>
            <a:ext cx="3539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>
            <a:hlinkClick r:id="rId8" action="ppaction://hlinksldjump"/>
          </p:cNvPr>
          <p:cNvSpPr txBox="1"/>
          <p:nvPr/>
        </p:nvSpPr>
        <p:spPr>
          <a:xfrm>
            <a:off x="6250644" y="3061543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에러1</a:t>
            </a:r>
            <a:endParaRPr sz="18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5">
            <a:hlinkClick r:id="rId9" action="ppaction://hlinksldjump"/>
          </p:cNvPr>
          <p:cNvSpPr txBox="1"/>
          <p:nvPr/>
        </p:nvSpPr>
        <p:spPr>
          <a:xfrm>
            <a:off x="6250643" y="3470859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에러2</a:t>
            </a:r>
            <a:endParaRPr sz="18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15">
            <a:hlinkClick r:id="rId10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6461475" y="4637107"/>
            <a:ext cx="1798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8E80A-6EE7-4142-B6A9-46BFA4752A55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/>
          <p:nvPr/>
        </p:nvSpPr>
        <p:spPr>
          <a:xfrm>
            <a:off x="2984534" y="1674844"/>
            <a:ext cx="8628346" cy="48524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4" name="Google Shape;494;p16"/>
          <p:cNvCxnSpPr/>
          <p:nvPr/>
        </p:nvCxnSpPr>
        <p:spPr>
          <a:xfrm>
            <a:off x="0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5" name="Google Shape;495;p16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16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0" y="18682"/>
            <a:ext cx="17506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16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16">
            <a:hlinkClick r:id="rId7" action="ppaction://hlinksldjump"/>
          </p:cNvPr>
          <p:cNvSpPr/>
          <p:nvPr/>
        </p:nvSpPr>
        <p:spPr>
          <a:xfrm>
            <a:off x="5862320" y="6108373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락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16">
            <a:hlinkClick r:id="rId6" action="ppaction://hlinksldjump"/>
          </p:cNvPr>
          <p:cNvSpPr/>
          <p:nvPr/>
        </p:nvSpPr>
        <p:spPr>
          <a:xfrm>
            <a:off x="8239579" y="6108373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>
            <a:hlinkClick r:id="rId8" action="ppaction://hlinksldjump"/>
          </p:cNvPr>
          <p:cNvSpPr/>
          <p:nvPr/>
        </p:nvSpPr>
        <p:spPr>
          <a:xfrm>
            <a:off x="7051400" y="6108373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 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7036381" y="1211854"/>
            <a:ext cx="12031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4614300" y="2365864"/>
            <a:ext cx="6715500" cy="15831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 에러가 뜹니다…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STS 4.0 / Apache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Tomcat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 / Localhost:9090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도와주세요!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614297" y="1821686"/>
            <a:ext cx="6715362" cy="3280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404 NOT FOUND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3160019" y="1833477"/>
            <a:ext cx="829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3164544" y="2322704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3160019" y="4102435"/>
            <a:ext cx="12660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4614297" y="4071546"/>
            <a:ext cx="6708814" cy="13886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에러.jpg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6">
            <a:hlinkClick r:id="rId9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16F82-B88F-43D1-93D4-221EA88D2097}"/>
              </a:ext>
            </a:extLst>
          </p:cNvPr>
          <p:cNvSpPr txBox="1"/>
          <p:nvPr/>
        </p:nvSpPr>
        <p:spPr>
          <a:xfrm>
            <a:off x="3160019" y="5553780"/>
            <a:ext cx="126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다운로드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0ABBB-9A5B-4469-8673-2E1598395F43}"/>
              </a:ext>
            </a:extLst>
          </p:cNvPr>
          <p:cNvSpPr txBox="1"/>
          <p:nvPr/>
        </p:nvSpPr>
        <p:spPr>
          <a:xfrm>
            <a:off x="4611023" y="5563027"/>
            <a:ext cx="67153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404 </a:t>
            </a:r>
            <a:r>
              <a:rPr lang="ko-KR" altLang="en-US" u="sng" dirty="0"/>
              <a:t>에러</a:t>
            </a:r>
            <a:r>
              <a:rPr lang="en-US" altLang="ko-KR" u="sng" dirty="0"/>
              <a:t>.jpg</a:t>
            </a:r>
            <a:endParaRPr lang="ko-KR" altLang="en-US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B9B9F-3620-4592-84A9-F03E2F7274BB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1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17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7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-1" y="18682"/>
            <a:ext cx="19778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gotReqWaitY.jsp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7">
            <a:hlinkClick r:id="rId4" action="ppaction://hlinksldjump"/>
          </p:cNvPr>
          <p:cNvSpPr/>
          <p:nvPr/>
        </p:nvSpPr>
        <p:spPr>
          <a:xfrm>
            <a:off x="6062690" y="5923935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송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7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7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7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7"/>
          <p:cNvSpPr txBox="1"/>
          <p:nvPr/>
        </p:nvSpPr>
        <p:spPr>
          <a:xfrm>
            <a:off x="6372896" y="1192207"/>
            <a:ext cx="17218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수락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2984534" y="1674844"/>
            <a:ext cx="8297461" cy="47919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4180542" y="1930892"/>
            <a:ext cx="1996524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Zoom	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7"/>
          <p:cNvSpPr txBox="1"/>
          <p:nvPr/>
        </p:nvSpPr>
        <p:spPr>
          <a:xfrm>
            <a:off x="3075763" y="1945134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수단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7"/>
          <p:cNvSpPr txBox="1"/>
          <p:nvPr/>
        </p:nvSpPr>
        <p:spPr>
          <a:xfrm>
            <a:off x="3253840" y="2474945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5" name="Google Shape;535;p17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79634" y="3534084"/>
            <a:ext cx="1449910" cy="88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6" name="Google Shape;536;p17"/>
          <p:cNvSpPr/>
          <p:nvPr/>
        </p:nvSpPr>
        <p:spPr>
          <a:xfrm>
            <a:off x="4180541" y="2458250"/>
            <a:ext cx="1996524" cy="3860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4179634" y="4576420"/>
            <a:ext cx="1449910" cy="39781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생성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>
            <a:hlinkClick r:id="rId8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11EEF-C720-41F9-81FD-AD8042B720BC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Google Shape;534;p17">
            <a:extLst>
              <a:ext uri="{FF2B5EF4-FFF2-40B4-BE49-F238E27FC236}">
                <a16:creationId xmlns:a16="http://schemas.microsoft.com/office/drawing/2014/main" id="{2B5DD5B4-4BF1-42A2-BD19-3F44DE63C992}"/>
              </a:ext>
            </a:extLst>
          </p:cNvPr>
          <p:cNvSpPr txBox="1"/>
          <p:nvPr/>
        </p:nvSpPr>
        <p:spPr>
          <a:xfrm>
            <a:off x="3074856" y="3008888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결제수단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532;p17">
            <a:extLst>
              <a:ext uri="{FF2B5EF4-FFF2-40B4-BE49-F238E27FC236}">
                <a16:creationId xmlns:a16="http://schemas.microsoft.com/office/drawing/2014/main" id="{B6E09402-6CBB-4D0C-9944-AAC122AB6112}"/>
              </a:ext>
            </a:extLst>
          </p:cNvPr>
          <p:cNvSpPr/>
          <p:nvPr/>
        </p:nvSpPr>
        <p:spPr>
          <a:xfrm>
            <a:off x="4180541" y="3006726"/>
            <a:ext cx="1996524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아임포트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25;p17">
            <a:hlinkClick r:id="rId4" action="ppaction://hlinksldjump"/>
            <a:extLst>
              <a:ext uri="{FF2B5EF4-FFF2-40B4-BE49-F238E27FC236}">
                <a16:creationId xmlns:a16="http://schemas.microsoft.com/office/drawing/2014/main" id="{5CB139F1-9EE4-4700-8AFE-D7F20F1C87D2}"/>
              </a:ext>
            </a:extLst>
          </p:cNvPr>
          <p:cNvSpPr/>
          <p:nvPr/>
        </p:nvSpPr>
        <p:spPr>
          <a:xfrm>
            <a:off x="7578716" y="5923935"/>
            <a:ext cx="1158241" cy="3077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32;p17">
            <a:extLst>
              <a:ext uri="{FF2B5EF4-FFF2-40B4-BE49-F238E27FC236}">
                <a16:creationId xmlns:a16="http://schemas.microsoft.com/office/drawing/2014/main" id="{54CD251E-3071-413E-A2E5-647E23449F67}"/>
              </a:ext>
            </a:extLst>
          </p:cNvPr>
          <p:cNvSpPr/>
          <p:nvPr/>
        </p:nvSpPr>
        <p:spPr>
          <a:xfrm>
            <a:off x="4180541" y="5104430"/>
            <a:ext cx="6811112" cy="696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Zoom</a:t>
            </a:r>
            <a:r>
              <a:rPr lang="ko-KR" altLang="en-US" sz="1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으로만 가능합니다</a:t>
            </a:r>
            <a:r>
              <a:rPr lang="en-US" altLang="ko-KR" sz="1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4;p17">
            <a:extLst>
              <a:ext uri="{FF2B5EF4-FFF2-40B4-BE49-F238E27FC236}">
                <a16:creationId xmlns:a16="http://schemas.microsoft.com/office/drawing/2014/main" id="{89F0A78E-500E-4371-80EE-1CD7A52DC278}"/>
              </a:ext>
            </a:extLst>
          </p:cNvPr>
          <p:cNvSpPr txBox="1"/>
          <p:nvPr/>
        </p:nvSpPr>
        <p:spPr>
          <a:xfrm>
            <a:off x="3091141" y="5308711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6C58A-8F9A-4833-B517-EE9805B8D6CE}"/>
              </a:ext>
            </a:extLst>
          </p:cNvPr>
          <p:cNvSpPr txBox="1"/>
          <p:nvPr/>
        </p:nvSpPr>
        <p:spPr>
          <a:xfrm>
            <a:off x="6177065" y="2479579"/>
            <a:ext cx="45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1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17"/>
          <p:cNvSpPr txBox="1"/>
          <p:nvPr/>
        </p:nvSpPr>
        <p:spPr>
          <a:xfrm>
            <a:off x="11382754" y="128095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7"/>
          <p:cNvSpPr txBox="1"/>
          <p:nvPr/>
        </p:nvSpPr>
        <p:spPr>
          <a:xfrm>
            <a:off x="10456128" y="131633"/>
            <a:ext cx="82586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7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-1" y="18682"/>
            <a:ext cx="19778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gotReqWaitY.jsp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7">
            <a:hlinkClick r:id="rId4" action="ppaction://hlinksldjump"/>
          </p:cNvPr>
          <p:cNvSpPr/>
          <p:nvPr/>
        </p:nvSpPr>
        <p:spPr>
          <a:xfrm>
            <a:off x="6062690" y="5923935"/>
            <a:ext cx="11582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송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7">
            <a:hlinkClick r:id="rId5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7">
            <a:hlinkClick r:id="rId6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7">
            <a:hlinkClick r:id="rId4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7"/>
          <p:cNvSpPr txBox="1"/>
          <p:nvPr/>
        </p:nvSpPr>
        <p:spPr>
          <a:xfrm>
            <a:off x="6372896" y="1192207"/>
            <a:ext cx="20220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수락한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2984534" y="1674844"/>
            <a:ext cx="8297461" cy="47919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4180541" y="1930892"/>
            <a:ext cx="6811113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zoom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7"/>
          <p:cNvSpPr txBox="1"/>
          <p:nvPr/>
        </p:nvSpPr>
        <p:spPr>
          <a:xfrm>
            <a:off x="3075763" y="1945134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수단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7"/>
          <p:cNvSpPr txBox="1"/>
          <p:nvPr/>
        </p:nvSpPr>
        <p:spPr>
          <a:xfrm>
            <a:off x="3253840" y="2474945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5" name="Google Shape;535;p17" descr="래스터 그림 Qr 코드 샘플입니다. 바 코드. Qr 코드 아이콘 로열티 무료 사진, 그림, 이미지 그리고 스톡포토그래피. Image  62145392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79634" y="3534084"/>
            <a:ext cx="1449910" cy="88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6" name="Google Shape;536;p17"/>
          <p:cNvSpPr/>
          <p:nvPr/>
        </p:nvSpPr>
        <p:spPr>
          <a:xfrm>
            <a:off x="4180540" y="2458250"/>
            <a:ext cx="6811113" cy="3860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4179634" y="4576420"/>
            <a:ext cx="1449910" cy="39781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 코드 생성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>
            <a:hlinkClick r:id="rId8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11EEF-C720-41F9-81FD-AD8042B720BC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Google Shape;534;p17">
            <a:extLst>
              <a:ext uri="{FF2B5EF4-FFF2-40B4-BE49-F238E27FC236}">
                <a16:creationId xmlns:a16="http://schemas.microsoft.com/office/drawing/2014/main" id="{2B5DD5B4-4BF1-42A2-BD19-3F44DE63C992}"/>
              </a:ext>
            </a:extLst>
          </p:cNvPr>
          <p:cNvSpPr txBox="1"/>
          <p:nvPr/>
        </p:nvSpPr>
        <p:spPr>
          <a:xfrm>
            <a:off x="3074856" y="3008888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결제수단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532;p17">
            <a:extLst>
              <a:ext uri="{FF2B5EF4-FFF2-40B4-BE49-F238E27FC236}">
                <a16:creationId xmlns:a16="http://schemas.microsoft.com/office/drawing/2014/main" id="{B6E09402-6CBB-4D0C-9944-AAC122AB6112}"/>
              </a:ext>
            </a:extLst>
          </p:cNvPr>
          <p:cNvSpPr/>
          <p:nvPr/>
        </p:nvSpPr>
        <p:spPr>
          <a:xfrm>
            <a:off x="4180541" y="3006726"/>
            <a:ext cx="6811112" cy="3978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아임포트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25;p17">
            <a:hlinkClick r:id="rId4" action="ppaction://hlinksldjump"/>
            <a:extLst>
              <a:ext uri="{FF2B5EF4-FFF2-40B4-BE49-F238E27FC236}">
                <a16:creationId xmlns:a16="http://schemas.microsoft.com/office/drawing/2014/main" id="{5CB139F1-9EE4-4700-8AFE-D7F20F1C87D2}"/>
              </a:ext>
            </a:extLst>
          </p:cNvPr>
          <p:cNvSpPr/>
          <p:nvPr/>
        </p:nvSpPr>
        <p:spPr>
          <a:xfrm>
            <a:off x="7578716" y="5923935"/>
            <a:ext cx="1158241" cy="3077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32;p17">
            <a:extLst>
              <a:ext uri="{FF2B5EF4-FFF2-40B4-BE49-F238E27FC236}">
                <a16:creationId xmlns:a16="http://schemas.microsoft.com/office/drawing/2014/main" id="{54CD251E-3071-413E-A2E5-647E23449F67}"/>
              </a:ext>
            </a:extLst>
          </p:cNvPr>
          <p:cNvSpPr/>
          <p:nvPr/>
        </p:nvSpPr>
        <p:spPr>
          <a:xfrm>
            <a:off x="4180541" y="5104430"/>
            <a:ext cx="6811112" cy="696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Zoom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으로만 가능합니다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4;p17">
            <a:extLst>
              <a:ext uri="{FF2B5EF4-FFF2-40B4-BE49-F238E27FC236}">
                <a16:creationId xmlns:a16="http://schemas.microsoft.com/office/drawing/2014/main" id="{89F0A78E-500E-4371-80EE-1CD7A52DC278}"/>
              </a:ext>
            </a:extLst>
          </p:cNvPr>
          <p:cNvSpPr txBox="1"/>
          <p:nvPr/>
        </p:nvSpPr>
        <p:spPr>
          <a:xfrm>
            <a:off x="3091141" y="5308711"/>
            <a:ext cx="11047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254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"/>
          <p:cNvSpPr/>
          <p:nvPr/>
        </p:nvSpPr>
        <p:spPr>
          <a:xfrm>
            <a:off x="2984534" y="1674845"/>
            <a:ext cx="8297461" cy="19806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9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1" name="Google Shape;571;p19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2" name="Google Shape;572;p19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19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19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19"/>
          <p:cNvSpPr txBox="1"/>
          <p:nvPr/>
        </p:nvSpPr>
        <p:spPr>
          <a:xfrm>
            <a:off x="0" y="18682"/>
            <a:ext cx="1926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gotReqWaitN.jsp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19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9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9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 txBox="1"/>
          <p:nvPr/>
        </p:nvSpPr>
        <p:spPr>
          <a:xfrm>
            <a:off x="4400239" y="2521987"/>
            <a:ext cx="672339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분야와는 달라서 코칭이 불가합니다.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19"/>
          <p:cNvSpPr txBox="1"/>
          <p:nvPr/>
        </p:nvSpPr>
        <p:spPr>
          <a:xfrm>
            <a:off x="3133546" y="2522757"/>
            <a:ext cx="12666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 사유  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19"/>
          <p:cNvSpPr txBox="1"/>
          <p:nvPr/>
        </p:nvSpPr>
        <p:spPr>
          <a:xfrm>
            <a:off x="6292121" y="1876467"/>
            <a:ext cx="21375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거절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9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9">
            <a:hlinkClick r:id="rId6" action="ppaction://hlinksldjump"/>
          </p:cNvPr>
          <p:cNvSpPr/>
          <p:nvPr/>
        </p:nvSpPr>
        <p:spPr>
          <a:xfrm>
            <a:off x="5974964" y="3104133"/>
            <a:ext cx="1158300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송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CAFDD-1DEA-4A22-9A3E-919A933D4E05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584;p19">
            <a:hlinkClick r:id="rId6" action="ppaction://hlinksldjump"/>
            <a:extLst>
              <a:ext uri="{FF2B5EF4-FFF2-40B4-BE49-F238E27FC236}">
                <a16:creationId xmlns:a16="http://schemas.microsoft.com/office/drawing/2014/main" id="{5AF76F9B-E63F-4735-BEBB-3C7BBB179E14}"/>
              </a:ext>
            </a:extLst>
          </p:cNvPr>
          <p:cNvSpPr/>
          <p:nvPr/>
        </p:nvSpPr>
        <p:spPr>
          <a:xfrm>
            <a:off x="7427904" y="3099103"/>
            <a:ext cx="1158300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취 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/>
          <p:nvPr/>
        </p:nvSpPr>
        <p:spPr>
          <a:xfrm>
            <a:off x="2984534" y="1674845"/>
            <a:ext cx="8297461" cy="17541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0" name="Google Shape;590;p20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1" name="Google Shape;591;p20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20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0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20"/>
          <p:cNvSpPr txBox="1"/>
          <p:nvPr/>
        </p:nvSpPr>
        <p:spPr>
          <a:xfrm>
            <a:off x="0" y="18682"/>
            <a:ext cx="1597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gotReqNo.jsp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2722880" y="1056640"/>
            <a:ext cx="9276080" cy="55879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20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0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0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0"/>
          <p:cNvSpPr txBox="1"/>
          <p:nvPr/>
        </p:nvSpPr>
        <p:spPr>
          <a:xfrm>
            <a:off x="4410197" y="2004860"/>
            <a:ext cx="6650152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죄송합니다. 제 능력 밖입니다.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20"/>
          <p:cNvSpPr txBox="1"/>
          <p:nvPr/>
        </p:nvSpPr>
        <p:spPr>
          <a:xfrm>
            <a:off x="3196917" y="2005604"/>
            <a:ext cx="12666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 사유 : 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20"/>
          <p:cNvSpPr txBox="1"/>
          <p:nvPr/>
        </p:nvSpPr>
        <p:spPr>
          <a:xfrm>
            <a:off x="6444565" y="1192207"/>
            <a:ext cx="18327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거절한 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0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E4134-AFE6-49AC-9158-FC9848FE8244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584;p19">
            <a:hlinkClick r:id="rId6" action="ppaction://hlinksldjump"/>
            <a:extLst>
              <a:ext uri="{FF2B5EF4-FFF2-40B4-BE49-F238E27FC236}">
                <a16:creationId xmlns:a16="http://schemas.microsoft.com/office/drawing/2014/main" id="{898F39A7-F0F9-4D54-8B98-47E39DB390A9}"/>
              </a:ext>
            </a:extLst>
          </p:cNvPr>
          <p:cNvSpPr/>
          <p:nvPr/>
        </p:nvSpPr>
        <p:spPr>
          <a:xfrm>
            <a:off x="6781770" y="2807719"/>
            <a:ext cx="1158300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목록으로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9" name="Google Shape;609;p4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4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4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0" y="18682"/>
            <a:ext cx="2013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myPageInfo.jsp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0" y="780176"/>
            <a:ext cx="2428240" cy="6077824"/>
          </a:xfrm>
          <a:prstGeom prst="rect">
            <a:avLst/>
          </a:prstGeom>
          <a:solidFill>
            <a:schemeClr val="dk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41">
            <a:hlinkClick r:id="rId4" action="ppaction://hlinksldjump"/>
          </p:cNvPr>
          <p:cNvSpPr/>
          <p:nvPr/>
        </p:nvSpPr>
        <p:spPr>
          <a:xfrm>
            <a:off x="655320" y="127134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1">
            <a:hlinkClick r:id="rId5" action="ppaction://hlinksldjump"/>
          </p:cNvPr>
          <p:cNvSpPr/>
          <p:nvPr/>
        </p:nvSpPr>
        <p:spPr>
          <a:xfrm>
            <a:off x="579120" y="2234834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1">
            <a:hlinkClick r:id="rId6" action="ppaction://hlinksldjump"/>
          </p:cNvPr>
          <p:cNvSpPr/>
          <p:nvPr/>
        </p:nvSpPr>
        <p:spPr>
          <a:xfrm>
            <a:off x="579120" y="3198325"/>
            <a:ext cx="127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요청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1">
            <a:hlinkClick r:id="rId7" action="ppaction://hlinksldjump"/>
          </p:cNvPr>
          <p:cNvSpPr/>
          <p:nvPr/>
        </p:nvSpPr>
        <p:spPr>
          <a:xfrm>
            <a:off x="284417" y="4047687"/>
            <a:ext cx="1859407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C667D4-6111-461A-ABE3-0BFB8FE1E9C9}"/>
              </a:ext>
            </a:extLst>
          </p:cNvPr>
          <p:cNvGrpSpPr/>
          <p:nvPr/>
        </p:nvGrpSpPr>
        <p:grpSpPr>
          <a:xfrm>
            <a:off x="3816819" y="1136318"/>
            <a:ext cx="6994988" cy="5341500"/>
            <a:chOff x="2722945" y="1068684"/>
            <a:chExt cx="6994988" cy="5341500"/>
          </a:xfrm>
        </p:grpSpPr>
        <p:sp>
          <p:nvSpPr>
            <p:cNvPr id="619" name="Google Shape;619;p41"/>
            <p:cNvSpPr/>
            <p:nvPr/>
          </p:nvSpPr>
          <p:spPr>
            <a:xfrm>
              <a:off x="2722945" y="1068684"/>
              <a:ext cx="6994988" cy="53415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4770066" y="2024928"/>
              <a:ext cx="3840480" cy="4558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1" i="0" u="none" strike="noStrike" cap="non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Admin (readonly)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>
              <a:hlinkClick r:id="rId7" action="ppaction://hlinksldjump"/>
            </p:cNvPr>
            <p:cNvSpPr/>
            <p:nvPr/>
          </p:nvSpPr>
          <p:spPr>
            <a:xfrm>
              <a:off x="5389729" y="5561392"/>
              <a:ext cx="1110927" cy="455848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ko-KR" altLang="en-US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 txBox="1"/>
            <p:nvPr/>
          </p:nvSpPr>
          <p:spPr>
            <a:xfrm>
              <a:off x="5725329" y="1346751"/>
              <a:ext cx="1210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</a:t>
              </a:r>
              <a:r>
                <a:rPr lang="ko-KR" altLang="en-US" sz="2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4770065" y="2561666"/>
              <a:ext cx="3840481" cy="4558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비밀번호</a:t>
              </a:r>
              <a:r>
                <a:rPr lang="en-US" alt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(Password)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1"/>
            <p:cNvSpPr txBox="1"/>
            <p:nvPr/>
          </p:nvSpPr>
          <p:spPr>
            <a:xfrm>
              <a:off x="3212106" y="2068186"/>
              <a:ext cx="1091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: 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41"/>
            <p:cNvSpPr txBox="1"/>
            <p:nvPr/>
          </p:nvSpPr>
          <p:spPr>
            <a:xfrm>
              <a:off x="3212106" y="2607336"/>
              <a:ext cx="13227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: 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4770065" y="3118537"/>
              <a:ext cx="3840481" cy="4558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비밀번호 확인</a:t>
              </a:r>
              <a:r>
                <a:rPr lang="en-US" alt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(Password Check)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1"/>
            <p:cNvSpPr txBox="1"/>
            <p:nvPr/>
          </p:nvSpPr>
          <p:spPr>
            <a:xfrm>
              <a:off x="4770065" y="3652720"/>
              <a:ext cx="1757195" cy="26157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r>
                <a:rPr lang="ko-KR" alt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</a:t>
              </a:r>
              <a:r>
                <a:rPr lang="ko-KR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일치</a:t>
              </a:r>
              <a:r>
                <a:rPr lang="ko-KR" alt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합니다</a:t>
              </a:r>
              <a:r>
                <a:rPr lang="en-US" altLang="ko-KR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770065" y="4093126"/>
              <a:ext cx="3840481" cy="4558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이름</a:t>
              </a:r>
              <a:r>
                <a:rPr lang="en-US" alt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(</a:t>
              </a:r>
              <a:r>
                <a:rPr lang="en-US" altLang="ko-KR" sz="1600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Name)</a:t>
              </a:r>
              <a:r>
                <a:rPr lang="ko-KR" altLang="en-US" sz="1600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 또는 별명</a:t>
              </a:r>
              <a:r>
                <a:rPr lang="en-US" altLang="ko-KR" sz="1600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(Nickname)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1"/>
            <p:cNvSpPr txBox="1"/>
            <p:nvPr/>
          </p:nvSpPr>
          <p:spPr>
            <a:xfrm>
              <a:off x="3212106" y="4138796"/>
              <a:ext cx="1091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닉네임 : 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770065" y="4638968"/>
              <a:ext cx="3840481" cy="4558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전화번호</a:t>
              </a:r>
              <a:r>
                <a:rPr lang="en-US" altLang="ko-KR" sz="1600" b="0" i="0" u="none" strike="noStrike" cap="none" dirty="0">
                  <a:solidFill>
                    <a:srgbClr val="7F7F7F"/>
                  </a:solidFill>
                  <a:latin typeface="Gulim"/>
                  <a:ea typeface="Gulim"/>
                  <a:cs typeface="Gulim"/>
                  <a:sym typeface="Gulim"/>
                </a:rPr>
                <a:t>(Phone Number)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1"/>
            <p:cNvSpPr txBox="1"/>
            <p:nvPr/>
          </p:nvSpPr>
          <p:spPr>
            <a:xfrm>
              <a:off x="3212106" y="4684638"/>
              <a:ext cx="122908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 : 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41">
              <a:hlinkClick r:id="rId8" action="ppaction://hlinksldjump"/>
            </p:cNvPr>
            <p:cNvSpPr/>
            <p:nvPr/>
          </p:nvSpPr>
          <p:spPr>
            <a:xfrm>
              <a:off x="6935917" y="5561392"/>
              <a:ext cx="1110927" cy="455848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탈퇴</a:t>
              </a:r>
              <a:r>
                <a:rPr lang="ko-KR" altLang="en-US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330BA9-AE65-4177-9179-78CEB625A36E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3721C7-D5F0-4E09-81A2-5B4EBEF19E95}"/>
              </a:ext>
            </a:extLst>
          </p:cNvPr>
          <p:cNvSpPr/>
          <p:nvPr/>
        </p:nvSpPr>
        <p:spPr>
          <a:xfrm>
            <a:off x="3570051" y="865309"/>
            <a:ext cx="8093413" cy="5911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7" name="Google Shape;637;p21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8" name="Google Shape;638;p21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21"/>
          <p:cNvSpPr txBox="1"/>
          <p:nvPr/>
        </p:nvSpPr>
        <p:spPr>
          <a:xfrm>
            <a:off x="0" y="18682"/>
            <a:ext cx="3358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coachInfo.jsp – before request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3747626" y="985520"/>
            <a:ext cx="7680599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21">
            <a:hlinkClick r:id="rId4" action="ppaction://hlinksldjump"/>
          </p:cNvPr>
          <p:cNvSpPr/>
          <p:nvPr/>
        </p:nvSpPr>
        <p:spPr>
          <a:xfrm>
            <a:off x="955691" y="3976665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 백과사전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3747629" y="4551802"/>
            <a:ext cx="7680599" cy="19809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측정 기준 및 본인 PR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21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21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21">
            <a:hlinkClick r:id="rId3" action="ppaction://hlinksldjump"/>
          </p:cNvPr>
          <p:cNvSpPr txBox="1"/>
          <p:nvPr/>
        </p:nvSpPr>
        <p:spPr>
          <a:xfrm>
            <a:off x="1160558" y="4551802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1">
            <a:hlinkClick r:id="rId3" action="ppaction://hlinksldjump"/>
          </p:cNvPr>
          <p:cNvSpPr txBox="1"/>
          <p:nvPr/>
        </p:nvSpPr>
        <p:spPr>
          <a:xfrm>
            <a:off x="2045059" y="4551802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 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791057" y="5220641"/>
            <a:ext cx="2259667" cy="451322"/>
          </a:xfrm>
          <a:prstGeom prst="wedgeRectCallout">
            <a:avLst>
              <a:gd name="adj1" fmla="val -10819"/>
              <a:gd name="adj2" fmla="val -112091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본인이면 수정 / 삭제 표시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작성은 숨김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16921" y="865309"/>
            <a:ext cx="2986680" cy="422245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21">
            <a:hlinkClick r:id="rId5" action="ppaction://hlinksldjump"/>
          </p:cNvPr>
          <p:cNvSpPr/>
          <p:nvPr/>
        </p:nvSpPr>
        <p:spPr>
          <a:xfrm>
            <a:off x="1108285" y="1771845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1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1">
            <a:hlinkClick r:id="rId5" action="ppaction://hlinksldjump"/>
          </p:cNvPr>
          <p:cNvSpPr txBox="1"/>
          <p:nvPr/>
        </p:nvSpPr>
        <p:spPr>
          <a:xfrm>
            <a:off x="2516438" y="1017595"/>
            <a:ext cx="739305" cy="3385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 기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3747627" y="2998575"/>
            <a:ext cx="7680598" cy="430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21"/>
          <p:cNvSpPr txBox="1"/>
          <p:nvPr/>
        </p:nvSpPr>
        <p:spPr>
          <a:xfrm>
            <a:off x="3847738" y="3083183"/>
            <a:ext cx="100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1"/>
          <p:cNvSpPr txBox="1"/>
          <p:nvPr/>
        </p:nvSpPr>
        <p:spPr>
          <a:xfrm>
            <a:off x="6671560" y="3075681"/>
            <a:ext cx="34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3748631" y="3628515"/>
            <a:ext cx="7679594" cy="430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4494460" y="3710865"/>
            <a:ext cx="2177100" cy="26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1"/>
          <p:cNvSpPr txBox="1"/>
          <p:nvPr/>
        </p:nvSpPr>
        <p:spPr>
          <a:xfrm>
            <a:off x="3851642" y="3702023"/>
            <a:ext cx="12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4494460" y="3095621"/>
            <a:ext cx="2177100" cy="22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6A340A-E08B-4980-9698-4CCCA60E9EE2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B78CC-E2B0-4E6C-BA93-DFE929EFD589}"/>
              </a:ext>
            </a:extLst>
          </p:cNvPr>
          <p:cNvSpPr txBox="1"/>
          <p:nvPr/>
        </p:nvSpPr>
        <p:spPr>
          <a:xfrm>
            <a:off x="3730840" y="4161675"/>
            <a:ext cx="17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세부내용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8" name="Google Shape;286;p6">
            <a:extLst>
              <a:ext uri="{FF2B5EF4-FFF2-40B4-BE49-F238E27FC236}">
                <a16:creationId xmlns:a16="http://schemas.microsoft.com/office/drawing/2014/main" id="{DB0CB651-ABBF-4602-A750-C1E8CA5D97B2}"/>
              </a:ext>
            </a:extLst>
          </p:cNvPr>
          <p:cNvSpPr/>
          <p:nvPr/>
        </p:nvSpPr>
        <p:spPr>
          <a:xfrm rot="10800000">
            <a:off x="6327913" y="3775095"/>
            <a:ext cx="223200" cy="16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047237" y="877450"/>
            <a:ext cx="6276514" cy="5821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4"/>
          <p:cNvSpPr txBox="1"/>
          <p:nvPr/>
        </p:nvSpPr>
        <p:spPr>
          <a:xfrm>
            <a:off x="0" y="18682"/>
            <a:ext cx="14505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joinForm.jsp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014353" y="2033211"/>
            <a:ext cx="3840480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아이디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(ID)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397082" y="1499849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5014352" y="2569949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(Password)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456393" y="2076469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: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3456393" y="261561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 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014352" y="3126820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비밀번호 확인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(Password Check)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5014352" y="3661003"/>
            <a:ext cx="1706959" cy="2615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ko-KR"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</a:t>
            </a: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5014352" y="4101409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이름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(Name)</a:t>
            </a:r>
            <a:r>
              <a:rPr lang="ko-KR" altLang="en-US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또는 별명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lang="en-US" altLang="ko-KR" sz="16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Nickname)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456393" y="4147079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014352" y="4647251"/>
            <a:ext cx="3840481" cy="455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전화번호</a:t>
            </a:r>
            <a:r>
              <a:rPr lang="en-US" altLang="ko-KR" sz="16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(Phone Number)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456393" y="4692921"/>
            <a:ext cx="12290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: 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CF85B1A2-DEB9-4942-9763-ED1973F8B8F2}"/>
              </a:ext>
            </a:extLst>
          </p:cNvPr>
          <p:cNvSpPr txBox="1"/>
          <p:nvPr/>
        </p:nvSpPr>
        <p:spPr>
          <a:xfrm>
            <a:off x="4701952" y="894551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CoCoa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D5CC5201-D172-4680-BA1C-B8CB3ACCEB4E}"/>
              </a:ext>
            </a:extLst>
          </p:cNvPr>
          <p:cNvSpPr/>
          <p:nvPr/>
        </p:nvSpPr>
        <p:spPr>
          <a:xfrm>
            <a:off x="7669036" y="2056249"/>
            <a:ext cx="1071667" cy="418091"/>
          </a:xfrm>
          <a:prstGeom prst="flowChartTerminator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3768DC86-3736-4092-A858-5743776A1391}"/>
              </a:ext>
            </a:extLst>
          </p:cNvPr>
          <p:cNvSpPr/>
          <p:nvPr/>
        </p:nvSpPr>
        <p:spPr>
          <a:xfrm>
            <a:off x="5741372" y="5397088"/>
            <a:ext cx="1666672" cy="418091"/>
          </a:xfrm>
          <a:prstGeom prst="flowChartTerminator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FC21A-E437-4216-89DA-9A8DF3B901A9}"/>
              </a:ext>
            </a:extLst>
          </p:cNvPr>
          <p:cNvSpPr txBox="1"/>
          <p:nvPr/>
        </p:nvSpPr>
        <p:spPr>
          <a:xfrm>
            <a:off x="3397082" y="6224381"/>
            <a:ext cx="222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Have an account? </a:t>
            </a:r>
            <a:r>
              <a:rPr lang="en-US" altLang="ko-KR" dirty="0">
                <a:solidFill>
                  <a:srgbClr val="FF0000"/>
                </a:solidFill>
              </a:rPr>
              <a:t>Login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4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5" name="Google Shape;665;p4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0" y="18682"/>
            <a:ext cx="17372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profileInfo.jsp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42"/>
          <p:cNvSpPr/>
          <p:nvPr/>
        </p:nvSpPr>
        <p:spPr>
          <a:xfrm>
            <a:off x="416921" y="1186037"/>
            <a:ext cx="2986680" cy="298060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42"/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3959275" y="1062563"/>
            <a:ext cx="13909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및 경력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4032589" y="1432699"/>
            <a:ext cx="6969760" cy="49963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 홍길동입니다.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 자바 개발자 입니다.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EEF83-F426-4F8E-94F5-85A9C66AE10D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24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9" name="Google Shape;679;p24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24"/>
          <p:cNvSpPr txBox="1"/>
          <p:nvPr/>
        </p:nvSpPr>
        <p:spPr>
          <a:xfrm>
            <a:off x="0" y="18682"/>
            <a:ext cx="17372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reviewInfo.jsp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24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24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24"/>
          <p:cNvSpPr/>
          <p:nvPr/>
        </p:nvSpPr>
        <p:spPr>
          <a:xfrm>
            <a:off x="416921" y="1186037"/>
            <a:ext cx="2986680" cy="298060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4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4036369" y="1172381"/>
            <a:ext cx="6965980" cy="29942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4450850" y="1381328"/>
            <a:ext cx="6395489" cy="23540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4"/>
          <p:cNvSpPr txBox="1"/>
          <p:nvPr/>
        </p:nvSpPr>
        <p:spPr>
          <a:xfrm>
            <a:off x="6619910" y="3797313"/>
            <a:ext cx="1798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4"/>
          <p:cNvSpPr txBox="1"/>
          <p:nvPr/>
        </p:nvSpPr>
        <p:spPr>
          <a:xfrm>
            <a:off x="5339449" y="2050074"/>
            <a:ext cx="858400" cy="27695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24"/>
          <p:cNvSpPr txBox="1"/>
          <p:nvPr/>
        </p:nvSpPr>
        <p:spPr>
          <a:xfrm>
            <a:off x="6824735" y="2050074"/>
            <a:ext cx="2090992" cy="2769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★ ★ ★ 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4"/>
          <p:cNvSpPr txBox="1"/>
          <p:nvPr/>
        </p:nvSpPr>
        <p:spPr>
          <a:xfrm>
            <a:off x="4603420" y="2497964"/>
            <a:ext cx="6096003" cy="2769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정말 잘 해주시고 친절하십니다!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4"/>
          <p:cNvSpPr txBox="1"/>
          <p:nvPr/>
        </p:nvSpPr>
        <p:spPr>
          <a:xfrm>
            <a:off x="6788586" y="1506523"/>
            <a:ext cx="1461542" cy="3385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***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의 후기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41CCA-EA5D-48F0-967F-4222D00521C8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Google Shape;286;p6">
            <a:extLst>
              <a:ext uri="{FF2B5EF4-FFF2-40B4-BE49-F238E27FC236}">
                <a16:creationId xmlns:a16="http://schemas.microsoft.com/office/drawing/2014/main" id="{271FE581-186F-4C2D-B4F0-21AA77F65616}"/>
              </a:ext>
            </a:extLst>
          </p:cNvPr>
          <p:cNvSpPr/>
          <p:nvPr/>
        </p:nvSpPr>
        <p:spPr>
          <a:xfrm rot="10800000">
            <a:off x="8613274" y="2124263"/>
            <a:ext cx="223200" cy="12354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89;p24">
            <a:extLst>
              <a:ext uri="{FF2B5EF4-FFF2-40B4-BE49-F238E27FC236}">
                <a16:creationId xmlns:a16="http://schemas.microsoft.com/office/drawing/2014/main" id="{90AEA5B5-E048-4C20-A88E-D63A2903600A}"/>
              </a:ext>
            </a:extLst>
          </p:cNvPr>
          <p:cNvSpPr txBox="1"/>
          <p:nvPr/>
        </p:nvSpPr>
        <p:spPr>
          <a:xfrm>
            <a:off x="6104387" y="2047555"/>
            <a:ext cx="858400" cy="27695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89;p24">
            <a:extLst>
              <a:ext uri="{FF2B5EF4-FFF2-40B4-BE49-F238E27FC236}">
                <a16:creationId xmlns:a16="http://schemas.microsoft.com/office/drawing/2014/main" id="{E427C693-B28C-45C1-96D0-9F6970E6C3E0}"/>
              </a:ext>
            </a:extLst>
          </p:cNvPr>
          <p:cNvSpPr txBox="1"/>
          <p:nvPr/>
        </p:nvSpPr>
        <p:spPr>
          <a:xfrm>
            <a:off x="4481049" y="2050074"/>
            <a:ext cx="858400" cy="27695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4;p19">
            <a:hlinkClick r:id="rId4" action="ppaction://hlinksldjump"/>
            <a:extLst>
              <a:ext uri="{FF2B5EF4-FFF2-40B4-BE49-F238E27FC236}">
                <a16:creationId xmlns:a16="http://schemas.microsoft.com/office/drawing/2014/main" id="{ED2F13CA-64EB-4E9B-B34A-436FD3F56B4A}"/>
              </a:ext>
            </a:extLst>
          </p:cNvPr>
          <p:cNvSpPr/>
          <p:nvPr/>
        </p:nvSpPr>
        <p:spPr>
          <a:xfrm>
            <a:off x="9226904" y="2043097"/>
            <a:ext cx="660861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수정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584;p19">
            <a:hlinkClick r:id="rId4" action="ppaction://hlinksldjump"/>
            <a:extLst>
              <a:ext uri="{FF2B5EF4-FFF2-40B4-BE49-F238E27FC236}">
                <a16:creationId xmlns:a16="http://schemas.microsoft.com/office/drawing/2014/main" id="{DB89330C-A805-4281-B32A-E05B28AE188C}"/>
              </a:ext>
            </a:extLst>
          </p:cNvPr>
          <p:cNvSpPr/>
          <p:nvPr/>
        </p:nvSpPr>
        <p:spPr>
          <a:xfrm>
            <a:off x="10038562" y="2043097"/>
            <a:ext cx="660861" cy="30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삭제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881E87-F8DE-4BEC-A46D-DB83D42317E0}"/>
              </a:ext>
            </a:extLst>
          </p:cNvPr>
          <p:cNvSpPr/>
          <p:nvPr/>
        </p:nvSpPr>
        <p:spPr>
          <a:xfrm>
            <a:off x="3540868" y="875469"/>
            <a:ext cx="8151779" cy="5900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7" name="Google Shape;697;p4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8" name="Google Shape;698;p4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0" y="18682"/>
            <a:ext cx="16834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projectInfo.jsp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43"/>
          <p:cNvSpPr/>
          <p:nvPr/>
        </p:nvSpPr>
        <p:spPr>
          <a:xfrm>
            <a:off x="970210" y="3988186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 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43">
            <a:hlinkClick r:id="rId4" action="ppaction://hlinksldjump"/>
          </p:cNvPr>
          <p:cNvSpPr txBox="1"/>
          <p:nvPr/>
        </p:nvSpPr>
        <p:spPr>
          <a:xfrm>
            <a:off x="1133438" y="4547537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3">
            <a:hlinkClick r:id="rId4" action="ppaction://hlinksldjump"/>
          </p:cNvPr>
          <p:cNvSpPr txBox="1"/>
          <p:nvPr/>
        </p:nvSpPr>
        <p:spPr>
          <a:xfrm>
            <a:off x="1946325" y="4547537"/>
            <a:ext cx="667170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 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754708" y="5254755"/>
            <a:ext cx="2259667" cy="451322"/>
          </a:xfrm>
          <a:prstGeom prst="wedgeRectCallout">
            <a:avLst>
              <a:gd name="adj1" fmla="val -9985"/>
              <a:gd name="adj2" fmla="val -120446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본인이면 수정 / 삭제 표시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 작성은 숨김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416921" y="893991"/>
            <a:ext cx="2986680" cy="44155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43">
            <a:hlinkClick r:id="rId5" action="ppaction://hlinksldjump"/>
          </p:cNvPr>
          <p:cNvSpPr/>
          <p:nvPr/>
        </p:nvSpPr>
        <p:spPr>
          <a:xfrm>
            <a:off x="1133438" y="1806004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1540605" y="347217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&lt;사이트 만들기&gt;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3747629" y="4029618"/>
            <a:ext cx="7680599" cy="193235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 및 포지션 별 자격요건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3"/>
          <p:cNvSpPr/>
          <p:nvPr/>
        </p:nvSpPr>
        <p:spPr>
          <a:xfrm>
            <a:off x="4425630" y="3121355"/>
            <a:ext cx="637093" cy="214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3779363" y="3081773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3747629" y="2998582"/>
            <a:ext cx="7689662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43"/>
          <p:cNvSpPr txBox="1"/>
          <p:nvPr/>
        </p:nvSpPr>
        <p:spPr>
          <a:xfrm>
            <a:off x="5066363" y="3074482"/>
            <a:ext cx="344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3756693" y="6075789"/>
            <a:ext cx="7680599" cy="5820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모임 위치 = 지도에 핀 찍어서 표시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2737382" y="2438550"/>
            <a:ext cx="1083843" cy="338555"/>
          </a:xfrm>
          <a:prstGeom prst="wedgeRectCallout">
            <a:avLst>
              <a:gd name="adj1" fmla="val -56654"/>
              <a:gd name="adj2" fmla="val 390188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카톡 오픈채팅 링크 바로가기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4601284" y="3579881"/>
            <a:ext cx="1210325" cy="2308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하수</a:t>
            </a:r>
            <a:endParaRPr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3794247" y="3570888"/>
            <a:ext cx="12103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난이도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43"/>
          <p:cNvSpPr/>
          <p:nvPr/>
        </p:nvSpPr>
        <p:spPr>
          <a:xfrm>
            <a:off x="3747629" y="3493564"/>
            <a:ext cx="7689662" cy="430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43"/>
          <p:cNvSpPr/>
          <p:nvPr/>
        </p:nvSpPr>
        <p:spPr>
          <a:xfrm>
            <a:off x="3756693" y="985520"/>
            <a:ext cx="7680598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43">
            <a:hlinkClick r:id="rId5" action="ppaction://hlinksldjump"/>
          </p:cNvPr>
          <p:cNvSpPr txBox="1"/>
          <p:nvPr/>
        </p:nvSpPr>
        <p:spPr>
          <a:xfrm>
            <a:off x="2530957" y="1119184"/>
            <a:ext cx="739305" cy="3385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 기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AB8C0-AC35-4836-975A-28C52868B2BC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Google Shape;286;p6">
            <a:extLst>
              <a:ext uri="{FF2B5EF4-FFF2-40B4-BE49-F238E27FC236}">
                <a16:creationId xmlns:a16="http://schemas.microsoft.com/office/drawing/2014/main" id="{F789E54A-F71A-4233-912B-610F687DA104}"/>
              </a:ext>
            </a:extLst>
          </p:cNvPr>
          <p:cNvSpPr/>
          <p:nvPr/>
        </p:nvSpPr>
        <p:spPr>
          <a:xfrm rot="10800000">
            <a:off x="5556178" y="3657600"/>
            <a:ext cx="163685" cy="1215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2"/>
          <p:cNvSpPr/>
          <p:nvPr/>
        </p:nvSpPr>
        <p:spPr>
          <a:xfrm>
            <a:off x="650238" y="1674091"/>
            <a:ext cx="11043921" cy="48142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" name="Google Shape;727;p22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8" name="Google Shape;728;p22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0" y="18682"/>
            <a:ext cx="1967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reqWriteForm.jsp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22"/>
          <p:cNvSpPr/>
          <p:nvPr/>
        </p:nvSpPr>
        <p:spPr>
          <a:xfrm>
            <a:off x="416920" y="1186036"/>
            <a:ext cx="11399159" cy="541796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4895105" y="1268233"/>
            <a:ext cx="34240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코치에게 </a:t>
            </a: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요청서</a:t>
            </a:r>
            <a:r>
              <a:rPr lang="en-US" alt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2"/>
          <p:cNvSpPr/>
          <p:nvPr/>
        </p:nvSpPr>
        <p:spPr>
          <a:xfrm>
            <a:off x="2243175" y="2383348"/>
            <a:ext cx="9216900" cy="16210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현재 본인의 개발환경과 에러 내용을 최대한 자세하게 적어주세요</a:t>
            </a:r>
            <a:r>
              <a:rPr lang="en-US" altLang="ko-KR" sz="18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sz="1800" dirty="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5" name="Google Shape;735;p22"/>
          <p:cNvSpPr/>
          <p:nvPr/>
        </p:nvSpPr>
        <p:spPr>
          <a:xfrm>
            <a:off x="2243162" y="1813500"/>
            <a:ext cx="9216900" cy="327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에러의 </a:t>
            </a:r>
            <a:r>
              <a:rPr lang="ko-KR" altLang="en-US" sz="18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유형을</a:t>
            </a:r>
            <a:r>
              <a:rPr lang="ko-KR" sz="18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altLang="en-US" sz="18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제목으로 적어</a:t>
            </a:r>
            <a:r>
              <a:rPr lang="ko-KR" sz="1800" b="0" i="0" u="none" strike="noStrike" cap="none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주세요.</a:t>
            </a:r>
            <a:endParaRPr sz="1800" b="0" i="0" u="none" strike="noStrike" cap="none" dirty="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6" name="Google Shape;736;p22"/>
          <p:cNvSpPr txBox="1"/>
          <p:nvPr/>
        </p:nvSpPr>
        <p:spPr>
          <a:xfrm>
            <a:off x="866178" y="1792837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22">
            <a:hlinkClick r:id="rId4" action="ppaction://hlinksldjump"/>
          </p:cNvPr>
          <p:cNvSpPr/>
          <p:nvPr/>
        </p:nvSpPr>
        <p:spPr>
          <a:xfrm>
            <a:off x="5160113" y="6028470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요청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2">
            <a:hlinkClick r:id="rId5" action="ppaction://hlinksldjump"/>
          </p:cNvPr>
          <p:cNvSpPr/>
          <p:nvPr/>
        </p:nvSpPr>
        <p:spPr>
          <a:xfrm>
            <a:off x="6297000" y="6028470"/>
            <a:ext cx="9652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 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2"/>
          <p:cNvSpPr txBox="1"/>
          <p:nvPr/>
        </p:nvSpPr>
        <p:spPr>
          <a:xfrm>
            <a:off x="866166" y="4092117"/>
            <a:ext cx="1068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2243162" y="4143474"/>
            <a:ext cx="894600" cy="23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찾아보기..</a:t>
            </a:r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22"/>
          <p:cNvSpPr txBox="1"/>
          <p:nvPr/>
        </p:nvSpPr>
        <p:spPr>
          <a:xfrm>
            <a:off x="866166" y="2383339"/>
            <a:ext cx="77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175E-D610-485F-8751-C20B2AE5544F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Google Shape;734;p22">
            <a:extLst>
              <a:ext uri="{FF2B5EF4-FFF2-40B4-BE49-F238E27FC236}">
                <a16:creationId xmlns:a16="http://schemas.microsoft.com/office/drawing/2014/main" id="{92730F1C-480C-4193-BAED-42C3F06321B0}"/>
              </a:ext>
            </a:extLst>
          </p:cNvPr>
          <p:cNvSpPr/>
          <p:nvPr/>
        </p:nvSpPr>
        <p:spPr>
          <a:xfrm>
            <a:off x="2243162" y="4465094"/>
            <a:ext cx="9216900" cy="11246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에러</a:t>
            </a:r>
            <a:r>
              <a:rPr lang="en-US" altLang="ko-KR" sz="1800" dirty="0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.jpg</a:t>
            </a:r>
            <a:endParaRPr sz="1800" dirty="0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DBCF46-4CF2-49F2-B3B6-EEC9C3D4B3EA}"/>
              </a:ext>
            </a:extLst>
          </p:cNvPr>
          <p:cNvSpPr/>
          <p:nvPr/>
        </p:nvSpPr>
        <p:spPr>
          <a:xfrm>
            <a:off x="3560323" y="865309"/>
            <a:ext cx="8214756" cy="586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7" name="Google Shape;747;p23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8" name="Google Shape;748;p23">
            <a:hlinkClick r:id="rId3" action="ppaction://hlinksldjump"/>
          </p:cNvPr>
          <p:cNvSpPr txBox="1"/>
          <p:nvPr/>
        </p:nvSpPr>
        <p:spPr>
          <a:xfrm>
            <a:off x="4620845" y="81587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o C o a</a:t>
            </a:r>
            <a:endParaRPr sz="6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23"/>
          <p:cNvSpPr txBox="1"/>
          <p:nvPr/>
        </p:nvSpPr>
        <p:spPr>
          <a:xfrm>
            <a:off x="0" y="18682"/>
            <a:ext cx="31654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coachInfo.jsp – after request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23"/>
          <p:cNvSpPr/>
          <p:nvPr/>
        </p:nvSpPr>
        <p:spPr>
          <a:xfrm>
            <a:off x="3747626" y="985520"/>
            <a:ext cx="7680599" cy="11277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23"/>
          <p:cNvSpPr/>
          <p:nvPr/>
        </p:nvSpPr>
        <p:spPr>
          <a:xfrm>
            <a:off x="953842" y="4000300"/>
            <a:ext cx="1930400" cy="3385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완료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3"/>
          <p:cNvSpPr/>
          <p:nvPr/>
        </p:nvSpPr>
        <p:spPr>
          <a:xfrm>
            <a:off x="3747629" y="2295412"/>
            <a:ext cx="7680599" cy="58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&lt;자바 백과사전&gt;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23"/>
          <p:cNvSpPr/>
          <p:nvPr/>
        </p:nvSpPr>
        <p:spPr>
          <a:xfrm>
            <a:off x="3747629" y="4494179"/>
            <a:ext cx="7680599" cy="204802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측정 기준 및 본인 PR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11382754" y="128095"/>
            <a:ext cx="69762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23"/>
          <p:cNvSpPr txBox="1"/>
          <p:nvPr/>
        </p:nvSpPr>
        <p:spPr>
          <a:xfrm>
            <a:off x="10456128" y="131633"/>
            <a:ext cx="825867" cy="24622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23"/>
          <p:cNvSpPr/>
          <p:nvPr/>
        </p:nvSpPr>
        <p:spPr>
          <a:xfrm>
            <a:off x="416921" y="893991"/>
            <a:ext cx="2986680" cy="385310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23">
            <a:hlinkClick r:id="rId4" action="ppaction://hlinksldjump"/>
          </p:cNvPr>
          <p:cNvSpPr/>
          <p:nvPr/>
        </p:nvSpPr>
        <p:spPr>
          <a:xfrm>
            <a:off x="1108285" y="1675780"/>
            <a:ext cx="1603944" cy="1437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3"/>
          <p:cNvSpPr txBox="1"/>
          <p:nvPr/>
        </p:nvSpPr>
        <p:spPr>
          <a:xfrm>
            <a:off x="1540604" y="3372081"/>
            <a:ext cx="73930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  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3"/>
          <p:cNvSpPr/>
          <p:nvPr/>
        </p:nvSpPr>
        <p:spPr>
          <a:xfrm>
            <a:off x="3747627" y="2998575"/>
            <a:ext cx="7680598" cy="430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23"/>
          <p:cNvSpPr txBox="1"/>
          <p:nvPr/>
        </p:nvSpPr>
        <p:spPr>
          <a:xfrm>
            <a:off x="3847738" y="3083183"/>
            <a:ext cx="100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기본요금 :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23"/>
          <p:cNvSpPr txBox="1"/>
          <p:nvPr/>
        </p:nvSpPr>
        <p:spPr>
          <a:xfrm>
            <a:off x="7014721" y="3092068"/>
            <a:ext cx="34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23"/>
          <p:cNvSpPr/>
          <p:nvPr/>
        </p:nvSpPr>
        <p:spPr>
          <a:xfrm>
            <a:off x="3747626" y="3595475"/>
            <a:ext cx="7680598" cy="430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23"/>
          <p:cNvSpPr/>
          <p:nvPr/>
        </p:nvSpPr>
        <p:spPr>
          <a:xfrm>
            <a:off x="4456076" y="3671477"/>
            <a:ext cx="1049779" cy="2258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3847738" y="3650477"/>
            <a:ext cx="12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: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23"/>
          <p:cNvSpPr/>
          <p:nvPr/>
        </p:nvSpPr>
        <p:spPr>
          <a:xfrm>
            <a:off x="4850673" y="3106043"/>
            <a:ext cx="2177100" cy="22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23">
            <a:hlinkClick r:id="rId4" action="ppaction://hlinksldjump"/>
          </p:cNvPr>
          <p:cNvSpPr txBox="1"/>
          <p:nvPr/>
        </p:nvSpPr>
        <p:spPr>
          <a:xfrm>
            <a:off x="2514589" y="1069842"/>
            <a:ext cx="739305" cy="3385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 기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00E20-173B-437D-9BA7-E3F708061E08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Google Shape;286;p6">
            <a:extLst>
              <a:ext uri="{FF2B5EF4-FFF2-40B4-BE49-F238E27FC236}">
                <a16:creationId xmlns:a16="http://schemas.microsoft.com/office/drawing/2014/main" id="{E6616574-B9A4-4EC6-A6BC-A76065861FDC}"/>
              </a:ext>
            </a:extLst>
          </p:cNvPr>
          <p:cNvSpPr/>
          <p:nvPr/>
        </p:nvSpPr>
        <p:spPr>
          <a:xfrm rot="10800000">
            <a:off x="5057938" y="3745119"/>
            <a:ext cx="163685" cy="12152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E99FC-C7E5-46E5-B12B-7EB4005B7989}"/>
              </a:ext>
            </a:extLst>
          </p:cNvPr>
          <p:cNvSpPr txBox="1"/>
          <p:nvPr/>
        </p:nvSpPr>
        <p:spPr>
          <a:xfrm>
            <a:off x="3747626" y="4106188"/>
            <a:ext cx="17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세부내용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0" y="18682"/>
            <a:ext cx="2967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</a:t>
            </a:r>
            <a:endParaRPr lang="en-US" altLang="ko-KR"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>
            <a:hlinkClick r:id="rId6" action="ppaction://hlinksldjump"/>
          </p:cNvPr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32049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2450" y="4305397"/>
            <a:ext cx="1954634" cy="182880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0;p37">
            <a:extLst>
              <a:ext uri="{FF2B5EF4-FFF2-40B4-BE49-F238E27FC236}">
                <a16:creationId xmlns:a16="http://schemas.microsoft.com/office/drawing/2014/main" id="{049B3C36-5BC2-48E4-87A8-5B102EFAA513}"/>
              </a:ext>
            </a:extLst>
          </p:cNvPr>
          <p:cNvSpPr/>
          <p:nvPr/>
        </p:nvSpPr>
        <p:spPr>
          <a:xfrm>
            <a:off x="1012450" y="3033213"/>
            <a:ext cx="1954634" cy="1272184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pImg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60;p37">
            <a:extLst>
              <a:ext uri="{FF2B5EF4-FFF2-40B4-BE49-F238E27FC236}">
                <a16:creationId xmlns:a16="http://schemas.microsoft.com/office/drawing/2014/main" id="{16007169-2E0D-45A6-AD9B-96BAD325DCC8}"/>
              </a:ext>
            </a:extLst>
          </p:cNvPr>
          <p:cNvSpPr/>
          <p:nvPr/>
        </p:nvSpPr>
        <p:spPr>
          <a:xfrm>
            <a:off x="1312606" y="4545758"/>
            <a:ext cx="1354321" cy="796587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pTitle</a:t>
            </a:r>
            <a:endParaRPr lang="en-US"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leader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memberCo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unt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60;p37">
            <a:extLst>
              <a:ext uri="{FF2B5EF4-FFF2-40B4-BE49-F238E27FC236}">
                <a16:creationId xmlns:a16="http://schemas.microsoft.com/office/drawing/2014/main" id="{10A106B9-DF33-4B55-B7FE-15EEC1E3FCB0}"/>
              </a:ext>
            </a:extLst>
          </p:cNvPr>
          <p:cNvSpPr/>
          <p:nvPr/>
        </p:nvSpPr>
        <p:spPr>
          <a:xfrm>
            <a:off x="1312606" y="5648693"/>
            <a:ext cx="1354321" cy="327181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in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0;p37">
            <a:extLst>
              <a:ext uri="{FF2B5EF4-FFF2-40B4-BE49-F238E27FC236}">
                <a16:creationId xmlns:a16="http://schemas.microsoft.com/office/drawing/2014/main" id="{4734035D-EEAE-47DF-A9A5-A07A92821B3D}"/>
              </a:ext>
            </a:extLst>
          </p:cNvPr>
          <p:cNvSpPr/>
          <p:nvPr/>
        </p:nvSpPr>
        <p:spPr>
          <a:xfrm>
            <a:off x="2266545" y="3161489"/>
            <a:ext cx="626626" cy="224596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33213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60;p37">
              <a:extLst>
                <a:ext uri="{FF2B5EF4-FFF2-40B4-BE49-F238E27FC236}">
                  <a16:creationId xmlns:a16="http://schemas.microsoft.com/office/drawing/2014/main" id="{1D548BB2-5D5B-4224-82A4-62A5231300F2}"/>
                </a:ext>
              </a:extLst>
            </p:cNvPr>
            <p:cNvSpPr/>
            <p:nvPr/>
          </p:nvSpPr>
          <p:spPr>
            <a:xfrm>
              <a:off x="2013530" y="2980342"/>
              <a:ext cx="1146414" cy="224596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Inter</a:t>
              </a: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mediate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5FBC32-6FE4-4FA4-BEEF-B174209C18FE}"/>
              </a:ext>
            </a:extLst>
          </p:cNvPr>
          <p:cNvGrpSpPr/>
          <p:nvPr/>
        </p:nvGrpSpPr>
        <p:grpSpPr>
          <a:xfrm>
            <a:off x="6160784" y="3033213"/>
            <a:ext cx="1954634" cy="3100984"/>
            <a:chOff x="6160784" y="3006579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6160784" y="4278763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6160784" y="3006579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6460940" y="4519124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6460940" y="5622059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60;p37">
              <a:extLst>
                <a:ext uri="{FF2B5EF4-FFF2-40B4-BE49-F238E27FC236}">
                  <a16:creationId xmlns:a16="http://schemas.microsoft.com/office/drawing/2014/main" id="{62628544-4A76-4986-BA5E-198DA1AF7DC3}"/>
                </a:ext>
              </a:extLst>
            </p:cNvPr>
            <p:cNvSpPr/>
            <p:nvPr/>
          </p:nvSpPr>
          <p:spPr>
            <a:xfrm>
              <a:off x="7091464" y="3126187"/>
              <a:ext cx="950041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Advanced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7" action="ppaction://hlinksldjump"/>
            <a:extLst>
              <a:ext uri="{FF2B5EF4-FFF2-40B4-BE49-F238E27FC236}">
                <a16:creationId xmlns:a16="http://schemas.microsoft.com/office/drawing/2014/main" id="{45DDA047-735F-4D55-948D-14FCD194151C}"/>
              </a:ext>
            </a:extLst>
          </p:cNvPr>
          <p:cNvSpPr/>
          <p:nvPr/>
        </p:nvSpPr>
        <p:spPr>
          <a:xfrm>
            <a:off x="9542834" y="2497291"/>
            <a:ext cx="1121343" cy="275063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33213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60;p37">
              <a:extLst>
                <a:ext uri="{FF2B5EF4-FFF2-40B4-BE49-F238E27FC236}">
                  <a16:creationId xmlns:a16="http://schemas.microsoft.com/office/drawing/2014/main" id="{F731AE3D-E25E-41CD-88B8-82360176A2DF}"/>
                </a:ext>
              </a:extLst>
            </p:cNvPr>
            <p:cNvSpPr/>
            <p:nvPr/>
          </p:nvSpPr>
          <p:spPr>
            <a:xfrm>
              <a:off x="2534928" y="2999798"/>
              <a:ext cx="625016" cy="205140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267021-2B66-49D6-BA8E-A44653A96D23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Google Shape;91;p37">
            <a:hlinkClick r:id="rId6" action="ppaction://hlinksldjump"/>
            <a:extLst>
              <a:ext uri="{FF2B5EF4-FFF2-40B4-BE49-F238E27FC236}">
                <a16:creationId xmlns:a16="http://schemas.microsoft.com/office/drawing/2014/main" id="{6BDA572F-78BE-4D9C-95F8-3693C3518E0A}"/>
              </a:ext>
            </a:extLst>
          </p:cNvPr>
          <p:cNvSpPr/>
          <p:nvPr/>
        </p:nvSpPr>
        <p:spPr>
          <a:xfrm>
            <a:off x="4600601" y="1283268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209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0" y="18682"/>
            <a:ext cx="2967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 project Web click</a:t>
            </a:r>
            <a:endParaRPr lang="en-US" altLang="ko-KR"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455020" cy="23107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902742" y="1815415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>
            <a:hlinkClick r:id="rId6" action="ppaction://hlinksldjump"/>
          </p:cNvPr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32049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2450" y="4305397"/>
            <a:ext cx="1954634" cy="182880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0;p37">
            <a:extLst>
              <a:ext uri="{FF2B5EF4-FFF2-40B4-BE49-F238E27FC236}">
                <a16:creationId xmlns:a16="http://schemas.microsoft.com/office/drawing/2014/main" id="{049B3C36-5BC2-48E4-87A8-5B102EFAA513}"/>
              </a:ext>
            </a:extLst>
          </p:cNvPr>
          <p:cNvSpPr/>
          <p:nvPr/>
        </p:nvSpPr>
        <p:spPr>
          <a:xfrm>
            <a:off x="1012450" y="3033213"/>
            <a:ext cx="1954634" cy="1272184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pImg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60;p37">
            <a:extLst>
              <a:ext uri="{FF2B5EF4-FFF2-40B4-BE49-F238E27FC236}">
                <a16:creationId xmlns:a16="http://schemas.microsoft.com/office/drawing/2014/main" id="{16007169-2E0D-45A6-AD9B-96BAD325DCC8}"/>
              </a:ext>
            </a:extLst>
          </p:cNvPr>
          <p:cNvSpPr/>
          <p:nvPr/>
        </p:nvSpPr>
        <p:spPr>
          <a:xfrm>
            <a:off x="1312606" y="4545758"/>
            <a:ext cx="1354321" cy="796587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pTitle</a:t>
            </a:r>
            <a:endParaRPr lang="en-US"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leader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memberCo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unt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60;p37">
            <a:extLst>
              <a:ext uri="{FF2B5EF4-FFF2-40B4-BE49-F238E27FC236}">
                <a16:creationId xmlns:a16="http://schemas.microsoft.com/office/drawing/2014/main" id="{10A106B9-DF33-4B55-B7FE-15EEC1E3FCB0}"/>
              </a:ext>
            </a:extLst>
          </p:cNvPr>
          <p:cNvSpPr/>
          <p:nvPr/>
        </p:nvSpPr>
        <p:spPr>
          <a:xfrm>
            <a:off x="1312606" y="5648693"/>
            <a:ext cx="1354321" cy="327181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in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0;p37">
            <a:extLst>
              <a:ext uri="{FF2B5EF4-FFF2-40B4-BE49-F238E27FC236}">
                <a16:creationId xmlns:a16="http://schemas.microsoft.com/office/drawing/2014/main" id="{4734035D-EEAE-47DF-A9A5-A07A92821B3D}"/>
              </a:ext>
            </a:extLst>
          </p:cNvPr>
          <p:cNvSpPr/>
          <p:nvPr/>
        </p:nvSpPr>
        <p:spPr>
          <a:xfrm>
            <a:off x="2306744" y="3152821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33213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60;p37">
              <a:extLst>
                <a:ext uri="{FF2B5EF4-FFF2-40B4-BE49-F238E27FC236}">
                  <a16:creationId xmlns:a16="http://schemas.microsoft.com/office/drawing/2014/main" id="{1D548BB2-5D5B-4224-82A4-62A5231300F2}"/>
                </a:ext>
              </a:extLst>
            </p:cNvPr>
            <p:cNvSpPr/>
            <p:nvPr/>
          </p:nvSpPr>
          <p:spPr>
            <a:xfrm>
              <a:off x="2013530" y="2971674"/>
              <a:ext cx="1115309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Intermediate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5FBC32-6FE4-4FA4-BEEF-B174209C18FE}"/>
              </a:ext>
            </a:extLst>
          </p:cNvPr>
          <p:cNvGrpSpPr/>
          <p:nvPr/>
        </p:nvGrpSpPr>
        <p:grpSpPr>
          <a:xfrm>
            <a:off x="6160784" y="3033213"/>
            <a:ext cx="1954634" cy="3100984"/>
            <a:chOff x="6160784" y="3006579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6160784" y="4278763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6160784" y="3006579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6460940" y="4519124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6460940" y="5622059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60;p37">
              <a:extLst>
                <a:ext uri="{FF2B5EF4-FFF2-40B4-BE49-F238E27FC236}">
                  <a16:creationId xmlns:a16="http://schemas.microsoft.com/office/drawing/2014/main" id="{62628544-4A76-4986-BA5E-198DA1AF7DC3}"/>
                </a:ext>
              </a:extLst>
            </p:cNvPr>
            <p:cNvSpPr/>
            <p:nvPr/>
          </p:nvSpPr>
          <p:spPr>
            <a:xfrm>
              <a:off x="7091464" y="3138559"/>
              <a:ext cx="950041" cy="220891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Advanced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7" action="ppaction://hlinksldjump"/>
            <a:extLst>
              <a:ext uri="{FF2B5EF4-FFF2-40B4-BE49-F238E27FC236}">
                <a16:creationId xmlns:a16="http://schemas.microsoft.com/office/drawing/2014/main" id="{45DDA047-735F-4D55-948D-14FCD194151C}"/>
              </a:ext>
            </a:extLst>
          </p:cNvPr>
          <p:cNvSpPr/>
          <p:nvPr/>
        </p:nvSpPr>
        <p:spPr>
          <a:xfrm>
            <a:off x="9542834" y="2497292"/>
            <a:ext cx="1121343" cy="228881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33213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60;p37">
              <a:extLst>
                <a:ext uri="{FF2B5EF4-FFF2-40B4-BE49-F238E27FC236}">
                  <a16:creationId xmlns:a16="http://schemas.microsoft.com/office/drawing/2014/main" id="{F731AE3D-E25E-41CD-88B8-82360176A2DF}"/>
                </a:ext>
              </a:extLst>
            </p:cNvPr>
            <p:cNvSpPr/>
            <p:nvPr/>
          </p:nvSpPr>
          <p:spPr>
            <a:xfrm>
              <a:off x="2573838" y="2990070"/>
              <a:ext cx="586106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Google Shape;91;p37">
            <a:hlinkClick r:id="rId6" action="ppaction://hlinksldjump"/>
            <a:extLst>
              <a:ext uri="{FF2B5EF4-FFF2-40B4-BE49-F238E27FC236}">
                <a16:creationId xmlns:a16="http://schemas.microsoft.com/office/drawing/2014/main" id="{DB566F7D-BB96-4927-A640-E4DA9A476C1C}"/>
              </a:ext>
            </a:extLst>
          </p:cNvPr>
          <p:cNvSpPr/>
          <p:nvPr/>
        </p:nvSpPr>
        <p:spPr>
          <a:xfrm>
            <a:off x="4517816" y="1288387"/>
            <a:ext cx="1217040" cy="25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D7CBA-1560-47B7-86D6-EEFA1BDD00C0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Google Shape;85;p37">
            <a:extLst>
              <a:ext uri="{FF2B5EF4-FFF2-40B4-BE49-F238E27FC236}">
                <a16:creationId xmlns:a16="http://schemas.microsoft.com/office/drawing/2014/main" id="{875AE8B0-4364-4E4C-B20F-57DACBAE884B}"/>
              </a:ext>
            </a:extLst>
          </p:cNvPr>
          <p:cNvSpPr/>
          <p:nvPr/>
        </p:nvSpPr>
        <p:spPr>
          <a:xfrm>
            <a:off x="3957646" y="1809906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5;p37">
            <a:extLst>
              <a:ext uri="{FF2B5EF4-FFF2-40B4-BE49-F238E27FC236}">
                <a16:creationId xmlns:a16="http://schemas.microsoft.com/office/drawing/2014/main" id="{67395A01-9492-4E2B-9B00-690E17E627D8}"/>
              </a:ext>
            </a:extLst>
          </p:cNvPr>
          <p:cNvSpPr/>
          <p:nvPr/>
        </p:nvSpPr>
        <p:spPr>
          <a:xfrm>
            <a:off x="3957646" y="218688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5;p37">
            <a:extLst>
              <a:ext uri="{FF2B5EF4-FFF2-40B4-BE49-F238E27FC236}">
                <a16:creationId xmlns:a16="http://schemas.microsoft.com/office/drawing/2014/main" id="{4D1F726B-8033-48C7-9005-24E5E6719291}"/>
              </a:ext>
            </a:extLst>
          </p:cNvPr>
          <p:cNvSpPr/>
          <p:nvPr/>
        </p:nvSpPr>
        <p:spPr>
          <a:xfrm>
            <a:off x="5354841" y="2186879"/>
            <a:ext cx="1455021" cy="28053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Intermediate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;p37">
            <a:extLst>
              <a:ext uri="{FF2B5EF4-FFF2-40B4-BE49-F238E27FC236}">
                <a16:creationId xmlns:a16="http://schemas.microsoft.com/office/drawing/2014/main" id="{7DE10ACD-4320-497B-B2CE-B223CAE04901}"/>
              </a:ext>
            </a:extLst>
          </p:cNvPr>
          <p:cNvSpPr/>
          <p:nvPr/>
        </p:nvSpPr>
        <p:spPr>
          <a:xfrm>
            <a:off x="6902742" y="219239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Advanced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189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0" y="18682"/>
            <a:ext cx="2967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 project Web click-&gt;Basic click</a:t>
            </a:r>
            <a:endParaRPr lang="en-US" altLang="ko-KR"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7"/>
            <a:ext cx="1455020" cy="23107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902742" y="1815415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>
            <a:hlinkClick r:id="rId6" action="ppaction://hlinksldjump"/>
          </p:cNvPr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32049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2450" y="4305397"/>
            <a:ext cx="1954634" cy="182880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0;p37">
            <a:extLst>
              <a:ext uri="{FF2B5EF4-FFF2-40B4-BE49-F238E27FC236}">
                <a16:creationId xmlns:a16="http://schemas.microsoft.com/office/drawing/2014/main" id="{049B3C36-5BC2-48E4-87A8-5B102EFAA513}"/>
              </a:ext>
            </a:extLst>
          </p:cNvPr>
          <p:cNvSpPr/>
          <p:nvPr/>
        </p:nvSpPr>
        <p:spPr>
          <a:xfrm>
            <a:off x="1012450" y="3033213"/>
            <a:ext cx="1954634" cy="1272184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pImg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60;p37">
            <a:extLst>
              <a:ext uri="{FF2B5EF4-FFF2-40B4-BE49-F238E27FC236}">
                <a16:creationId xmlns:a16="http://schemas.microsoft.com/office/drawing/2014/main" id="{16007169-2E0D-45A6-AD9B-96BAD325DCC8}"/>
              </a:ext>
            </a:extLst>
          </p:cNvPr>
          <p:cNvSpPr/>
          <p:nvPr/>
        </p:nvSpPr>
        <p:spPr>
          <a:xfrm>
            <a:off x="1312606" y="4545758"/>
            <a:ext cx="1354321" cy="796587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pTitle</a:t>
            </a:r>
            <a:endParaRPr lang="en-US"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leader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memberCo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unt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60;p37">
            <a:extLst>
              <a:ext uri="{FF2B5EF4-FFF2-40B4-BE49-F238E27FC236}">
                <a16:creationId xmlns:a16="http://schemas.microsoft.com/office/drawing/2014/main" id="{10A106B9-DF33-4B55-B7FE-15EEC1E3FCB0}"/>
              </a:ext>
            </a:extLst>
          </p:cNvPr>
          <p:cNvSpPr/>
          <p:nvPr/>
        </p:nvSpPr>
        <p:spPr>
          <a:xfrm>
            <a:off x="1312606" y="5648693"/>
            <a:ext cx="1354321" cy="327181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in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0;p37">
            <a:extLst>
              <a:ext uri="{FF2B5EF4-FFF2-40B4-BE49-F238E27FC236}">
                <a16:creationId xmlns:a16="http://schemas.microsoft.com/office/drawing/2014/main" id="{4734035D-EEAE-47DF-A9A5-A07A92821B3D}"/>
              </a:ext>
            </a:extLst>
          </p:cNvPr>
          <p:cNvSpPr/>
          <p:nvPr/>
        </p:nvSpPr>
        <p:spPr>
          <a:xfrm>
            <a:off x="2306744" y="3152821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33213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5FBC32-6FE4-4FA4-BEEF-B174209C18FE}"/>
              </a:ext>
            </a:extLst>
          </p:cNvPr>
          <p:cNvGrpSpPr/>
          <p:nvPr/>
        </p:nvGrpSpPr>
        <p:grpSpPr>
          <a:xfrm>
            <a:off x="6160784" y="3033213"/>
            <a:ext cx="1954634" cy="3100984"/>
            <a:chOff x="6160784" y="3006579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6160784" y="4278763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6160784" y="3006579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6460940" y="4519124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6460940" y="5622059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7" action="ppaction://hlinksldjump"/>
            <a:extLst>
              <a:ext uri="{FF2B5EF4-FFF2-40B4-BE49-F238E27FC236}">
                <a16:creationId xmlns:a16="http://schemas.microsoft.com/office/drawing/2014/main" id="{45DDA047-735F-4D55-948D-14FCD194151C}"/>
              </a:ext>
            </a:extLst>
          </p:cNvPr>
          <p:cNvSpPr/>
          <p:nvPr/>
        </p:nvSpPr>
        <p:spPr>
          <a:xfrm>
            <a:off x="9474740" y="2497292"/>
            <a:ext cx="1189437" cy="236826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33213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Google Shape;91;p37">
            <a:hlinkClick r:id="rId6" action="ppaction://hlinksldjump"/>
            <a:extLst>
              <a:ext uri="{FF2B5EF4-FFF2-40B4-BE49-F238E27FC236}">
                <a16:creationId xmlns:a16="http://schemas.microsoft.com/office/drawing/2014/main" id="{DB566F7D-BB96-4927-A640-E4DA9A476C1C}"/>
              </a:ext>
            </a:extLst>
          </p:cNvPr>
          <p:cNvSpPr/>
          <p:nvPr/>
        </p:nvSpPr>
        <p:spPr>
          <a:xfrm>
            <a:off x="4517816" y="1288387"/>
            <a:ext cx="1217040" cy="25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D7CBA-1560-47B7-86D6-EEFA1BDD00C0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Google Shape;85;p37">
            <a:extLst>
              <a:ext uri="{FF2B5EF4-FFF2-40B4-BE49-F238E27FC236}">
                <a16:creationId xmlns:a16="http://schemas.microsoft.com/office/drawing/2014/main" id="{875AE8B0-4364-4E4C-B20F-57DACBAE884B}"/>
              </a:ext>
            </a:extLst>
          </p:cNvPr>
          <p:cNvSpPr/>
          <p:nvPr/>
        </p:nvSpPr>
        <p:spPr>
          <a:xfrm>
            <a:off x="3957646" y="1809906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5;p37">
            <a:extLst>
              <a:ext uri="{FF2B5EF4-FFF2-40B4-BE49-F238E27FC236}">
                <a16:creationId xmlns:a16="http://schemas.microsoft.com/office/drawing/2014/main" id="{67395A01-9492-4E2B-9B00-690E17E627D8}"/>
              </a:ext>
            </a:extLst>
          </p:cNvPr>
          <p:cNvSpPr/>
          <p:nvPr/>
        </p:nvSpPr>
        <p:spPr>
          <a:xfrm>
            <a:off x="3957646" y="2186880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5;p37">
            <a:extLst>
              <a:ext uri="{FF2B5EF4-FFF2-40B4-BE49-F238E27FC236}">
                <a16:creationId xmlns:a16="http://schemas.microsoft.com/office/drawing/2014/main" id="{4D1F726B-8033-48C7-9005-24E5E6719291}"/>
              </a:ext>
            </a:extLst>
          </p:cNvPr>
          <p:cNvSpPr/>
          <p:nvPr/>
        </p:nvSpPr>
        <p:spPr>
          <a:xfrm>
            <a:off x="5354841" y="2186879"/>
            <a:ext cx="1455021" cy="28053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Intermediate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;p37">
            <a:extLst>
              <a:ext uri="{FF2B5EF4-FFF2-40B4-BE49-F238E27FC236}">
                <a16:creationId xmlns:a16="http://schemas.microsoft.com/office/drawing/2014/main" id="{7DE10ACD-4320-497B-B2CE-B223CAE04901}"/>
              </a:ext>
            </a:extLst>
          </p:cNvPr>
          <p:cNvSpPr/>
          <p:nvPr/>
        </p:nvSpPr>
        <p:spPr>
          <a:xfrm>
            <a:off x="6902742" y="219239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Advanced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0;p37">
            <a:extLst>
              <a:ext uri="{FF2B5EF4-FFF2-40B4-BE49-F238E27FC236}">
                <a16:creationId xmlns:a16="http://schemas.microsoft.com/office/drawing/2014/main" id="{5D79E5B2-CB2A-49B8-BD1E-44063AED88F9}"/>
              </a:ext>
            </a:extLst>
          </p:cNvPr>
          <p:cNvSpPr/>
          <p:nvPr/>
        </p:nvSpPr>
        <p:spPr>
          <a:xfrm>
            <a:off x="4825423" y="3162358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60;p37">
            <a:extLst>
              <a:ext uri="{FF2B5EF4-FFF2-40B4-BE49-F238E27FC236}">
                <a16:creationId xmlns:a16="http://schemas.microsoft.com/office/drawing/2014/main" id="{43603FA0-548F-4FDB-83D7-F44E03019DDF}"/>
              </a:ext>
            </a:extLst>
          </p:cNvPr>
          <p:cNvSpPr/>
          <p:nvPr/>
        </p:nvSpPr>
        <p:spPr>
          <a:xfrm>
            <a:off x="7375593" y="3152821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60;p37">
            <a:extLst>
              <a:ext uri="{FF2B5EF4-FFF2-40B4-BE49-F238E27FC236}">
                <a16:creationId xmlns:a16="http://schemas.microsoft.com/office/drawing/2014/main" id="{6E7207CD-D120-491E-B592-CABBF019BFE9}"/>
              </a:ext>
            </a:extLst>
          </p:cNvPr>
          <p:cNvSpPr/>
          <p:nvPr/>
        </p:nvSpPr>
        <p:spPr>
          <a:xfrm>
            <a:off x="9918333" y="3162358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48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0" y="18682"/>
            <a:ext cx="2967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 project Mobile App click</a:t>
            </a:r>
            <a:endParaRPr lang="en-US" altLang="ko-KR"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5354842" y="1815416"/>
            <a:ext cx="1455020" cy="27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902742" y="1815415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>
            <a:hlinkClick r:id="rId6" action="ppaction://hlinksldjump"/>
          </p:cNvPr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32049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2450" y="4305397"/>
            <a:ext cx="1954634" cy="182880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0;p37">
            <a:extLst>
              <a:ext uri="{FF2B5EF4-FFF2-40B4-BE49-F238E27FC236}">
                <a16:creationId xmlns:a16="http://schemas.microsoft.com/office/drawing/2014/main" id="{049B3C36-5BC2-48E4-87A8-5B102EFAA513}"/>
              </a:ext>
            </a:extLst>
          </p:cNvPr>
          <p:cNvSpPr/>
          <p:nvPr/>
        </p:nvSpPr>
        <p:spPr>
          <a:xfrm>
            <a:off x="1012450" y="3033213"/>
            <a:ext cx="1954634" cy="1272184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pImg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60;p37">
            <a:extLst>
              <a:ext uri="{FF2B5EF4-FFF2-40B4-BE49-F238E27FC236}">
                <a16:creationId xmlns:a16="http://schemas.microsoft.com/office/drawing/2014/main" id="{16007169-2E0D-45A6-AD9B-96BAD325DCC8}"/>
              </a:ext>
            </a:extLst>
          </p:cNvPr>
          <p:cNvSpPr/>
          <p:nvPr/>
        </p:nvSpPr>
        <p:spPr>
          <a:xfrm>
            <a:off x="1312606" y="4545758"/>
            <a:ext cx="1354321" cy="796587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pTitle</a:t>
            </a:r>
            <a:endParaRPr lang="en-US"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leader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memberCo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unt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60;p37">
            <a:extLst>
              <a:ext uri="{FF2B5EF4-FFF2-40B4-BE49-F238E27FC236}">
                <a16:creationId xmlns:a16="http://schemas.microsoft.com/office/drawing/2014/main" id="{10A106B9-DF33-4B55-B7FE-15EEC1E3FCB0}"/>
              </a:ext>
            </a:extLst>
          </p:cNvPr>
          <p:cNvSpPr/>
          <p:nvPr/>
        </p:nvSpPr>
        <p:spPr>
          <a:xfrm>
            <a:off x="1312606" y="5648693"/>
            <a:ext cx="1354321" cy="327181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in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0;p37">
            <a:extLst>
              <a:ext uri="{FF2B5EF4-FFF2-40B4-BE49-F238E27FC236}">
                <a16:creationId xmlns:a16="http://schemas.microsoft.com/office/drawing/2014/main" id="{4734035D-EEAE-47DF-A9A5-A07A92821B3D}"/>
              </a:ext>
            </a:extLst>
          </p:cNvPr>
          <p:cNvSpPr/>
          <p:nvPr/>
        </p:nvSpPr>
        <p:spPr>
          <a:xfrm>
            <a:off x="2306744" y="3152821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33213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60;p37">
              <a:extLst>
                <a:ext uri="{FF2B5EF4-FFF2-40B4-BE49-F238E27FC236}">
                  <a16:creationId xmlns:a16="http://schemas.microsoft.com/office/drawing/2014/main" id="{1D548BB2-5D5B-4224-82A4-62A5231300F2}"/>
                </a:ext>
              </a:extLst>
            </p:cNvPr>
            <p:cNvSpPr/>
            <p:nvPr/>
          </p:nvSpPr>
          <p:spPr>
            <a:xfrm>
              <a:off x="2013530" y="2971674"/>
              <a:ext cx="1115309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Intermediate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5FBC32-6FE4-4FA4-BEEF-B174209C18FE}"/>
              </a:ext>
            </a:extLst>
          </p:cNvPr>
          <p:cNvGrpSpPr/>
          <p:nvPr/>
        </p:nvGrpSpPr>
        <p:grpSpPr>
          <a:xfrm>
            <a:off x="6160784" y="3033213"/>
            <a:ext cx="1954634" cy="3100984"/>
            <a:chOff x="6160784" y="3006579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6160784" y="4278763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6160784" y="3006579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6460940" y="4519124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6460940" y="5622059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60;p37">
              <a:extLst>
                <a:ext uri="{FF2B5EF4-FFF2-40B4-BE49-F238E27FC236}">
                  <a16:creationId xmlns:a16="http://schemas.microsoft.com/office/drawing/2014/main" id="{62628544-4A76-4986-BA5E-198DA1AF7DC3}"/>
                </a:ext>
              </a:extLst>
            </p:cNvPr>
            <p:cNvSpPr/>
            <p:nvPr/>
          </p:nvSpPr>
          <p:spPr>
            <a:xfrm>
              <a:off x="7091464" y="3138559"/>
              <a:ext cx="950041" cy="220891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Advanced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7" action="ppaction://hlinksldjump"/>
            <a:extLst>
              <a:ext uri="{FF2B5EF4-FFF2-40B4-BE49-F238E27FC236}">
                <a16:creationId xmlns:a16="http://schemas.microsoft.com/office/drawing/2014/main" id="{45DDA047-735F-4D55-948D-14FCD194151C}"/>
              </a:ext>
            </a:extLst>
          </p:cNvPr>
          <p:cNvSpPr/>
          <p:nvPr/>
        </p:nvSpPr>
        <p:spPr>
          <a:xfrm>
            <a:off x="9533106" y="2497291"/>
            <a:ext cx="1131071" cy="236813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33213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60;p37">
              <a:extLst>
                <a:ext uri="{FF2B5EF4-FFF2-40B4-BE49-F238E27FC236}">
                  <a16:creationId xmlns:a16="http://schemas.microsoft.com/office/drawing/2014/main" id="{F731AE3D-E25E-41CD-88B8-82360176A2DF}"/>
                </a:ext>
              </a:extLst>
            </p:cNvPr>
            <p:cNvSpPr/>
            <p:nvPr/>
          </p:nvSpPr>
          <p:spPr>
            <a:xfrm>
              <a:off x="2573838" y="2990070"/>
              <a:ext cx="586106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Google Shape;91;p37">
            <a:hlinkClick r:id="rId6" action="ppaction://hlinksldjump"/>
            <a:extLst>
              <a:ext uri="{FF2B5EF4-FFF2-40B4-BE49-F238E27FC236}">
                <a16:creationId xmlns:a16="http://schemas.microsoft.com/office/drawing/2014/main" id="{DB566F7D-BB96-4927-A640-E4DA9A476C1C}"/>
              </a:ext>
            </a:extLst>
          </p:cNvPr>
          <p:cNvSpPr/>
          <p:nvPr/>
        </p:nvSpPr>
        <p:spPr>
          <a:xfrm>
            <a:off x="4517816" y="1288387"/>
            <a:ext cx="1217040" cy="25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D7CBA-1560-47B7-86D6-EEFA1BDD00C0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Google Shape;85;p37">
            <a:extLst>
              <a:ext uri="{FF2B5EF4-FFF2-40B4-BE49-F238E27FC236}">
                <a16:creationId xmlns:a16="http://schemas.microsoft.com/office/drawing/2014/main" id="{67395A01-9492-4E2B-9B00-690E17E627D8}"/>
              </a:ext>
            </a:extLst>
          </p:cNvPr>
          <p:cNvSpPr/>
          <p:nvPr/>
        </p:nvSpPr>
        <p:spPr>
          <a:xfrm>
            <a:off x="3957646" y="218688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5;p37">
            <a:extLst>
              <a:ext uri="{FF2B5EF4-FFF2-40B4-BE49-F238E27FC236}">
                <a16:creationId xmlns:a16="http://schemas.microsoft.com/office/drawing/2014/main" id="{4D1F726B-8033-48C7-9005-24E5E6719291}"/>
              </a:ext>
            </a:extLst>
          </p:cNvPr>
          <p:cNvSpPr/>
          <p:nvPr/>
        </p:nvSpPr>
        <p:spPr>
          <a:xfrm>
            <a:off x="5354841" y="2186879"/>
            <a:ext cx="1455021" cy="28053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Intermediate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;p37">
            <a:extLst>
              <a:ext uri="{FF2B5EF4-FFF2-40B4-BE49-F238E27FC236}">
                <a16:creationId xmlns:a16="http://schemas.microsoft.com/office/drawing/2014/main" id="{7DE10ACD-4320-497B-B2CE-B223CAE04901}"/>
              </a:ext>
            </a:extLst>
          </p:cNvPr>
          <p:cNvSpPr/>
          <p:nvPr/>
        </p:nvSpPr>
        <p:spPr>
          <a:xfrm>
            <a:off x="6902742" y="219239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Advanced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;p37">
            <a:extLst>
              <a:ext uri="{FF2B5EF4-FFF2-40B4-BE49-F238E27FC236}">
                <a16:creationId xmlns:a16="http://schemas.microsoft.com/office/drawing/2014/main" id="{3A85C938-6962-4084-A38F-2A7E5D800F24}"/>
              </a:ext>
            </a:extLst>
          </p:cNvPr>
          <p:cNvSpPr/>
          <p:nvPr/>
        </p:nvSpPr>
        <p:spPr>
          <a:xfrm>
            <a:off x="3957646" y="1820503"/>
            <a:ext cx="1212676" cy="25970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35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7">
            <a:hlinkClick r:id="rId3" action="ppaction://hlinksldjump"/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7">
            <a:hlinkClick r:id="rId4" action="ppaction://hlinksldjump"/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7">
            <a:hlinkClick r:id="rId5" action="ppaction://hlinksldjump"/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7"/>
          <p:cNvSpPr txBox="1"/>
          <p:nvPr/>
        </p:nvSpPr>
        <p:spPr>
          <a:xfrm>
            <a:off x="0" y="18682"/>
            <a:ext cx="2967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 project Embedded click</a:t>
            </a:r>
            <a:endParaRPr lang="en-US" altLang="ko-KR"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6902742" y="1815415"/>
            <a:ext cx="1212676" cy="2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>
            <a:hlinkClick r:id="rId6" action="ppaction://hlinksldjump"/>
          </p:cNvPr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32049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012450" y="4305397"/>
            <a:ext cx="1954634" cy="1828800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60;p37">
            <a:extLst>
              <a:ext uri="{FF2B5EF4-FFF2-40B4-BE49-F238E27FC236}">
                <a16:creationId xmlns:a16="http://schemas.microsoft.com/office/drawing/2014/main" id="{049B3C36-5BC2-48E4-87A8-5B102EFAA513}"/>
              </a:ext>
            </a:extLst>
          </p:cNvPr>
          <p:cNvSpPr/>
          <p:nvPr/>
        </p:nvSpPr>
        <p:spPr>
          <a:xfrm>
            <a:off x="1012450" y="3033213"/>
            <a:ext cx="1954634" cy="1272184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pImg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60;p37">
            <a:extLst>
              <a:ext uri="{FF2B5EF4-FFF2-40B4-BE49-F238E27FC236}">
                <a16:creationId xmlns:a16="http://schemas.microsoft.com/office/drawing/2014/main" id="{16007169-2E0D-45A6-AD9B-96BAD325DCC8}"/>
              </a:ext>
            </a:extLst>
          </p:cNvPr>
          <p:cNvSpPr/>
          <p:nvPr/>
        </p:nvSpPr>
        <p:spPr>
          <a:xfrm>
            <a:off x="1312606" y="4545758"/>
            <a:ext cx="1354321" cy="796587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pTitle</a:t>
            </a:r>
            <a:endParaRPr lang="en-US"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leader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memberCo</a:t>
            </a:r>
            <a:r>
              <a:rPr lang="en-US" sz="11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unt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60;p37">
            <a:extLst>
              <a:ext uri="{FF2B5EF4-FFF2-40B4-BE49-F238E27FC236}">
                <a16:creationId xmlns:a16="http://schemas.microsoft.com/office/drawing/2014/main" id="{10A106B9-DF33-4B55-B7FE-15EEC1E3FCB0}"/>
              </a:ext>
            </a:extLst>
          </p:cNvPr>
          <p:cNvSpPr/>
          <p:nvPr/>
        </p:nvSpPr>
        <p:spPr>
          <a:xfrm>
            <a:off x="1312606" y="5648693"/>
            <a:ext cx="1354321" cy="327181"/>
          </a:xfrm>
          <a:prstGeom prst="roundRect">
            <a:avLst>
              <a:gd name="adj" fmla="val 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in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0;p37">
            <a:extLst>
              <a:ext uri="{FF2B5EF4-FFF2-40B4-BE49-F238E27FC236}">
                <a16:creationId xmlns:a16="http://schemas.microsoft.com/office/drawing/2014/main" id="{4734035D-EEAE-47DF-A9A5-A07A92821B3D}"/>
              </a:ext>
            </a:extLst>
          </p:cNvPr>
          <p:cNvSpPr/>
          <p:nvPr/>
        </p:nvSpPr>
        <p:spPr>
          <a:xfrm>
            <a:off x="2306744" y="3152821"/>
            <a:ext cx="601825" cy="26158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33213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60;p37">
              <a:extLst>
                <a:ext uri="{FF2B5EF4-FFF2-40B4-BE49-F238E27FC236}">
                  <a16:creationId xmlns:a16="http://schemas.microsoft.com/office/drawing/2014/main" id="{1D548BB2-5D5B-4224-82A4-62A5231300F2}"/>
                </a:ext>
              </a:extLst>
            </p:cNvPr>
            <p:cNvSpPr/>
            <p:nvPr/>
          </p:nvSpPr>
          <p:spPr>
            <a:xfrm>
              <a:off x="2013530" y="2971674"/>
              <a:ext cx="1115309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Intermediate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5FBC32-6FE4-4FA4-BEEF-B174209C18FE}"/>
              </a:ext>
            </a:extLst>
          </p:cNvPr>
          <p:cNvGrpSpPr/>
          <p:nvPr/>
        </p:nvGrpSpPr>
        <p:grpSpPr>
          <a:xfrm>
            <a:off x="6160784" y="3033213"/>
            <a:ext cx="1954634" cy="3100984"/>
            <a:chOff x="6160784" y="3006579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6160784" y="4278763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6160784" y="3006579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6460940" y="4519124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6460940" y="5622059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60;p37">
              <a:extLst>
                <a:ext uri="{FF2B5EF4-FFF2-40B4-BE49-F238E27FC236}">
                  <a16:creationId xmlns:a16="http://schemas.microsoft.com/office/drawing/2014/main" id="{62628544-4A76-4986-BA5E-198DA1AF7DC3}"/>
                </a:ext>
              </a:extLst>
            </p:cNvPr>
            <p:cNvSpPr/>
            <p:nvPr/>
          </p:nvSpPr>
          <p:spPr>
            <a:xfrm>
              <a:off x="7091464" y="3138559"/>
              <a:ext cx="950041" cy="220891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Advanced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7" action="ppaction://hlinksldjump"/>
            <a:extLst>
              <a:ext uri="{FF2B5EF4-FFF2-40B4-BE49-F238E27FC236}">
                <a16:creationId xmlns:a16="http://schemas.microsoft.com/office/drawing/2014/main" id="{45DDA047-735F-4D55-948D-14FCD194151C}"/>
              </a:ext>
            </a:extLst>
          </p:cNvPr>
          <p:cNvSpPr/>
          <p:nvPr/>
        </p:nvSpPr>
        <p:spPr>
          <a:xfrm>
            <a:off x="9510206" y="2484146"/>
            <a:ext cx="1169302" cy="265343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33213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leader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memberCo</a:t>
              </a: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unt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60;p37">
              <a:extLst>
                <a:ext uri="{FF2B5EF4-FFF2-40B4-BE49-F238E27FC236}">
                  <a16:creationId xmlns:a16="http://schemas.microsoft.com/office/drawing/2014/main" id="{F731AE3D-E25E-41CD-88B8-82360176A2DF}"/>
                </a:ext>
              </a:extLst>
            </p:cNvPr>
            <p:cNvSpPr/>
            <p:nvPr/>
          </p:nvSpPr>
          <p:spPr>
            <a:xfrm>
              <a:off x="2573838" y="2990070"/>
              <a:ext cx="586106" cy="214868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Google Shape;91;p37">
            <a:hlinkClick r:id="rId6" action="ppaction://hlinksldjump"/>
            <a:extLst>
              <a:ext uri="{FF2B5EF4-FFF2-40B4-BE49-F238E27FC236}">
                <a16:creationId xmlns:a16="http://schemas.microsoft.com/office/drawing/2014/main" id="{DB566F7D-BB96-4927-A640-E4DA9A476C1C}"/>
              </a:ext>
            </a:extLst>
          </p:cNvPr>
          <p:cNvSpPr/>
          <p:nvPr/>
        </p:nvSpPr>
        <p:spPr>
          <a:xfrm>
            <a:off x="4517816" y="1288387"/>
            <a:ext cx="1217040" cy="25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D7CBA-1560-47B7-86D6-EEFA1BDD00C0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Google Shape;85;p37">
            <a:extLst>
              <a:ext uri="{FF2B5EF4-FFF2-40B4-BE49-F238E27FC236}">
                <a16:creationId xmlns:a16="http://schemas.microsoft.com/office/drawing/2014/main" id="{67395A01-9492-4E2B-9B00-690E17E627D8}"/>
              </a:ext>
            </a:extLst>
          </p:cNvPr>
          <p:cNvSpPr/>
          <p:nvPr/>
        </p:nvSpPr>
        <p:spPr>
          <a:xfrm>
            <a:off x="3957646" y="218688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5;p37">
            <a:extLst>
              <a:ext uri="{FF2B5EF4-FFF2-40B4-BE49-F238E27FC236}">
                <a16:creationId xmlns:a16="http://schemas.microsoft.com/office/drawing/2014/main" id="{4D1F726B-8033-48C7-9005-24E5E6719291}"/>
              </a:ext>
            </a:extLst>
          </p:cNvPr>
          <p:cNvSpPr/>
          <p:nvPr/>
        </p:nvSpPr>
        <p:spPr>
          <a:xfrm>
            <a:off x="5354841" y="2186879"/>
            <a:ext cx="1455021" cy="28053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Intermediate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;p37">
            <a:extLst>
              <a:ext uri="{FF2B5EF4-FFF2-40B4-BE49-F238E27FC236}">
                <a16:creationId xmlns:a16="http://schemas.microsoft.com/office/drawing/2014/main" id="{7DE10ACD-4320-497B-B2CE-B223CAE04901}"/>
              </a:ext>
            </a:extLst>
          </p:cNvPr>
          <p:cNvSpPr/>
          <p:nvPr/>
        </p:nvSpPr>
        <p:spPr>
          <a:xfrm>
            <a:off x="6902742" y="2192390"/>
            <a:ext cx="1212676" cy="27322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Advanced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;p37">
            <a:extLst>
              <a:ext uri="{FF2B5EF4-FFF2-40B4-BE49-F238E27FC236}">
                <a16:creationId xmlns:a16="http://schemas.microsoft.com/office/drawing/2014/main" id="{977B918E-44A8-4BFC-AD78-098D64C308EB}"/>
              </a:ext>
            </a:extLst>
          </p:cNvPr>
          <p:cNvSpPr/>
          <p:nvPr/>
        </p:nvSpPr>
        <p:spPr>
          <a:xfrm>
            <a:off x="3957646" y="1819072"/>
            <a:ext cx="1212676" cy="26405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85;p37">
            <a:extLst>
              <a:ext uri="{FF2B5EF4-FFF2-40B4-BE49-F238E27FC236}">
                <a16:creationId xmlns:a16="http://schemas.microsoft.com/office/drawing/2014/main" id="{FC1CE4CD-A9DB-457B-8944-2469F8DFF855}"/>
              </a:ext>
            </a:extLst>
          </p:cNvPr>
          <p:cNvSpPr/>
          <p:nvPr/>
        </p:nvSpPr>
        <p:spPr>
          <a:xfrm>
            <a:off x="5354840" y="1814975"/>
            <a:ext cx="1455021" cy="280530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Mobile App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538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7"/>
          <p:cNvCxnSpPr/>
          <p:nvPr/>
        </p:nvCxnSpPr>
        <p:spPr>
          <a:xfrm>
            <a:off x="8387" y="780176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37"/>
          <p:cNvSpPr txBox="1"/>
          <p:nvPr/>
        </p:nvSpPr>
        <p:spPr>
          <a:xfrm>
            <a:off x="0" y="18682"/>
            <a:ext cx="29670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home.jsp</a:t>
            </a:r>
            <a:r>
              <a:rPr 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18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on click coaching</a:t>
            </a:r>
            <a:endParaRPr sz="180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7">
            <a:hlinkClick r:id="rId3" action="ppaction://hlinksldjump"/>
          </p:cNvPr>
          <p:cNvSpPr/>
          <p:nvPr/>
        </p:nvSpPr>
        <p:spPr>
          <a:xfrm>
            <a:off x="4572019" y="1276133"/>
            <a:ext cx="1216897" cy="259579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roject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5989936" y="1283481"/>
            <a:ext cx="1217040" cy="25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Coaching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7"/>
          <p:cNvSpPr txBox="1"/>
          <p:nvPr/>
        </p:nvSpPr>
        <p:spPr>
          <a:xfrm>
            <a:off x="5055350" y="6295629"/>
            <a:ext cx="1811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sng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2   3   4   5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1F1B1-D1E9-4194-A453-FD4303467733}"/>
              </a:ext>
            </a:extLst>
          </p:cNvPr>
          <p:cNvGrpSpPr/>
          <p:nvPr/>
        </p:nvGrpSpPr>
        <p:grpSpPr>
          <a:xfrm>
            <a:off x="1012450" y="3042087"/>
            <a:ext cx="1954634" cy="3100984"/>
            <a:chOff x="1279223" y="2852066"/>
            <a:chExt cx="1954634" cy="3100984"/>
          </a:xfrm>
        </p:grpSpPr>
        <p:sp>
          <p:nvSpPr>
            <p:cNvPr id="60" name="Google Shape;60;p37"/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60;p37">
              <a:extLst>
                <a:ext uri="{FF2B5EF4-FFF2-40B4-BE49-F238E27FC236}">
                  <a16:creationId xmlns:a16="http://schemas.microsoft.com/office/drawing/2014/main" id="{049B3C36-5BC2-48E4-87A8-5B102EFAA513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60;p37">
              <a:extLst>
                <a:ext uri="{FF2B5EF4-FFF2-40B4-BE49-F238E27FC236}">
                  <a16:creationId xmlns:a16="http://schemas.microsoft.com/office/drawing/2014/main" id="{16007169-2E0D-45A6-AD9B-96BAD325DCC8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60;p37">
              <a:extLst>
                <a:ext uri="{FF2B5EF4-FFF2-40B4-BE49-F238E27FC236}">
                  <a16:creationId xmlns:a16="http://schemas.microsoft.com/office/drawing/2014/main" id="{10A106B9-DF33-4B55-B7FE-15EEC1E3FCB0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60;p37">
              <a:extLst>
                <a:ext uri="{FF2B5EF4-FFF2-40B4-BE49-F238E27FC236}">
                  <a16:creationId xmlns:a16="http://schemas.microsoft.com/office/drawing/2014/main" id="{4734035D-EEAE-47DF-A9A5-A07A92821B3D}"/>
                </a:ext>
              </a:extLst>
            </p:cNvPr>
            <p:cNvSpPr/>
            <p:nvPr/>
          </p:nvSpPr>
          <p:spPr>
            <a:xfrm>
              <a:off x="2453792" y="2971674"/>
              <a:ext cx="706152" cy="233264"/>
            </a:xfrm>
            <a:prstGeom prst="roundRect">
              <a:avLst>
                <a:gd name="adj" fmla="val 5000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381592-BD21-40B0-9CAD-A200CBCB0696}"/>
              </a:ext>
            </a:extLst>
          </p:cNvPr>
          <p:cNvGrpSpPr/>
          <p:nvPr/>
        </p:nvGrpSpPr>
        <p:grpSpPr>
          <a:xfrm>
            <a:off x="3621613" y="3042087"/>
            <a:ext cx="1954634" cy="3100984"/>
            <a:chOff x="1279223" y="2852066"/>
            <a:chExt cx="1954634" cy="3100984"/>
          </a:xfrm>
        </p:grpSpPr>
        <p:sp>
          <p:nvSpPr>
            <p:cNvPr id="50" name="Google Shape;60;p37">
              <a:extLst>
                <a:ext uri="{FF2B5EF4-FFF2-40B4-BE49-F238E27FC236}">
                  <a16:creationId xmlns:a16="http://schemas.microsoft.com/office/drawing/2014/main" id="{E1834A9A-BB06-493D-BBE8-1F5FA12D4FF3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60;p37">
              <a:extLst>
                <a:ext uri="{FF2B5EF4-FFF2-40B4-BE49-F238E27FC236}">
                  <a16:creationId xmlns:a16="http://schemas.microsoft.com/office/drawing/2014/main" id="{D4009626-23B9-4C6E-90A3-FA05D4ED6678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60;p37">
              <a:extLst>
                <a:ext uri="{FF2B5EF4-FFF2-40B4-BE49-F238E27FC236}">
                  <a16:creationId xmlns:a16="http://schemas.microsoft.com/office/drawing/2014/main" id="{3869F29A-B5EF-451E-95D6-1827F69FA743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60;p37">
              <a:extLst>
                <a:ext uri="{FF2B5EF4-FFF2-40B4-BE49-F238E27FC236}">
                  <a16:creationId xmlns:a16="http://schemas.microsoft.com/office/drawing/2014/main" id="{3FE40248-7C73-42E9-8B7D-96AA71D619D9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F82905-F4CF-49F4-953F-AD5764D081D8}"/>
              </a:ext>
            </a:extLst>
          </p:cNvPr>
          <p:cNvGrpSpPr/>
          <p:nvPr/>
        </p:nvGrpSpPr>
        <p:grpSpPr>
          <a:xfrm>
            <a:off x="6160784" y="3042087"/>
            <a:ext cx="1954634" cy="3100984"/>
            <a:chOff x="1279223" y="2852066"/>
            <a:chExt cx="1954634" cy="3100984"/>
          </a:xfrm>
        </p:grpSpPr>
        <p:sp>
          <p:nvSpPr>
            <p:cNvPr id="115" name="Google Shape;60;p37">
              <a:extLst>
                <a:ext uri="{FF2B5EF4-FFF2-40B4-BE49-F238E27FC236}">
                  <a16:creationId xmlns:a16="http://schemas.microsoft.com/office/drawing/2014/main" id="{91BB1BD4-2BC3-42EE-B1A7-E2C6F9928791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0;p37">
              <a:extLst>
                <a:ext uri="{FF2B5EF4-FFF2-40B4-BE49-F238E27FC236}">
                  <a16:creationId xmlns:a16="http://schemas.microsoft.com/office/drawing/2014/main" id="{B99407FD-4FD4-4ABB-94F3-D0F80B4CBC6C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0;p37">
              <a:extLst>
                <a:ext uri="{FF2B5EF4-FFF2-40B4-BE49-F238E27FC236}">
                  <a16:creationId xmlns:a16="http://schemas.microsoft.com/office/drawing/2014/main" id="{578B9E4B-4134-4CB3-81AB-4C44D29BA890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60;p37">
              <a:extLst>
                <a:ext uri="{FF2B5EF4-FFF2-40B4-BE49-F238E27FC236}">
                  <a16:creationId xmlns:a16="http://schemas.microsoft.com/office/drawing/2014/main" id="{24397263-000A-4E4B-BCAF-039ED00B08B3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A0D13-A7D9-4D21-9714-F787FBF9ED2C}"/>
              </a:ext>
            </a:extLst>
          </p:cNvPr>
          <p:cNvGrpSpPr/>
          <p:nvPr/>
        </p:nvGrpSpPr>
        <p:grpSpPr>
          <a:xfrm>
            <a:off x="8724874" y="3042087"/>
            <a:ext cx="1954634" cy="3100984"/>
            <a:chOff x="1279223" y="2852066"/>
            <a:chExt cx="1954634" cy="3100984"/>
          </a:xfrm>
        </p:grpSpPr>
        <p:sp>
          <p:nvSpPr>
            <p:cNvPr id="121" name="Google Shape;60;p37">
              <a:extLst>
                <a:ext uri="{FF2B5EF4-FFF2-40B4-BE49-F238E27FC236}">
                  <a16:creationId xmlns:a16="http://schemas.microsoft.com/office/drawing/2014/main" id="{C1CD5CD9-23D4-45B2-A168-590D3D4439E2}"/>
                </a:ext>
              </a:extLst>
            </p:cNvPr>
            <p:cNvSpPr/>
            <p:nvPr/>
          </p:nvSpPr>
          <p:spPr>
            <a:xfrm>
              <a:off x="1279223" y="4124250"/>
              <a:ext cx="1954634" cy="1828800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60;p37">
              <a:extLst>
                <a:ext uri="{FF2B5EF4-FFF2-40B4-BE49-F238E27FC236}">
                  <a16:creationId xmlns:a16="http://schemas.microsoft.com/office/drawing/2014/main" id="{D078E9C1-2DE9-48A9-A793-0653588E8680}"/>
                </a:ext>
              </a:extLst>
            </p:cNvPr>
            <p:cNvSpPr/>
            <p:nvPr/>
          </p:nvSpPr>
          <p:spPr>
            <a:xfrm>
              <a:off x="1279223" y="2852066"/>
              <a:ext cx="1954634" cy="1272184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cImg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60;p37">
              <a:extLst>
                <a:ext uri="{FF2B5EF4-FFF2-40B4-BE49-F238E27FC236}">
                  <a16:creationId xmlns:a16="http://schemas.microsoft.com/office/drawing/2014/main" id="{2B30A728-F9D5-4B8C-87AC-529A672139CC}"/>
                </a:ext>
              </a:extLst>
            </p:cNvPr>
            <p:cNvSpPr/>
            <p:nvPr/>
          </p:nvSpPr>
          <p:spPr>
            <a:xfrm>
              <a:off x="1579379" y="4364611"/>
              <a:ext cx="1354321" cy="796587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cTitle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coach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altLang="ko-KR" sz="11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basicPrice</a:t>
              </a:r>
              <a:endParaRPr lang="en-US" altLang="ko-KR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60;p37">
              <a:extLst>
                <a:ext uri="{FF2B5EF4-FFF2-40B4-BE49-F238E27FC236}">
                  <a16:creationId xmlns:a16="http://schemas.microsoft.com/office/drawing/2014/main" id="{BF249355-65C2-4E4C-849C-BD7E3E14F9E5}"/>
                </a:ext>
              </a:extLst>
            </p:cNvPr>
            <p:cNvSpPr/>
            <p:nvPr/>
          </p:nvSpPr>
          <p:spPr>
            <a:xfrm>
              <a:off x="1579379" y="5467546"/>
              <a:ext cx="1354321" cy="327181"/>
            </a:xfrm>
            <a:prstGeom prst="roundRect">
              <a:avLst>
                <a:gd name="adj" fmla="val 0"/>
              </a:avLst>
            </a:prstGeom>
            <a:solidFill>
              <a:srgbClr val="E1EFD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Get in</a:t>
              </a:r>
              <a:endParaRPr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60;p37">
            <a:hlinkClick r:id="rId4" action="ppaction://hlinksldjump"/>
            <a:extLst>
              <a:ext uri="{FF2B5EF4-FFF2-40B4-BE49-F238E27FC236}">
                <a16:creationId xmlns:a16="http://schemas.microsoft.com/office/drawing/2014/main" id="{D5F888A2-39C4-44E6-8FED-F44606CADCB6}"/>
              </a:ext>
            </a:extLst>
          </p:cNvPr>
          <p:cNvSpPr/>
          <p:nvPr/>
        </p:nvSpPr>
        <p:spPr>
          <a:xfrm>
            <a:off x="9774315" y="2497292"/>
            <a:ext cx="889862" cy="233264"/>
          </a:xfrm>
          <a:prstGeom prst="roundRect">
            <a:avLst>
              <a:gd name="adj" fmla="val 23359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코치 등록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2;p37">
            <a:hlinkClick r:id="rId5" action="ppaction://hlinksldjump"/>
            <a:extLst>
              <a:ext uri="{FF2B5EF4-FFF2-40B4-BE49-F238E27FC236}">
                <a16:creationId xmlns:a16="http://schemas.microsoft.com/office/drawing/2014/main" id="{7AA7BC8B-BABC-4844-B56F-82065D928783}"/>
              </a:ext>
            </a:extLst>
          </p:cNvPr>
          <p:cNvSpPr txBox="1"/>
          <p:nvPr/>
        </p:nvSpPr>
        <p:spPr>
          <a:xfrm>
            <a:off x="10379352" y="234901"/>
            <a:ext cx="804856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3;p37">
            <a:hlinkClick r:id="rId6" action="ppaction://hlinksldjump"/>
            <a:extLst>
              <a:ext uri="{FF2B5EF4-FFF2-40B4-BE49-F238E27FC236}">
                <a16:creationId xmlns:a16="http://schemas.microsoft.com/office/drawing/2014/main" id="{782B009E-0FEB-40E4-808C-0DD2A4DC5027}"/>
              </a:ext>
            </a:extLst>
          </p:cNvPr>
          <p:cNvSpPr txBox="1"/>
          <p:nvPr/>
        </p:nvSpPr>
        <p:spPr>
          <a:xfrm>
            <a:off x="11276486" y="234560"/>
            <a:ext cx="697627" cy="246181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out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4;p37">
            <a:hlinkClick r:id="rId3" action="ppaction://hlinksldjump"/>
            <a:extLst>
              <a:ext uri="{FF2B5EF4-FFF2-40B4-BE49-F238E27FC236}">
                <a16:creationId xmlns:a16="http://schemas.microsoft.com/office/drawing/2014/main" id="{4297E4E0-03BD-47F0-86B5-D72F348D1AFE}"/>
              </a:ext>
            </a:extLst>
          </p:cNvPr>
          <p:cNvSpPr txBox="1"/>
          <p:nvPr/>
        </p:nvSpPr>
        <p:spPr>
          <a:xfrm>
            <a:off x="4355920" y="95585"/>
            <a:ext cx="29670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6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0;p37">
            <a:extLst>
              <a:ext uri="{FF2B5EF4-FFF2-40B4-BE49-F238E27FC236}">
                <a16:creationId xmlns:a16="http://schemas.microsoft.com/office/drawing/2014/main" id="{ED577B42-AAAA-4C8C-AE0E-7BC3D42CB7A0}"/>
              </a:ext>
            </a:extLst>
          </p:cNvPr>
          <p:cNvSpPr/>
          <p:nvPr/>
        </p:nvSpPr>
        <p:spPr>
          <a:xfrm>
            <a:off x="4737370" y="3158191"/>
            <a:ext cx="765610" cy="236768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0;p37">
            <a:extLst>
              <a:ext uri="{FF2B5EF4-FFF2-40B4-BE49-F238E27FC236}">
                <a16:creationId xmlns:a16="http://schemas.microsoft.com/office/drawing/2014/main" id="{A4CC7256-FDE5-44EA-8E76-BFE6A4005931}"/>
              </a:ext>
            </a:extLst>
          </p:cNvPr>
          <p:cNvSpPr/>
          <p:nvPr/>
        </p:nvSpPr>
        <p:spPr>
          <a:xfrm>
            <a:off x="6644276" y="3158190"/>
            <a:ext cx="1379500" cy="233265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</a:t>
            </a:r>
            <a:r>
              <a:rPr 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droid Studio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60;p37">
            <a:extLst>
              <a:ext uri="{FF2B5EF4-FFF2-40B4-BE49-F238E27FC236}">
                <a16:creationId xmlns:a16="http://schemas.microsoft.com/office/drawing/2014/main" id="{0F8EB3DC-098E-41D3-A2CD-E6A6B0955DCC}"/>
              </a:ext>
            </a:extLst>
          </p:cNvPr>
          <p:cNvSpPr/>
          <p:nvPr/>
        </p:nvSpPr>
        <p:spPr>
          <a:xfrm>
            <a:off x="9866170" y="3158191"/>
            <a:ext cx="706152" cy="233264"/>
          </a:xfrm>
          <a:prstGeom prst="roundRect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Xcode</a:t>
            </a:r>
            <a:endParaRPr sz="1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5FFACD-19DA-4A3D-8809-0A6E42BE6E9C}"/>
              </a:ext>
            </a:extLst>
          </p:cNvPr>
          <p:cNvSpPr txBox="1"/>
          <p:nvPr/>
        </p:nvSpPr>
        <p:spPr>
          <a:xfrm>
            <a:off x="8724874" y="165370"/>
            <a:ext cx="15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</a:t>
            </a:r>
            <a:r>
              <a:rPr lang="ko-KR" altLang="en-US" dirty="0"/>
              <a:t>님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634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1879</Words>
  <Application>Microsoft Office PowerPoint</Application>
  <PresentationFormat>와이드스크린</PresentationFormat>
  <Paragraphs>905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Gulim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형재</dc:creator>
  <cp:lastModifiedBy>KIM TAEHYOUNG</cp:lastModifiedBy>
  <cp:revision>102</cp:revision>
  <dcterms:created xsi:type="dcterms:W3CDTF">2021-11-24T11:19:40Z</dcterms:created>
  <dcterms:modified xsi:type="dcterms:W3CDTF">2021-12-15T08:05:29Z</dcterms:modified>
</cp:coreProperties>
</file>