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20B9-9460-E54E-BEDE-0444A43942D8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Proving Techniques in Diff Geo—Using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142</a:t>
            </a:r>
          </a:p>
          <a:p>
            <a:r>
              <a:rPr lang="en-US" dirty="0" smtClean="0"/>
              <a:t>Prof.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1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Assume all </a:t>
            </a:r>
            <a:r>
              <a:rPr lang="en-US" sz="3600" b="1" dirty="0" err="1" smtClean="0"/>
              <a:t>normals</a:t>
            </a:r>
            <a:r>
              <a:rPr lang="en-US" sz="3600" b="1" dirty="0" smtClean="0"/>
              <a:t> of a </a:t>
            </a:r>
            <a:r>
              <a:rPr lang="en-US" sz="3600" b="1" dirty="0" err="1" smtClean="0"/>
              <a:t>parametrized</a:t>
            </a:r>
            <a:r>
              <a:rPr lang="en-US" sz="3600" b="1" dirty="0" smtClean="0"/>
              <a:t> curve pass through a fixed point.  Prove that the trace of the curve is contained in a circle.</a:t>
            </a:r>
          </a:p>
          <a:p>
            <a:endParaRPr lang="en-US" i="1" dirty="0"/>
          </a:p>
          <a:p>
            <a:pPr lvl="1"/>
            <a:r>
              <a:rPr lang="en-US" i="1" dirty="0" smtClean="0"/>
              <a:t>Need to draw a picture and understand if it would not be a circle, then some </a:t>
            </a:r>
            <a:r>
              <a:rPr lang="en-US" i="1" dirty="0" err="1" smtClean="0"/>
              <a:t>normals</a:t>
            </a:r>
            <a:r>
              <a:rPr lang="en-US" i="1" dirty="0" smtClean="0"/>
              <a:t> would not pass the fixed point.  Viewing the tangent vector and the normal are attached to a point on the curve.  Moving the </a:t>
            </a:r>
            <a:r>
              <a:rPr lang="en-US" i="1" dirty="0" err="1" smtClean="0"/>
              <a:t>normals</a:t>
            </a:r>
            <a:r>
              <a:rPr lang="en-US" i="1" dirty="0" smtClean="0"/>
              <a:t> so they will  pass a fixed point forces the the curve going around to form a circle.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95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out details on the board.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attached sheet for the detailed proof.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Let the students to observe the techniques we used in this proof.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Example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 smtClean="0"/>
              <a:t>Show the shortest path between two fixed points is a straight line segment between these two points.</a:t>
            </a:r>
          </a:p>
          <a:p>
            <a:endParaRPr lang="en-US" sz="3600" b="1" i="1" dirty="0"/>
          </a:p>
          <a:p>
            <a:pPr lvl="1"/>
            <a:r>
              <a:rPr lang="en-US" i="1" dirty="0" smtClean="0"/>
              <a:t>Let the students work on the board first since some of them know using the </a:t>
            </a:r>
            <a:r>
              <a:rPr lang="en-US" i="1" dirty="0" err="1" smtClean="0"/>
              <a:t>variational</a:t>
            </a:r>
            <a:r>
              <a:rPr lang="en-US" i="1" dirty="0" smtClean="0"/>
              <a:t> method to solve this problem. </a:t>
            </a:r>
          </a:p>
          <a:p>
            <a:pPr lvl="1"/>
            <a:r>
              <a:rPr lang="en-US" i="1" dirty="0" smtClean="0"/>
              <a:t>Solution (For examples):</a:t>
            </a:r>
          </a:p>
          <a:p>
            <a:pPr lvl="1"/>
            <a:r>
              <a:rPr lang="en-US" i="1" dirty="0" smtClean="0"/>
              <a:t>http://</a:t>
            </a:r>
            <a:r>
              <a:rPr lang="en-US" i="1" dirty="0" err="1" smtClean="0"/>
              <a:t>math.stackexchange.com</a:t>
            </a:r>
            <a:r>
              <a:rPr lang="en-US" i="1" dirty="0" smtClean="0"/>
              <a:t>/questions/181110/the-shortest-distance-between-any-two-distinct-points-is-the-line-segment-joinin</a:t>
            </a:r>
          </a:p>
          <a:p>
            <a:pPr marL="457200" lvl="1" indent="0">
              <a:buNone/>
            </a:pPr>
            <a:r>
              <a:rPr lang="en-US" i="1" dirty="0" smtClean="0"/>
              <a:t>http://</a:t>
            </a:r>
            <a:r>
              <a:rPr lang="en-US" i="1" dirty="0" err="1" smtClean="0"/>
              <a:t>www.instant-analysis.com</a:t>
            </a:r>
            <a:r>
              <a:rPr lang="en-US" i="1" dirty="0" smtClean="0"/>
              <a:t>/Principles/</a:t>
            </a:r>
            <a:r>
              <a:rPr lang="en-US" i="1" dirty="0" err="1" smtClean="0"/>
              <a:t>straightline.htm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86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proof—Using Some Geometric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the board.</a:t>
            </a:r>
          </a:p>
          <a:p>
            <a:r>
              <a:rPr lang="en-US" dirty="0" smtClean="0"/>
              <a:t>For the details, please see the attached paper.</a:t>
            </a:r>
          </a:p>
          <a:p>
            <a:r>
              <a:rPr lang="en-US" dirty="0" smtClean="0"/>
              <a:t>Let the students to observe the techniques we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262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 5: Proving Techniques in Diff Geo—Using examples</vt:lpstr>
      <vt:lpstr>Example 1:  </vt:lpstr>
      <vt:lpstr>Work out details on the board. </vt:lpstr>
      <vt:lpstr>Example 2</vt:lpstr>
      <vt:lpstr>Our proof—Using Some Geometric Observation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Proving Techniques in Diff Geo—Using examples</dc:title>
  <dc:creator>Weiqing Gu</dc:creator>
  <cp:lastModifiedBy>Weiqing Gu</cp:lastModifiedBy>
  <cp:revision>3</cp:revision>
  <dcterms:created xsi:type="dcterms:W3CDTF">2015-09-17T02:29:37Z</dcterms:created>
  <dcterms:modified xsi:type="dcterms:W3CDTF">2015-09-17T03:00:30Z</dcterms:modified>
</cp:coreProperties>
</file>