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2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4FE4-EB0A-9644-87A8-B85B7F158C3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AED-8B7E-B447-9388-14193BAE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7 </a:t>
            </a:r>
            <a:br>
              <a:rPr lang="en-US" b="1" dirty="0"/>
            </a:br>
            <a:r>
              <a:rPr lang="en-US" b="1" dirty="0"/>
              <a:t>Math 178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Weiqing Gu</a:t>
            </a:r>
          </a:p>
        </p:txBody>
      </p:sp>
    </p:spTree>
    <p:extLst>
      <p:ext uri="{BB962C8B-B14F-4D97-AF65-F5344CB8AC3E}">
        <p14:creationId xmlns:p14="http://schemas.microsoft.com/office/powerpoint/2010/main" val="607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exponential a skew symmetric matrix, we get a rotation matrix.</a:t>
            </a:r>
          </a:p>
          <a:p>
            <a:r>
              <a:rPr lang="en-US" dirty="0"/>
              <a:t>Where the exponential of a matrix was defined to be: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6" y="3863103"/>
            <a:ext cx="7155968" cy="20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Matrix Logarithm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6" y="4068828"/>
            <a:ext cx="8686800" cy="2166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36" y="1701825"/>
            <a:ext cx="8879436" cy="14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6060-40B8-B24A-8ACB-C85BEC77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06" y="454572"/>
            <a:ext cx="8360979" cy="56519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Lie Group SO(n) and SE(n) or other matrix Lie groups, the above exponential and log maps are used. </a:t>
            </a:r>
          </a:p>
          <a:p>
            <a:r>
              <a:rPr lang="en-US" dirty="0"/>
              <a:t>But how those the exp and log functions be extended to any other manifolds?</a:t>
            </a:r>
          </a:p>
          <a:p>
            <a:r>
              <a:rPr lang="en-US" dirty="0"/>
              <a:t>In fact, we also can do exp and log for other general manifolds.  </a:t>
            </a:r>
          </a:p>
          <a:p>
            <a:r>
              <a:rPr lang="en-US" dirty="0"/>
              <a:t>Exponential down a tangent vector on the tangent space at p of a manifold will get a geodesic through p.  </a:t>
            </a:r>
          </a:p>
          <a:p>
            <a:r>
              <a:rPr lang="en-US" dirty="0"/>
              <a:t>But what is a geodesic on a general manifold precisely?</a:t>
            </a:r>
          </a:p>
        </p:txBody>
      </p:sp>
    </p:spTree>
    <p:extLst>
      <p:ext uri="{BB962C8B-B14F-4D97-AF65-F5344CB8AC3E}">
        <p14:creationId xmlns:p14="http://schemas.microsoft.com/office/powerpoint/2010/main" val="25750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Christoffel Symbols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Directional Derivative to Covariant Derivative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Transport and geodesics</a:t>
            </a: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0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142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Lecture 7  Math 178</vt:lpstr>
      <vt:lpstr>Recall: last time</vt:lpstr>
      <vt:lpstr>Matrix Logarithm</vt:lpstr>
      <vt:lpstr>PowerPoint Presentation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 Math 178</dc:title>
  <dc:creator>Weiqing Gu</dc:creator>
  <cp:lastModifiedBy>Microsoft Office User</cp:lastModifiedBy>
  <cp:revision>5</cp:revision>
  <dcterms:created xsi:type="dcterms:W3CDTF">2019-06-15T00:19:05Z</dcterms:created>
  <dcterms:modified xsi:type="dcterms:W3CDTF">2020-05-30T06:42:04Z</dcterms:modified>
</cp:coreProperties>
</file>