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F63C-151C-A541-8F30-1F8A7F2B720B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C1DE4-1758-BC41-B51B-F51BADC91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7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F63C-151C-A541-8F30-1F8A7F2B720B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C1DE4-1758-BC41-B51B-F51BADC91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F63C-151C-A541-8F30-1F8A7F2B720B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C1DE4-1758-BC41-B51B-F51BADC91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3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F63C-151C-A541-8F30-1F8A7F2B720B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C1DE4-1758-BC41-B51B-F51BADC91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1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F63C-151C-A541-8F30-1F8A7F2B720B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C1DE4-1758-BC41-B51B-F51BADC91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36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F63C-151C-A541-8F30-1F8A7F2B720B}" type="datetimeFigureOut">
              <a:rPr lang="en-US" smtClean="0"/>
              <a:t>5/31/19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C1DE4-1758-BC41-B51B-F51BADC91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3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F63C-151C-A541-8F30-1F8A7F2B720B}" type="datetimeFigureOut">
              <a:rPr lang="en-US" smtClean="0"/>
              <a:t>5/31/19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C1DE4-1758-BC41-B51B-F51BADC91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28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F63C-151C-A541-8F30-1F8A7F2B720B}" type="datetimeFigureOut">
              <a:rPr lang="en-US" smtClean="0"/>
              <a:t>5/31/19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C1DE4-1758-BC41-B51B-F51BADC91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06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F63C-151C-A541-8F30-1F8A7F2B720B}" type="datetimeFigureOut">
              <a:rPr lang="en-US" smtClean="0"/>
              <a:t>5/31/19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C1DE4-1758-BC41-B51B-F51BADC91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2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F63C-151C-A541-8F30-1F8A7F2B720B}" type="datetimeFigureOut">
              <a:rPr lang="en-US" smtClean="0"/>
              <a:t>5/31/19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C1DE4-1758-BC41-B51B-F51BADC91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6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F63C-151C-A541-8F30-1F8A7F2B720B}" type="datetimeFigureOut">
              <a:rPr lang="en-US" smtClean="0"/>
              <a:t>5/31/19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C1DE4-1758-BC41-B51B-F51BADC91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05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BF63C-151C-A541-8F30-1F8A7F2B720B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C1DE4-1758-BC41-B51B-F51BADC91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08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as.upenn.edu/~meam620/slides/kinematics0.pdf" TargetMode="External"/><Relationship Id="rId4" Type="http://schemas.openxmlformats.org/officeDocument/2006/relationships/hyperlink" Target="https://www.seas.upenn.edu/~meam620/slides/kinematicsI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s.bgu.ac.il/~mcv172/wiki.files/LecLie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298219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Lecture 4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2910155"/>
            <a:ext cx="6400800" cy="17526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Math 178 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Nonlinear Data Analytics</a:t>
            </a:r>
          </a:p>
          <a:p>
            <a:r>
              <a:rPr lang="en-US" dirty="0" smtClean="0"/>
              <a:t>Prof. </a:t>
            </a:r>
            <a:r>
              <a:rPr lang="en-US" dirty="0" err="1" smtClean="0"/>
              <a:t>Weiqing</a:t>
            </a:r>
            <a:r>
              <a:rPr lang="en-US" dirty="0" smtClean="0"/>
              <a:t> </a:t>
            </a:r>
            <a:r>
              <a:rPr lang="en-US" dirty="0" err="1" smtClean="0"/>
              <a:t>Gu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16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Today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Introduction to Matrix Group</a:t>
            </a:r>
          </a:p>
          <a:p>
            <a:pPr lvl="1"/>
            <a:r>
              <a:rPr lang="en-US" dirty="0" smtClean="0"/>
              <a:t>Following the slides below:</a:t>
            </a:r>
          </a:p>
          <a:p>
            <a:pPr lvl="1"/>
            <a:r>
              <a:rPr lang="en-US" dirty="0" smtClean="0">
                <a:hlinkClick r:id="rId2"/>
              </a:rPr>
              <a:t>https://www.cs.bgu.ac.il/~mcv172/wiki.files/LecLie.pdf</a:t>
            </a:r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Rigid Body Transformation</a:t>
            </a:r>
          </a:p>
          <a:p>
            <a:pPr marL="685800" lvl="2">
              <a:spcBef>
                <a:spcPts val="1000"/>
              </a:spcBef>
            </a:pPr>
            <a:r>
              <a:rPr lang="en-US" dirty="0"/>
              <a:t>Following the slides below:</a:t>
            </a:r>
          </a:p>
          <a:p>
            <a:pPr lvl="1"/>
            <a:r>
              <a:rPr lang="en-US" dirty="0">
                <a:hlinkClick r:id="rId3"/>
              </a:rPr>
              <a:t>https://www.seas.upenn.edu/~meam620/slides/kinematics0.pdf</a:t>
            </a:r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Rigid Body Kinematics</a:t>
            </a:r>
          </a:p>
          <a:p>
            <a:pPr lvl="1"/>
            <a:r>
              <a:rPr lang="en-US" dirty="0" smtClean="0"/>
              <a:t>Following the slides below:</a:t>
            </a:r>
          </a:p>
          <a:p>
            <a:pPr lvl="1"/>
            <a:r>
              <a:rPr lang="en-US" dirty="0" smtClean="0">
                <a:hlinkClick r:id="rId4"/>
              </a:rPr>
              <a:t>https://www.seas.upenn.edu/~meam620/slides/kinematicsI.pdf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669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52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Lecture 4</vt:lpstr>
      <vt:lpstr>Today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Microsoft Office User</dc:creator>
  <cp:lastModifiedBy>Microsoft Office User</cp:lastModifiedBy>
  <cp:revision>2</cp:revision>
  <dcterms:created xsi:type="dcterms:W3CDTF">2019-05-31T19:33:53Z</dcterms:created>
  <dcterms:modified xsi:type="dcterms:W3CDTF">2019-05-31T20:27:03Z</dcterms:modified>
</cp:coreProperties>
</file>