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5"/>
  </p:normalViewPr>
  <p:slideViewPr>
    <p:cSldViewPr snapToGrid="0" snapToObjects="1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357D-06CC-1047-8D90-29A32AADC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E8674-73FE-3348-A738-5E21FE29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166B-F3EA-EC40-8E7D-74DFBDC7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3735-2FD6-E348-B8BE-4FB2F700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FD4D-31AA-2243-88AD-8EF3021A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32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5D85-CD00-EC45-B8F9-EA37800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9C395-E1A3-3049-82B3-EC3F5C28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9B4C-F8BE-D54B-95A9-8ECE5869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A157-2A56-E346-81FF-043543A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04DC-E45D-F64F-B1E0-1163660D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35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A1D33-D5A4-7E4E-937A-2CDBA3574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D064-4088-E243-9AF8-60E6A9E88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0A4A-9199-7C46-A7DD-281AA0BB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D1E3-A1E4-8F4E-9360-9A389C0B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622F-68BF-1145-9B0A-C2CE203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24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5BBE-F8E1-CF44-9447-B026915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AA27-9953-4143-9B83-1E064E30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EBC9-D604-D843-A552-F7802C7C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404-CAA8-6640-9C19-DDE19ABB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AB31-A58D-8449-80BA-ED752151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22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6F34-24E0-6C42-A86D-A73EBC4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E0D2-2A80-9249-801F-58BE98FC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8B4C-6954-0D4F-9AD0-CF6E833F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6F03-A9D2-BF4B-AD47-AC5805B1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E41B-563E-DE4D-A04D-0789FBFF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42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ADE8-A0C6-1C40-B9EA-5D4B3453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2DFB-0CB2-1A43-869C-8527C910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E6CA2-580A-B940-949D-E84E9900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7B159-D06C-3748-A699-44C39EE8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3D57-6E8C-F347-8071-0B92514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23B9-B5DA-434C-939E-C4B7C241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40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B5F-96C8-E14E-9056-62AABBE3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03F3-24B4-DA41-B72A-A43FFFFA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C8D9F-DC1D-F645-82F3-CC3E48E2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9E6A-F41C-6C4B-A319-1A706B10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A0294-506D-9442-BB23-1760A1D2E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1F5E5-D538-F243-B50E-9D93B8DC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126EA-83AC-FD4E-A9E5-558447CD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5925C-D007-7B46-8E57-7D74226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23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0C56-7CE9-F144-95C8-FB64C21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7BCA-7A43-1342-81BE-3F48C5A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71D-7D8E-ED49-ADAF-41EC6BC1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74454-953C-A043-8F26-3448A320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09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72BCA-32AB-6349-BEB0-C96B851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DA29E-EB36-F74E-9725-547D10B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E1F0-9BBA-5C4C-B2EF-0DC9C0C4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85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1FA-5C9C-C84A-B6CD-A2BD2D1E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BF03-D600-7B40-B1A9-27EAAFF1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B165-31EE-DB48-AB42-E86E71BA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A512-A2D1-B44A-8296-FB8AFC4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06A4-CAD8-6B43-B7F0-9DFC4080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BDA9-490D-E14A-91E1-81CC4B23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889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3A30-0BCB-9C43-8F07-DA8BE47F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007D5-882E-3B45-805F-E9E664509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B2BEA-8C6F-1743-A728-B5511A53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B0943-D3FC-9A4F-8B4A-072E3BF1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2F63-371E-5E43-AAF0-77FE3AF8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D9AF-7D07-D74D-8B0E-A40A9F21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13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467F7-074D-2146-B0F3-892A62B2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CFEC-7270-9345-8ACF-BBDD68A0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3514-15CB-4D49-83EA-8F19F27BA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BDF7-E2CD-9D40-9DB1-F6604D6401F4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CD68-B6D8-E141-9450-133D38B73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F3D-717F-0349-826C-F321BEBFA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F8DD-7B9B-E949-A5F7-3866CD0D79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88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BFC7-F9B0-3E41-B47C-40C3539CF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94A7-D0FD-2345-9A4B-EBBA72441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18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Rerup-Dyberg</dc:creator>
  <cp:lastModifiedBy>Mathias Rerup-Dyberg</cp:lastModifiedBy>
  <cp:revision>1</cp:revision>
  <dcterms:created xsi:type="dcterms:W3CDTF">2023-05-31T11:10:01Z</dcterms:created>
  <dcterms:modified xsi:type="dcterms:W3CDTF">2023-05-31T11:12:42Z</dcterms:modified>
</cp:coreProperties>
</file>