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74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70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29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99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1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53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7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5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98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4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82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4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1DA11C82-1ABA-0AE1-D5E4-1C4372AD2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016" b="5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3BFC7-F9B0-3E41-B47C-40C3539CF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DK" dirty="0"/>
              <a:t>A tour guide for the lambda zoo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94A7-D0FD-2345-9A4B-EBBA72441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en-DK" dirty="0"/>
              <a:t>Made by:</a:t>
            </a:r>
            <a:br>
              <a:rPr lang="en-DK" dirty="0"/>
            </a:br>
            <a:r>
              <a:rPr lang="en-DK" dirty="0"/>
              <a:t>Anders Keller Poulsen s204423</a:t>
            </a:r>
          </a:p>
          <a:p>
            <a:r>
              <a:rPr lang="en-DK" dirty="0"/>
              <a:t>&amp;</a:t>
            </a:r>
          </a:p>
          <a:p>
            <a:r>
              <a:rPr lang="en-DK" dirty="0"/>
              <a:t>Mathias Rerup-Dyberg s204452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86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6F59102-8771-B240-9C67-5CCC6DA1B1C4}"/>
              </a:ext>
            </a:extLst>
          </p:cNvPr>
          <p:cNvSpPr/>
          <p:nvPr/>
        </p:nvSpPr>
        <p:spPr>
          <a:xfrm>
            <a:off x="447261" y="3044539"/>
            <a:ext cx="2683566" cy="35582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C5D3B4-3671-4048-AAEA-B2FEA0A213D3}"/>
              </a:ext>
            </a:extLst>
          </p:cNvPr>
          <p:cNvSpPr txBox="1"/>
          <p:nvPr/>
        </p:nvSpPr>
        <p:spPr>
          <a:xfrm>
            <a:off x="447261" y="636103"/>
            <a:ext cx="374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D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426B00-8B76-E546-A8A5-25BA0D36F6E5}"/>
              </a:ext>
            </a:extLst>
          </p:cNvPr>
          <p:cNvGrpSpPr/>
          <p:nvPr/>
        </p:nvGrpSpPr>
        <p:grpSpPr>
          <a:xfrm>
            <a:off x="3342861" y="3134139"/>
            <a:ext cx="2643809" cy="3468609"/>
            <a:chOff x="546652" y="2981739"/>
            <a:chExt cx="2643809" cy="3468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579D1C3-419E-0E4D-B60B-A5E03A6BF26E}"/>
                </a:ext>
              </a:extLst>
            </p:cNvPr>
            <p:cNvSpPr txBox="1"/>
            <p:nvPr/>
          </p:nvSpPr>
          <p:spPr>
            <a:xfrm>
              <a:off x="546652" y="2981739"/>
              <a:ext cx="167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Introduction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021173-4AE3-F746-8190-9C7AA16A549F}"/>
                </a:ext>
              </a:extLst>
            </p:cNvPr>
            <p:cNvSpPr txBox="1"/>
            <p:nvPr/>
          </p:nvSpPr>
          <p:spPr>
            <a:xfrm>
              <a:off x="546652" y="3588026"/>
              <a:ext cx="26438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older text about introduction!</a:t>
              </a:r>
            </a:p>
            <a:p>
              <a:endParaRPr lang="en-DK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B886AD-246B-0744-BE9C-304681805472}"/>
              </a:ext>
            </a:extLst>
          </p:cNvPr>
          <p:cNvGrpSpPr/>
          <p:nvPr/>
        </p:nvGrpSpPr>
        <p:grpSpPr>
          <a:xfrm>
            <a:off x="699052" y="3134139"/>
            <a:ext cx="2643809" cy="3468609"/>
            <a:chOff x="546652" y="2981739"/>
            <a:chExt cx="2643809" cy="3468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06E6CB-8B89-FA4D-B441-64F74DD661E1}"/>
                </a:ext>
              </a:extLst>
            </p:cNvPr>
            <p:cNvSpPr txBox="1"/>
            <p:nvPr/>
          </p:nvSpPr>
          <p:spPr>
            <a:xfrm>
              <a:off x="546652" y="2981739"/>
              <a:ext cx="167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Introduction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9A69D6-7E7D-2147-AAD0-0538483B3E92}"/>
                </a:ext>
              </a:extLst>
            </p:cNvPr>
            <p:cNvSpPr txBox="1"/>
            <p:nvPr/>
          </p:nvSpPr>
          <p:spPr>
            <a:xfrm>
              <a:off x="546652" y="3588026"/>
              <a:ext cx="26438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older text about introduction!</a:t>
              </a:r>
            </a:p>
            <a:p>
              <a:endParaRPr lang="en-DK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A68525-2E69-D643-8A41-850B57FC8A83}"/>
              </a:ext>
            </a:extLst>
          </p:cNvPr>
          <p:cNvGrpSpPr/>
          <p:nvPr/>
        </p:nvGrpSpPr>
        <p:grpSpPr>
          <a:xfrm>
            <a:off x="5845866" y="3134139"/>
            <a:ext cx="2643809" cy="3468609"/>
            <a:chOff x="546652" y="2981739"/>
            <a:chExt cx="2643809" cy="34686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BD0B94-AC92-FA47-93E4-D39AF2E6F4BA}"/>
                </a:ext>
              </a:extLst>
            </p:cNvPr>
            <p:cNvSpPr txBox="1"/>
            <p:nvPr/>
          </p:nvSpPr>
          <p:spPr>
            <a:xfrm>
              <a:off x="546652" y="2981739"/>
              <a:ext cx="167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Introduction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145944-00C6-E149-B0EF-A8B0AC24F784}"/>
                </a:ext>
              </a:extLst>
            </p:cNvPr>
            <p:cNvSpPr txBox="1"/>
            <p:nvPr/>
          </p:nvSpPr>
          <p:spPr>
            <a:xfrm>
              <a:off x="546652" y="3588026"/>
              <a:ext cx="26438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older text about introduction!</a:t>
              </a:r>
            </a:p>
            <a:p>
              <a:endParaRPr lang="en-DK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F42FBD-2C49-6740-9405-142C80107A2E}"/>
              </a:ext>
            </a:extLst>
          </p:cNvPr>
          <p:cNvGrpSpPr/>
          <p:nvPr/>
        </p:nvGrpSpPr>
        <p:grpSpPr>
          <a:xfrm>
            <a:off x="8348871" y="3134139"/>
            <a:ext cx="2643809" cy="3468609"/>
            <a:chOff x="546652" y="2981739"/>
            <a:chExt cx="2643809" cy="346860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121A03-0B32-8840-84F2-5FA73682D988}"/>
                </a:ext>
              </a:extLst>
            </p:cNvPr>
            <p:cNvSpPr txBox="1"/>
            <p:nvPr/>
          </p:nvSpPr>
          <p:spPr>
            <a:xfrm>
              <a:off x="546652" y="2981739"/>
              <a:ext cx="167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B4B536-26CE-154C-AAFD-A3461744F369}"/>
                </a:ext>
              </a:extLst>
            </p:cNvPr>
            <p:cNvSpPr txBox="1"/>
            <p:nvPr/>
          </p:nvSpPr>
          <p:spPr>
            <a:xfrm>
              <a:off x="546652" y="3588026"/>
              <a:ext cx="26438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older text about introduction!</a:t>
              </a:r>
            </a:p>
            <a:p>
              <a:endParaRPr lang="en-DK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85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6F59102-8771-B240-9C67-5CCC6DA1B1C4}"/>
              </a:ext>
            </a:extLst>
          </p:cNvPr>
          <p:cNvSpPr/>
          <p:nvPr/>
        </p:nvSpPr>
        <p:spPr>
          <a:xfrm>
            <a:off x="3021496" y="3039497"/>
            <a:ext cx="2683566" cy="355820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C5D3B4-3671-4048-AAEA-B2FEA0A213D3}"/>
              </a:ext>
            </a:extLst>
          </p:cNvPr>
          <p:cNvSpPr txBox="1"/>
          <p:nvPr/>
        </p:nvSpPr>
        <p:spPr>
          <a:xfrm>
            <a:off x="447261" y="636103"/>
            <a:ext cx="374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D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426B00-8B76-E546-A8A5-25BA0D36F6E5}"/>
              </a:ext>
            </a:extLst>
          </p:cNvPr>
          <p:cNvGrpSpPr/>
          <p:nvPr/>
        </p:nvGrpSpPr>
        <p:grpSpPr>
          <a:xfrm>
            <a:off x="3342861" y="3134139"/>
            <a:ext cx="2643809" cy="3468609"/>
            <a:chOff x="546652" y="2981739"/>
            <a:chExt cx="2643809" cy="3468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579D1C3-419E-0E4D-B60B-A5E03A6BF26E}"/>
                </a:ext>
              </a:extLst>
            </p:cNvPr>
            <p:cNvSpPr txBox="1"/>
            <p:nvPr/>
          </p:nvSpPr>
          <p:spPr>
            <a:xfrm>
              <a:off x="546652" y="2981739"/>
              <a:ext cx="167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Introduction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021173-4AE3-F746-8190-9C7AA16A549F}"/>
                </a:ext>
              </a:extLst>
            </p:cNvPr>
            <p:cNvSpPr txBox="1"/>
            <p:nvPr/>
          </p:nvSpPr>
          <p:spPr>
            <a:xfrm>
              <a:off x="546652" y="3588026"/>
              <a:ext cx="26438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older text about introduction!</a:t>
              </a:r>
            </a:p>
            <a:p>
              <a:endParaRPr lang="en-DK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B886AD-246B-0744-BE9C-304681805472}"/>
              </a:ext>
            </a:extLst>
          </p:cNvPr>
          <p:cNvGrpSpPr/>
          <p:nvPr/>
        </p:nvGrpSpPr>
        <p:grpSpPr>
          <a:xfrm>
            <a:off x="699052" y="3134139"/>
            <a:ext cx="2643809" cy="3468609"/>
            <a:chOff x="546652" y="2981739"/>
            <a:chExt cx="2643809" cy="3468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06E6CB-8B89-FA4D-B441-64F74DD661E1}"/>
                </a:ext>
              </a:extLst>
            </p:cNvPr>
            <p:cNvSpPr txBox="1"/>
            <p:nvPr/>
          </p:nvSpPr>
          <p:spPr>
            <a:xfrm>
              <a:off x="546652" y="2981739"/>
              <a:ext cx="167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chemeClr val="bg1"/>
                  </a:solidFill>
                </a:rPr>
                <a:t>Introduction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9A69D6-7E7D-2147-AAD0-0538483B3E92}"/>
                </a:ext>
              </a:extLst>
            </p:cNvPr>
            <p:cNvSpPr txBox="1"/>
            <p:nvPr/>
          </p:nvSpPr>
          <p:spPr>
            <a:xfrm>
              <a:off x="546652" y="3588026"/>
              <a:ext cx="26438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chemeClr val="bg1"/>
                  </a:solidFill>
                </a:rPr>
                <a:t>This is some place holder text about introduction!</a:t>
              </a:r>
            </a:p>
            <a:p>
              <a:r>
                <a:rPr lang="en-DK" dirty="0">
                  <a:solidFill>
                    <a:schemeClr val="bg1"/>
                  </a:solidFill>
                </a:rPr>
                <a:t>This is some place hThis is some place holder text about introduction!</a:t>
              </a:r>
            </a:p>
            <a:p>
              <a:r>
                <a:rPr lang="en-DK" dirty="0">
                  <a:solidFill>
                    <a:schemeClr val="bg1"/>
                  </a:solidFill>
                </a:rPr>
                <a:t>older text about introduction!</a:t>
              </a:r>
            </a:p>
            <a:p>
              <a:endParaRPr lang="en-DK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A68525-2E69-D643-8A41-850B57FC8A83}"/>
              </a:ext>
            </a:extLst>
          </p:cNvPr>
          <p:cNvGrpSpPr/>
          <p:nvPr/>
        </p:nvGrpSpPr>
        <p:grpSpPr>
          <a:xfrm>
            <a:off x="5845866" y="3134139"/>
            <a:ext cx="2643809" cy="3468609"/>
            <a:chOff x="546652" y="2981739"/>
            <a:chExt cx="2643809" cy="34686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BD0B94-AC92-FA47-93E4-D39AF2E6F4BA}"/>
                </a:ext>
              </a:extLst>
            </p:cNvPr>
            <p:cNvSpPr txBox="1"/>
            <p:nvPr/>
          </p:nvSpPr>
          <p:spPr>
            <a:xfrm>
              <a:off x="546652" y="2981739"/>
              <a:ext cx="167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Introduction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145944-00C6-E149-B0EF-A8B0AC24F784}"/>
                </a:ext>
              </a:extLst>
            </p:cNvPr>
            <p:cNvSpPr txBox="1"/>
            <p:nvPr/>
          </p:nvSpPr>
          <p:spPr>
            <a:xfrm>
              <a:off x="546652" y="3588026"/>
              <a:ext cx="26438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older text about introduction!</a:t>
              </a:r>
            </a:p>
            <a:p>
              <a:endParaRPr lang="en-DK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F42FBD-2C49-6740-9405-142C80107A2E}"/>
              </a:ext>
            </a:extLst>
          </p:cNvPr>
          <p:cNvGrpSpPr/>
          <p:nvPr/>
        </p:nvGrpSpPr>
        <p:grpSpPr>
          <a:xfrm>
            <a:off x="8348871" y="3134139"/>
            <a:ext cx="2643809" cy="3468609"/>
            <a:chOff x="546652" y="2981739"/>
            <a:chExt cx="2643809" cy="346860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121A03-0B32-8840-84F2-5FA73682D988}"/>
                </a:ext>
              </a:extLst>
            </p:cNvPr>
            <p:cNvSpPr txBox="1"/>
            <p:nvPr/>
          </p:nvSpPr>
          <p:spPr>
            <a:xfrm>
              <a:off x="546652" y="2981739"/>
              <a:ext cx="167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B4B536-26CE-154C-AAFD-A3461744F369}"/>
                </a:ext>
              </a:extLst>
            </p:cNvPr>
            <p:cNvSpPr txBox="1"/>
            <p:nvPr/>
          </p:nvSpPr>
          <p:spPr>
            <a:xfrm>
              <a:off x="546652" y="3588026"/>
              <a:ext cx="26438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older text about introduction!</a:t>
              </a:r>
            </a:p>
            <a:p>
              <a:endParaRPr lang="en-DK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720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6F59102-8771-B240-9C67-5CCC6DA1B1C4}"/>
              </a:ext>
            </a:extLst>
          </p:cNvPr>
          <p:cNvSpPr/>
          <p:nvPr/>
        </p:nvSpPr>
        <p:spPr>
          <a:xfrm>
            <a:off x="5468179" y="2961861"/>
            <a:ext cx="2683566" cy="355820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C5D3B4-3671-4048-AAEA-B2FEA0A213D3}"/>
              </a:ext>
            </a:extLst>
          </p:cNvPr>
          <p:cNvSpPr txBox="1"/>
          <p:nvPr/>
        </p:nvSpPr>
        <p:spPr>
          <a:xfrm>
            <a:off x="447261" y="636103"/>
            <a:ext cx="374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D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426B00-8B76-E546-A8A5-25BA0D36F6E5}"/>
              </a:ext>
            </a:extLst>
          </p:cNvPr>
          <p:cNvGrpSpPr/>
          <p:nvPr/>
        </p:nvGrpSpPr>
        <p:grpSpPr>
          <a:xfrm>
            <a:off x="3342861" y="3134139"/>
            <a:ext cx="2643809" cy="3468609"/>
            <a:chOff x="546652" y="2981739"/>
            <a:chExt cx="2643809" cy="3468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579D1C3-419E-0E4D-B60B-A5E03A6BF26E}"/>
                </a:ext>
              </a:extLst>
            </p:cNvPr>
            <p:cNvSpPr txBox="1"/>
            <p:nvPr/>
          </p:nvSpPr>
          <p:spPr>
            <a:xfrm>
              <a:off x="546652" y="2981739"/>
              <a:ext cx="167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chemeClr val="bg1"/>
                  </a:solidFill>
                </a:rPr>
                <a:t>Introduction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021173-4AE3-F746-8190-9C7AA16A549F}"/>
                </a:ext>
              </a:extLst>
            </p:cNvPr>
            <p:cNvSpPr txBox="1"/>
            <p:nvPr/>
          </p:nvSpPr>
          <p:spPr>
            <a:xfrm>
              <a:off x="546652" y="3588026"/>
              <a:ext cx="26438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chemeClr val="bg1"/>
                  </a:solidFill>
                </a:rPr>
                <a:t>This is some place holder text about introduction!</a:t>
              </a:r>
            </a:p>
            <a:p>
              <a:r>
                <a:rPr lang="en-DK" dirty="0">
                  <a:solidFill>
                    <a:schemeClr val="bg1"/>
                  </a:solidFill>
                </a:rPr>
                <a:t>This is some place hThis is some place holder text about introduction!</a:t>
              </a:r>
            </a:p>
            <a:p>
              <a:r>
                <a:rPr lang="en-DK" dirty="0">
                  <a:solidFill>
                    <a:schemeClr val="bg1"/>
                  </a:solidFill>
                </a:rPr>
                <a:t>older text about introduction!</a:t>
              </a:r>
            </a:p>
            <a:p>
              <a:endParaRPr lang="en-DK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B886AD-246B-0744-BE9C-304681805472}"/>
              </a:ext>
            </a:extLst>
          </p:cNvPr>
          <p:cNvGrpSpPr/>
          <p:nvPr/>
        </p:nvGrpSpPr>
        <p:grpSpPr>
          <a:xfrm>
            <a:off x="699052" y="3134139"/>
            <a:ext cx="2643809" cy="3468609"/>
            <a:chOff x="546652" y="2981739"/>
            <a:chExt cx="2643809" cy="3468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06E6CB-8B89-FA4D-B441-64F74DD661E1}"/>
                </a:ext>
              </a:extLst>
            </p:cNvPr>
            <p:cNvSpPr txBox="1"/>
            <p:nvPr/>
          </p:nvSpPr>
          <p:spPr>
            <a:xfrm>
              <a:off x="546652" y="2981739"/>
              <a:ext cx="167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chemeClr val="bg1"/>
                  </a:solidFill>
                </a:rPr>
                <a:t>Introduction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9A69D6-7E7D-2147-AAD0-0538483B3E92}"/>
                </a:ext>
              </a:extLst>
            </p:cNvPr>
            <p:cNvSpPr txBox="1"/>
            <p:nvPr/>
          </p:nvSpPr>
          <p:spPr>
            <a:xfrm>
              <a:off x="546652" y="3588026"/>
              <a:ext cx="26438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chemeClr val="bg1"/>
                  </a:solidFill>
                </a:rPr>
                <a:t>This is some place holder text about introduction!</a:t>
              </a:r>
            </a:p>
            <a:p>
              <a:r>
                <a:rPr lang="en-DK" dirty="0">
                  <a:solidFill>
                    <a:schemeClr val="bg1"/>
                  </a:solidFill>
                </a:rPr>
                <a:t>This is some place hThis is some place holder text about introduction!</a:t>
              </a:r>
            </a:p>
            <a:p>
              <a:r>
                <a:rPr lang="en-DK" dirty="0">
                  <a:solidFill>
                    <a:schemeClr val="bg1"/>
                  </a:solidFill>
                </a:rPr>
                <a:t>older text about introduction!</a:t>
              </a:r>
            </a:p>
            <a:p>
              <a:endParaRPr lang="en-DK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A68525-2E69-D643-8A41-850B57FC8A83}"/>
              </a:ext>
            </a:extLst>
          </p:cNvPr>
          <p:cNvGrpSpPr/>
          <p:nvPr/>
        </p:nvGrpSpPr>
        <p:grpSpPr>
          <a:xfrm>
            <a:off x="5845866" y="3134139"/>
            <a:ext cx="2643809" cy="3468609"/>
            <a:chOff x="546652" y="2981739"/>
            <a:chExt cx="2643809" cy="34686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BD0B94-AC92-FA47-93E4-D39AF2E6F4BA}"/>
                </a:ext>
              </a:extLst>
            </p:cNvPr>
            <p:cNvSpPr txBox="1"/>
            <p:nvPr/>
          </p:nvSpPr>
          <p:spPr>
            <a:xfrm>
              <a:off x="546652" y="2981739"/>
              <a:ext cx="167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Introduction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145944-00C6-E149-B0EF-A8B0AC24F784}"/>
                </a:ext>
              </a:extLst>
            </p:cNvPr>
            <p:cNvSpPr txBox="1"/>
            <p:nvPr/>
          </p:nvSpPr>
          <p:spPr>
            <a:xfrm>
              <a:off x="546652" y="3588026"/>
              <a:ext cx="26438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older text about introduction!</a:t>
              </a:r>
            </a:p>
            <a:p>
              <a:endParaRPr lang="en-DK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F42FBD-2C49-6740-9405-142C80107A2E}"/>
              </a:ext>
            </a:extLst>
          </p:cNvPr>
          <p:cNvGrpSpPr/>
          <p:nvPr/>
        </p:nvGrpSpPr>
        <p:grpSpPr>
          <a:xfrm>
            <a:off x="8348871" y="3134139"/>
            <a:ext cx="2643809" cy="3468609"/>
            <a:chOff x="546652" y="2981739"/>
            <a:chExt cx="2643809" cy="346860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121A03-0B32-8840-84F2-5FA73682D988}"/>
                </a:ext>
              </a:extLst>
            </p:cNvPr>
            <p:cNvSpPr txBox="1"/>
            <p:nvPr/>
          </p:nvSpPr>
          <p:spPr>
            <a:xfrm>
              <a:off x="546652" y="2981739"/>
              <a:ext cx="167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B4B536-26CE-154C-AAFD-A3461744F369}"/>
                </a:ext>
              </a:extLst>
            </p:cNvPr>
            <p:cNvSpPr txBox="1"/>
            <p:nvPr/>
          </p:nvSpPr>
          <p:spPr>
            <a:xfrm>
              <a:off x="546652" y="3588026"/>
              <a:ext cx="26438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older text about introduction!</a:t>
              </a:r>
            </a:p>
            <a:p>
              <a:endParaRPr lang="en-DK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082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6F59102-8771-B240-9C67-5CCC6DA1B1C4}"/>
              </a:ext>
            </a:extLst>
          </p:cNvPr>
          <p:cNvSpPr/>
          <p:nvPr/>
        </p:nvSpPr>
        <p:spPr>
          <a:xfrm>
            <a:off x="8189843" y="2912165"/>
            <a:ext cx="2683566" cy="35582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C5D3B4-3671-4048-AAEA-B2FEA0A213D3}"/>
              </a:ext>
            </a:extLst>
          </p:cNvPr>
          <p:cNvSpPr txBox="1"/>
          <p:nvPr/>
        </p:nvSpPr>
        <p:spPr>
          <a:xfrm>
            <a:off x="447261" y="636103"/>
            <a:ext cx="374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D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426B00-8B76-E546-A8A5-25BA0D36F6E5}"/>
              </a:ext>
            </a:extLst>
          </p:cNvPr>
          <p:cNvGrpSpPr/>
          <p:nvPr/>
        </p:nvGrpSpPr>
        <p:grpSpPr>
          <a:xfrm>
            <a:off x="3342861" y="3134139"/>
            <a:ext cx="2643809" cy="3468609"/>
            <a:chOff x="546652" y="2981739"/>
            <a:chExt cx="2643809" cy="3468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579D1C3-419E-0E4D-B60B-A5E03A6BF26E}"/>
                </a:ext>
              </a:extLst>
            </p:cNvPr>
            <p:cNvSpPr txBox="1"/>
            <p:nvPr/>
          </p:nvSpPr>
          <p:spPr>
            <a:xfrm>
              <a:off x="546652" y="2981739"/>
              <a:ext cx="167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chemeClr val="bg1"/>
                  </a:solidFill>
                </a:rPr>
                <a:t>Introduction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021173-4AE3-F746-8190-9C7AA16A549F}"/>
                </a:ext>
              </a:extLst>
            </p:cNvPr>
            <p:cNvSpPr txBox="1"/>
            <p:nvPr/>
          </p:nvSpPr>
          <p:spPr>
            <a:xfrm>
              <a:off x="546652" y="3588026"/>
              <a:ext cx="26438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chemeClr val="bg1"/>
                  </a:solidFill>
                </a:rPr>
                <a:t>This is some place holder text about introduction!</a:t>
              </a:r>
            </a:p>
            <a:p>
              <a:r>
                <a:rPr lang="en-DK" dirty="0">
                  <a:solidFill>
                    <a:schemeClr val="bg1"/>
                  </a:solidFill>
                </a:rPr>
                <a:t>This is some place hThis is some place holder text about introduction!</a:t>
              </a:r>
            </a:p>
            <a:p>
              <a:r>
                <a:rPr lang="en-DK" dirty="0">
                  <a:solidFill>
                    <a:schemeClr val="bg1"/>
                  </a:solidFill>
                </a:rPr>
                <a:t>older text about introduction!</a:t>
              </a:r>
            </a:p>
            <a:p>
              <a:endParaRPr lang="en-DK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B886AD-246B-0744-BE9C-304681805472}"/>
              </a:ext>
            </a:extLst>
          </p:cNvPr>
          <p:cNvGrpSpPr/>
          <p:nvPr/>
        </p:nvGrpSpPr>
        <p:grpSpPr>
          <a:xfrm>
            <a:off x="699052" y="3134139"/>
            <a:ext cx="2643809" cy="3468609"/>
            <a:chOff x="546652" y="2981739"/>
            <a:chExt cx="2643809" cy="3468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06E6CB-8B89-FA4D-B441-64F74DD661E1}"/>
                </a:ext>
              </a:extLst>
            </p:cNvPr>
            <p:cNvSpPr txBox="1"/>
            <p:nvPr/>
          </p:nvSpPr>
          <p:spPr>
            <a:xfrm>
              <a:off x="546652" y="2981739"/>
              <a:ext cx="167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chemeClr val="bg1"/>
                  </a:solidFill>
                </a:rPr>
                <a:t>Introduction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9A69D6-7E7D-2147-AAD0-0538483B3E92}"/>
                </a:ext>
              </a:extLst>
            </p:cNvPr>
            <p:cNvSpPr txBox="1"/>
            <p:nvPr/>
          </p:nvSpPr>
          <p:spPr>
            <a:xfrm>
              <a:off x="546652" y="3588026"/>
              <a:ext cx="26438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chemeClr val="bg1"/>
                  </a:solidFill>
                </a:rPr>
                <a:t>This is some place holder text about introduction!</a:t>
              </a:r>
            </a:p>
            <a:p>
              <a:r>
                <a:rPr lang="en-DK" dirty="0">
                  <a:solidFill>
                    <a:schemeClr val="bg1"/>
                  </a:solidFill>
                </a:rPr>
                <a:t>This is some place hThis is some place holder text about introduction!</a:t>
              </a:r>
            </a:p>
            <a:p>
              <a:r>
                <a:rPr lang="en-DK" dirty="0">
                  <a:solidFill>
                    <a:schemeClr val="bg1"/>
                  </a:solidFill>
                </a:rPr>
                <a:t>older text about introduction!</a:t>
              </a:r>
            </a:p>
            <a:p>
              <a:endParaRPr lang="en-DK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A68525-2E69-D643-8A41-850B57FC8A83}"/>
              </a:ext>
            </a:extLst>
          </p:cNvPr>
          <p:cNvGrpSpPr/>
          <p:nvPr/>
        </p:nvGrpSpPr>
        <p:grpSpPr>
          <a:xfrm>
            <a:off x="5845866" y="3134139"/>
            <a:ext cx="2643809" cy="3468609"/>
            <a:chOff x="546652" y="2981739"/>
            <a:chExt cx="2643809" cy="34686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BD0B94-AC92-FA47-93E4-D39AF2E6F4BA}"/>
                </a:ext>
              </a:extLst>
            </p:cNvPr>
            <p:cNvSpPr txBox="1"/>
            <p:nvPr/>
          </p:nvSpPr>
          <p:spPr>
            <a:xfrm>
              <a:off x="546652" y="2981739"/>
              <a:ext cx="167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chemeClr val="bg1"/>
                  </a:solidFill>
                </a:rPr>
                <a:t>Introduction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145944-00C6-E149-B0EF-A8B0AC24F784}"/>
                </a:ext>
              </a:extLst>
            </p:cNvPr>
            <p:cNvSpPr txBox="1"/>
            <p:nvPr/>
          </p:nvSpPr>
          <p:spPr>
            <a:xfrm>
              <a:off x="546652" y="3588026"/>
              <a:ext cx="26438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chemeClr val="bg1"/>
                  </a:solidFill>
                </a:rPr>
                <a:t>This is some place holder text about introduction!</a:t>
              </a:r>
            </a:p>
            <a:p>
              <a:r>
                <a:rPr lang="en-DK" dirty="0">
                  <a:solidFill>
                    <a:schemeClr val="bg1"/>
                  </a:solidFill>
                </a:rPr>
                <a:t>This is some place hThis is some place holder text about introduction!</a:t>
              </a:r>
            </a:p>
            <a:p>
              <a:r>
                <a:rPr lang="en-DK" dirty="0">
                  <a:solidFill>
                    <a:schemeClr val="bg1"/>
                  </a:solidFill>
                </a:rPr>
                <a:t>older text about introduction!</a:t>
              </a:r>
            </a:p>
            <a:p>
              <a:endParaRPr lang="en-DK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F42FBD-2C49-6740-9405-142C80107A2E}"/>
              </a:ext>
            </a:extLst>
          </p:cNvPr>
          <p:cNvGrpSpPr/>
          <p:nvPr/>
        </p:nvGrpSpPr>
        <p:grpSpPr>
          <a:xfrm>
            <a:off x="8348871" y="3134139"/>
            <a:ext cx="2643809" cy="3468609"/>
            <a:chOff x="546652" y="2981739"/>
            <a:chExt cx="2643809" cy="346860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121A03-0B32-8840-84F2-5FA73682D988}"/>
                </a:ext>
              </a:extLst>
            </p:cNvPr>
            <p:cNvSpPr txBox="1"/>
            <p:nvPr/>
          </p:nvSpPr>
          <p:spPr>
            <a:xfrm>
              <a:off x="546652" y="2981739"/>
              <a:ext cx="167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B4B536-26CE-154C-AAFD-A3461744F369}"/>
                </a:ext>
              </a:extLst>
            </p:cNvPr>
            <p:cNvSpPr txBox="1"/>
            <p:nvPr/>
          </p:nvSpPr>
          <p:spPr>
            <a:xfrm>
              <a:off x="546652" y="3588026"/>
              <a:ext cx="26438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This is some place hThis is some place holder text about introduction!</a:t>
              </a:r>
            </a:p>
            <a:p>
              <a:r>
                <a:rPr lang="en-DK" dirty="0">
                  <a:solidFill>
                    <a:sysClr val="windowText" lastClr="000000"/>
                  </a:solidFill>
                </a:rPr>
                <a:t>older text about introduction!</a:t>
              </a:r>
            </a:p>
            <a:p>
              <a:endParaRPr lang="en-DK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921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5575</TotalTime>
  <Words>471</Words>
  <Application>Microsoft Macintosh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Times New Roman</vt:lpstr>
      <vt:lpstr>Tw Cen MT</vt:lpstr>
      <vt:lpstr>ShapesVTI</vt:lpstr>
      <vt:lpstr>A tour guide for the lambda zoo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Rerup-Dyberg</dc:creator>
  <cp:lastModifiedBy>Mathias Rerup-Dyberg</cp:lastModifiedBy>
  <cp:revision>2</cp:revision>
  <dcterms:created xsi:type="dcterms:W3CDTF">2023-05-31T11:10:01Z</dcterms:created>
  <dcterms:modified xsi:type="dcterms:W3CDTF">2023-06-04T08:05:35Z</dcterms:modified>
</cp:coreProperties>
</file>