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92CE-BDC5-31A3-B459-3EB3F7325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4914-C5B1-F8F2-3C36-E32CE92F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04B0-7013-DBBF-E4DD-81CA8402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3981-29B6-26E3-9928-A97E51FB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1428D-D41F-FEAE-EC7E-BAD98E1C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F4B-7460-F77F-8E50-CB93B7D4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5885C-C659-CCD5-85C8-C7993CE2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AFA2-D7CF-AB05-E64F-1FF71A8F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B738-FE4D-ECBC-0BD4-390AFF24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4645-F368-3B61-D660-EFF170D3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C5A7F-D1FD-5440-423D-C98C9EDA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27D3E-F5DD-67F7-6F03-8AB51558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D1A1-8072-DA43-1E53-EB431575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8D38-C324-A959-80D1-1D217E19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0A98-2BC7-77CB-9182-83794FF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B945-81B7-DCD5-3CB6-25C0863E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D18D-D535-007A-122F-6C90EACA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08A2-42DB-1F75-2F92-55E8D772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DC8C-7364-106C-6B31-BD31248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F89E-7785-1549-6EFD-825D1AD3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8DE4-E2D2-42CA-9CAC-E56D1838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C4ED-0DBB-BE72-89A8-09BF5607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B6F6-28D8-CD65-7C15-201B898F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9284-7B1B-FFBA-DD7B-8019F73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A16B-88D2-0070-F26A-C3AA9E5A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4CB-FE91-AEB2-2B12-A7949F98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554D-DE8A-ADED-9765-FF9B30B7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93F0-C259-359E-9988-5870144A6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2703-FD0F-3518-AE15-5BEC80CF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C16F-A011-CF68-3EDB-22B67701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5E56-08BC-AB00-9907-D4B17B93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D1C3-428F-4805-B61F-165E0677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06C8-2ECB-BBEC-E1B5-6CC1B4EF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11BED-E4C3-C347-F6B4-88D57F2F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606A5-1978-2330-C4AB-E88DE377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28E1A-88D4-4D3B-5E00-37ABAD7F8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F4F2D-270F-AD94-5924-3CFB1EE0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AE56C-21D7-FFDC-4E8C-46E13BA5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38C16-EA56-00A1-8621-CA65A539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5835-B982-C680-A8B0-F1507CE3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33B58-78EC-7D25-A557-92BB6361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36960-7808-E950-6435-E1E2E7FB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4E2A3-93FF-A884-8149-9C46358C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BAE17-16C9-7DBD-1E83-6B751E8E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E3961-A838-AFCC-4526-155FE85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FC34-C7EF-1619-3723-59A8806B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6CC8-BBD7-18C4-F999-6F678E0A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E371-FCD8-4FC8-2184-3A765BE0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4EF62-AFFD-1BC0-467A-FE471158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34AA-DBB3-0E18-817C-CDBA8F4F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DFA3-1C72-E7FD-EA88-92AD2D9C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6E8B-2822-EACB-EF38-24D14EF7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996B-D3E9-3BDB-44F0-1791466A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09CAF-7173-99F3-F3FE-1D29FB9AD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E8A0E-4982-4197-0CBC-93386ECA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8402-146B-ECC1-B54E-4E8E084D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300C-2F67-A7C6-C7FA-8FEEC35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7EC19-B27E-3F07-10CB-7A10DAD1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C4BCA-34E7-8F63-AD5C-93CD5B6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5DF8-0C9C-EB42-1FBF-4F0A46AD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C9C6-E300-8581-2FEF-D2270E78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010A-E50F-4929-A59D-5E7E90A18BE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33FE-EC93-73A8-36BC-26F350A54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3A01-0A29-E367-599F-ACA6F83B6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CFB2-7B66-4F22-A77B-D6BF69C1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E817-2D97-EBB1-AAFD-DE76DB6E8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No-intercept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3C3C-F1CE-C16E-84E4-F8651C0EB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Cutlan</a:t>
            </a:r>
          </a:p>
        </p:txBody>
      </p:sp>
    </p:spTree>
    <p:extLst>
      <p:ext uri="{BB962C8B-B14F-4D97-AF65-F5344CB8AC3E}">
        <p14:creationId xmlns:p14="http://schemas.microsoft.com/office/powerpoint/2010/main" val="23988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17D77-1503-6927-A63B-7BA45CD4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54" y="329951"/>
            <a:ext cx="6372113" cy="6528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17E99-8E11-3876-5218-0DC5943895E9}"/>
              </a:ext>
            </a:extLst>
          </p:cNvPr>
          <p:cNvSpPr txBox="1"/>
          <p:nvPr/>
        </p:nvSpPr>
        <p:spPr>
          <a:xfrm>
            <a:off x="323850" y="466725"/>
            <a:ext cx="3190875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Just looking at this data, what do we think the slope and intercept might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4EAC9-3BC2-20F9-BA62-073EBC4ECF74}"/>
              </a:ext>
            </a:extLst>
          </p:cNvPr>
          <p:cNvSpPr txBox="1"/>
          <p:nvPr/>
        </p:nvSpPr>
        <p:spPr>
          <a:xfrm>
            <a:off x="9315450" y="5114925"/>
            <a:ext cx="245745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Intercept: 0</a:t>
            </a:r>
          </a:p>
          <a:p>
            <a:r>
              <a:rPr lang="en-US" dirty="0"/>
              <a:t>Slope: 5</a:t>
            </a:r>
          </a:p>
        </p:txBody>
      </p:sp>
    </p:spTree>
    <p:extLst>
      <p:ext uri="{BB962C8B-B14F-4D97-AF65-F5344CB8AC3E}">
        <p14:creationId xmlns:p14="http://schemas.microsoft.com/office/powerpoint/2010/main" val="32766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35380-92E9-7458-EF6B-7B361450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534072"/>
            <a:ext cx="6138132" cy="6323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95A47-57BD-0B51-22C6-47E95E035C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304" y="655782"/>
            <a:ext cx="6127246" cy="62022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9BF7877-15A5-8D13-54DC-1B87CAD665C6}"/>
              </a:ext>
            </a:extLst>
          </p:cNvPr>
          <p:cNvSpPr/>
          <p:nvPr/>
        </p:nvSpPr>
        <p:spPr>
          <a:xfrm>
            <a:off x="4064000" y="4978400"/>
            <a:ext cx="157018" cy="157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327DA-2A0D-6F62-5174-2062D36A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73" y="4140489"/>
            <a:ext cx="3276600" cy="59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16634-D8EB-13A8-A426-DB8EAC57A105}"/>
              </a:ext>
            </a:extLst>
          </p:cNvPr>
          <p:cNvSpPr txBox="1"/>
          <p:nvPr/>
        </p:nvSpPr>
        <p:spPr>
          <a:xfrm>
            <a:off x="310573" y="277091"/>
            <a:ext cx="29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reg_fit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(formula = y ~ x)</a:t>
            </a:r>
          </a:p>
        </p:txBody>
      </p:sp>
    </p:spTree>
    <p:extLst>
      <p:ext uri="{BB962C8B-B14F-4D97-AF65-F5344CB8AC3E}">
        <p14:creationId xmlns:p14="http://schemas.microsoft.com/office/powerpoint/2010/main" val="9246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C1ACE9-B7A9-082F-069B-D55EADA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87" y="0"/>
            <a:ext cx="655727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C0A5A-1665-4705-205B-C4572F36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3" y="5345690"/>
            <a:ext cx="33432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CEA69-50CC-A833-DD78-50CB6AA69DCF}"/>
              </a:ext>
            </a:extLst>
          </p:cNvPr>
          <p:cNvSpPr txBox="1"/>
          <p:nvPr/>
        </p:nvSpPr>
        <p:spPr>
          <a:xfrm>
            <a:off x="231053" y="100830"/>
            <a:ext cx="36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reg_fit2 &lt;- </a:t>
            </a:r>
            <a:r>
              <a:rPr lang="en-US" dirty="0" err="1"/>
              <a:t>lm</a:t>
            </a:r>
            <a:r>
              <a:rPr lang="en-US" dirty="0"/>
              <a:t>(formula = y ~ x + 0)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8B989-9DA5-7586-C7B8-FD3CB4F6B613}"/>
              </a:ext>
            </a:extLst>
          </p:cNvPr>
          <p:cNvSpPr txBox="1"/>
          <p:nvPr/>
        </p:nvSpPr>
        <p:spPr>
          <a:xfrm>
            <a:off x="9042400" y="304800"/>
            <a:ext cx="2826327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if know some information about the dataset to guide our regression?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04FBD-B629-3D48-2414-62E58FB037E8}"/>
              </a:ext>
            </a:extLst>
          </p:cNvPr>
          <p:cNvSpPr txBox="1"/>
          <p:nvPr/>
        </p:nvSpPr>
        <p:spPr>
          <a:xfrm>
            <a:off x="9042399" y="3348212"/>
            <a:ext cx="282632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if we know our intercept should be 0?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19697-F3CD-0C36-5E30-E9A8480453DD}"/>
              </a:ext>
            </a:extLst>
          </p:cNvPr>
          <p:cNvSpPr txBox="1"/>
          <p:nvPr/>
        </p:nvSpPr>
        <p:spPr>
          <a:xfrm>
            <a:off x="9042399" y="1822087"/>
            <a:ext cx="2826327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you think of an example of data where we might know the intercept beforehand?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FEDE4A-F07F-6628-2FE3-EEC9DEB47040}"/>
              </a:ext>
            </a:extLst>
          </p:cNvPr>
          <p:cNvGrpSpPr/>
          <p:nvPr/>
        </p:nvGrpSpPr>
        <p:grpSpPr>
          <a:xfrm>
            <a:off x="4294910" y="2475467"/>
            <a:ext cx="1653309" cy="1082657"/>
            <a:chOff x="4294910" y="2475467"/>
            <a:chExt cx="1653309" cy="108265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56C7B5-F961-CB33-E9E7-6B619C8C7223}"/>
                </a:ext>
              </a:extLst>
            </p:cNvPr>
            <p:cNvCxnSpPr>
              <a:cxnSpLocks/>
            </p:cNvCxnSpPr>
            <p:nvPr/>
          </p:nvCxnSpPr>
          <p:spPr>
            <a:xfrm>
              <a:off x="5560291" y="2844799"/>
              <a:ext cx="0" cy="7133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C15317-4169-EE02-53BF-A38B0579C568}"/>
                </a:ext>
              </a:extLst>
            </p:cNvPr>
            <p:cNvSpPr txBox="1"/>
            <p:nvPr/>
          </p:nvSpPr>
          <p:spPr>
            <a:xfrm>
              <a:off x="4294910" y="2475467"/>
              <a:ext cx="165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this?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CDE0AFD-AF16-8772-4FD2-D50232ACD4DC}"/>
              </a:ext>
            </a:extLst>
          </p:cNvPr>
          <p:cNvSpPr txBox="1"/>
          <p:nvPr/>
        </p:nvSpPr>
        <p:spPr>
          <a:xfrm>
            <a:off x="3350804" y="2945629"/>
            <a:ext cx="1388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Residual</a:t>
            </a:r>
          </a:p>
        </p:txBody>
      </p:sp>
    </p:spTree>
    <p:extLst>
      <p:ext uri="{BB962C8B-B14F-4D97-AF65-F5344CB8AC3E}">
        <p14:creationId xmlns:p14="http://schemas.microsoft.com/office/powerpoint/2010/main" val="996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7DF5B-525D-7547-BCED-E077850C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38" y="0"/>
            <a:ext cx="114275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29766-6FB9-A19B-835F-C135E425B3EB}"/>
              </a:ext>
            </a:extLst>
          </p:cNvPr>
          <p:cNvSpPr txBox="1"/>
          <p:nvPr/>
        </p:nvSpPr>
        <p:spPr>
          <a:xfrm>
            <a:off x="8372474" y="5076825"/>
            <a:ext cx="326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y = 5x</a:t>
            </a:r>
          </a:p>
          <a:p>
            <a:r>
              <a:rPr lang="en-US" dirty="0"/>
              <a:t>Green: Lin Reg</a:t>
            </a:r>
          </a:p>
          <a:p>
            <a:r>
              <a:rPr lang="en-US" dirty="0"/>
              <a:t>Red: Lin Reg with intercept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A6AC5-66ED-DE95-F359-881DA1A7AD01}"/>
              </a:ext>
            </a:extLst>
          </p:cNvPr>
          <p:cNvSpPr txBox="1"/>
          <p:nvPr/>
        </p:nvSpPr>
        <p:spPr>
          <a:xfrm>
            <a:off x="1457325" y="676275"/>
            <a:ext cx="430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what? These look basically the same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66C320-454B-6829-5822-42F573959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18855"/>
              </p:ext>
            </p:extLst>
          </p:nvPr>
        </p:nvGraphicFramePr>
        <p:xfrm>
          <a:off x="6096000" y="193193"/>
          <a:ext cx="5902035" cy="114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345">
                  <a:extLst>
                    <a:ext uri="{9D8B030D-6E8A-4147-A177-3AD203B41FA5}">
                      <a16:colId xmlns:a16="http://schemas.microsoft.com/office/drawing/2014/main" val="2242096421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1088161793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4177352770"/>
                    </a:ext>
                  </a:extLst>
                </a:gridCol>
              </a:tblGrid>
              <a:tr h="5087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intercept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Confidence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4.23-5.59 (1.36)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4.56-5.23 (0.67)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6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12F4-E7BD-9F17-97CE-D217EB08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13" y="1301084"/>
            <a:ext cx="9029237" cy="555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36572-5CA6-CE14-7978-551495FE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 confidence intervals look like for </a:t>
            </a:r>
            <a:r>
              <a:rPr lang="el-GR" dirty="0"/>
              <a:t>β</a:t>
            </a:r>
            <a:r>
              <a:rPr lang="en-US" dirty="0"/>
              <a:t>1?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022CC-51CD-73E4-3E0C-220BFD909883}"/>
              </a:ext>
            </a:extLst>
          </p:cNvPr>
          <p:cNvSpPr txBox="1"/>
          <p:nvPr/>
        </p:nvSpPr>
        <p:spPr>
          <a:xfrm>
            <a:off x="6096000" y="6539345"/>
            <a:ext cx="12653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38F93-5468-18DD-EBE0-0BC257632E05}"/>
              </a:ext>
            </a:extLst>
          </p:cNvPr>
          <p:cNvSpPr txBox="1"/>
          <p:nvPr/>
        </p:nvSpPr>
        <p:spPr>
          <a:xfrm>
            <a:off x="5684982" y="1346695"/>
            <a:ext cx="2230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4AEC4-1261-649F-0046-4B13AD4A14A0}"/>
              </a:ext>
            </a:extLst>
          </p:cNvPr>
          <p:cNvGrpSpPr/>
          <p:nvPr/>
        </p:nvGrpSpPr>
        <p:grpSpPr>
          <a:xfrm>
            <a:off x="4335549" y="1980316"/>
            <a:ext cx="6078451" cy="1649952"/>
            <a:chOff x="4335549" y="1980316"/>
            <a:chExt cx="6078451" cy="16499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14804-A33D-75E4-5215-BD5B68657E66}"/>
                </a:ext>
              </a:extLst>
            </p:cNvPr>
            <p:cNvSpPr txBox="1"/>
            <p:nvPr/>
          </p:nvSpPr>
          <p:spPr>
            <a:xfrm>
              <a:off x="4335549" y="1980316"/>
              <a:ext cx="2179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intercept defined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011FF0-F522-24EA-143A-88750B671213}"/>
                </a:ext>
              </a:extLst>
            </p:cNvPr>
            <p:cNvSpPr txBox="1"/>
            <p:nvPr/>
          </p:nvSpPr>
          <p:spPr>
            <a:xfrm>
              <a:off x="8234218" y="2983937"/>
              <a:ext cx="2179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intercept defined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0DAB40-2C0F-0DAB-9CA8-BF99D6549D12}"/>
              </a:ext>
            </a:extLst>
          </p:cNvPr>
          <p:cNvGrpSpPr/>
          <p:nvPr/>
        </p:nvGrpSpPr>
        <p:grpSpPr>
          <a:xfrm>
            <a:off x="3754212" y="4798883"/>
            <a:ext cx="8292315" cy="1693993"/>
            <a:chOff x="3754212" y="4798883"/>
            <a:chExt cx="8292315" cy="1693993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A4A2CA1C-5D2F-9DC3-A519-6CB0912D5AA3}"/>
                </a:ext>
              </a:extLst>
            </p:cNvPr>
            <p:cNvSpPr/>
            <p:nvPr/>
          </p:nvSpPr>
          <p:spPr>
            <a:xfrm rot="5400000">
              <a:off x="5530234" y="4412346"/>
              <a:ext cx="304508" cy="3856552"/>
            </a:xfrm>
            <a:prstGeom prst="righ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2FF62B-711B-9258-3B8B-3439A24D617B}"/>
                </a:ext>
              </a:extLst>
            </p:cNvPr>
            <p:cNvSpPr txBox="1"/>
            <p:nvPr/>
          </p:nvSpPr>
          <p:spPr>
            <a:xfrm>
              <a:off x="9866745" y="4798883"/>
              <a:ext cx="2179782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Almost twice as wide of an interval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6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6F80CE46898429C6A05020F846BD4" ma:contentTypeVersion="3" ma:contentTypeDescription="Create a new document." ma:contentTypeScope="" ma:versionID="1ad9c8f0fd72ca9837ffa078a2a4619f">
  <xsd:schema xmlns:xsd="http://www.w3.org/2001/XMLSchema" xmlns:xs="http://www.w3.org/2001/XMLSchema" xmlns:p="http://schemas.microsoft.com/office/2006/metadata/properties" xmlns:ns2="32a2d43f-839f-4ee9-8ab1-389178200890" targetNamespace="http://schemas.microsoft.com/office/2006/metadata/properties" ma:root="true" ma:fieldsID="122e2e4476b625fb2500746a0b318054" ns2:_="">
    <xsd:import namespace="32a2d43f-839f-4ee9-8ab1-3891782008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2d43f-839f-4ee9-8ab1-389178200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D8042E-73CE-4B8A-AD4A-4FA2424157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3A2C1E-C6F1-48BD-A268-CC5D29905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61DA8-CC0A-4705-AB25-DB0AA10CE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2d43f-839f-4ee9-8ab1-3891782008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160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No-intercept Model</vt:lpstr>
      <vt:lpstr>PowerPoint Presentation</vt:lpstr>
      <vt:lpstr>PowerPoint Presentation</vt:lpstr>
      <vt:lpstr>PowerPoint Presentation</vt:lpstr>
      <vt:lpstr>PowerPoint Presentation</vt:lpstr>
      <vt:lpstr>What do the confidence intervals look like for β1?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No-intercept Model</dc:title>
  <dc:creator>Cutlan, Rachel</dc:creator>
  <cp:lastModifiedBy>Yu, Cheng-Han</cp:lastModifiedBy>
  <cp:revision>7</cp:revision>
  <dcterms:created xsi:type="dcterms:W3CDTF">2023-09-18T16:08:04Z</dcterms:created>
  <dcterms:modified xsi:type="dcterms:W3CDTF">2023-09-26T15:28:38Z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0x0101004606F80CE46898429C6A05020F846BD4</vt:lpwstr>
  </property>
</Properties>
</file>