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60" r:id="rId3"/>
  </p:sldMasterIdLst>
  <p:notesMasterIdLst>
    <p:notesMasterId r:id="rId30"/>
  </p:notesMasterIdLst>
  <p:sldIdLst>
    <p:sldId id="256" r:id="rId4"/>
    <p:sldId id="266" r:id="rId5"/>
    <p:sldId id="299" r:id="rId6"/>
    <p:sldId id="298" r:id="rId7"/>
    <p:sldId id="280" r:id="rId8"/>
    <p:sldId id="267" r:id="rId9"/>
    <p:sldId id="281" r:id="rId10"/>
    <p:sldId id="282" r:id="rId11"/>
    <p:sldId id="283" r:id="rId12"/>
    <p:sldId id="285" r:id="rId13"/>
    <p:sldId id="286" r:id="rId14"/>
    <p:sldId id="288" r:id="rId15"/>
    <p:sldId id="289" r:id="rId16"/>
    <p:sldId id="284" r:id="rId17"/>
    <p:sldId id="287" r:id="rId18"/>
    <p:sldId id="291" r:id="rId19"/>
    <p:sldId id="292" r:id="rId20"/>
    <p:sldId id="293" r:id="rId21"/>
    <p:sldId id="294" r:id="rId22"/>
    <p:sldId id="295" r:id="rId23"/>
    <p:sldId id="296" r:id="rId24"/>
    <p:sldId id="297" r:id="rId25"/>
    <p:sldId id="300" r:id="rId26"/>
    <p:sldId id="269" r:id="rId27"/>
    <p:sldId id="270"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AD56"/>
    <a:srgbClr val="17A532"/>
    <a:srgbClr val="16A64D"/>
    <a:srgbClr val="1BA11B"/>
    <a:srgbClr val="41D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003" autoAdjust="0"/>
    <p:restoredTop sz="81966" autoAdjust="0"/>
  </p:normalViewPr>
  <p:slideViewPr>
    <p:cSldViewPr snapToGrid="0">
      <p:cViewPr varScale="1">
        <p:scale>
          <a:sx n="116" d="100"/>
          <a:sy n="116" d="100"/>
        </p:scale>
        <p:origin x="660" y="10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08065-9B79-4F39-8D1B-900E3912A032}" type="datetimeFigureOut">
              <a:rPr lang="en-US" smtClean="0"/>
              <a:t>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E3671-7C21-40CE-930E-1BEAA135AFBB}" type="slidenum">
              <a:rPr lang="en-US" smtClean="0"/>
              <a:t>‹#›</a:t>
            </a:fld>
            <a:endParaRPr lang="en-US"/>
          </a:p>
        </p:txBody>
      </p:sp>
    </p:spTree>
    <p:extLst>
      <p:ext uri="{BB962C8B-B14F-4D97-AF65-F5344CB8AC3E}">
        <p14:creationId xmlns:p14="http://schemas.microsoft.com/office/powerpoint/2010/main" val="77124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Ray Duran, and my background is signal processing, video compression and chip design with a severe math bias.</a:t>
            </a:r>
          </a:p>
        </p:txBody>
      </p:sp>
      <p:sp>
        <p:nvSpPr>
          <p:cNvPr id="4" name="Slide Number Placeholder 3"/>
          <p:cNvSpPr>
            <a:spLocks noGrp="1"/>
          </p:cNvSpPr>
          <p:nvPr>
            <p:ph type="sldNum" sz="quarter" idx="5"/>
          </p:nvPr>
        </p:nvSpPr>
        <p:spPr/>
        <p:txBody>
          <a:bodyPr/>
          <a:lstStyle/>
          <a:p>
            <a:fld id="{2E6E3671-7C21-40CE-930E-1BEAA135AFBB}" type="slidenum">
              <a:rPr lang="en-US" smtClean="0"/>
              <a:t>2</a:t>
            </a:fld>
            <a:endParaRPr lang="en-US"/>
          </a:p>
        </p:txBody>
      </p:sp>
    </p:spTree>
    <p:extLst>
      <p:ext uri="{BB962C8B-B14F-4D97-AF65-F5344CB8AC3E}">
        <p14:creationId xmlns:p14="http://schemas.microsoft.com/office/powerpoint/2010/main" val="3197742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Problems with scattering:1.  Light is outside numerical aperture of our system 2. Spatial frequencies of our light are mixed or convolved with our own system and noisy.</a:t>
            </a:r>
          </a:p>
        </p:txBody>
      </p:sp>
      <p:sp>
        <p:nvSpPr>
          <p:cNvPr id="4" name="Slide Number Placeholder 3"/>
          <p:cNvSpPr>
            <a:spLocks noGrp="1"/>
          </p:cNvSpPr>
          <p:nvPr>
            <p:ph type="sldNum" sz="quarter" idx="5"/>
          </p:nvPr>
        </p:nvSpPr>
        <p:spPr/>
        <p:txBody>
          <a:bodyPr/>
          <a:lstStyle/>
          <a:p>
            <a:fld id="{2E6E3671-7C21-40CE-930E-1BEAA135AFBB}" type="slidenum">
              <a:rPr lang="en-US" smtClean="0"/>
              <a:t>3</a:t>
            </a:fld>
            <a:endParaRPr lang="en-US"/>
          </a:p>
        </p:txBody>
      </p:sp>
    </p:spTree>
    <p:extLst>
      <p:ext uri="{BB962C8B-B14F-4D97-AF65-F5344CB8AC3E}">
        <p14:creationId xmlns:p14="http://schemas.microsoft.com/office/powerpoint/2010/main" val="2494426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 = </a:t>
            </a:r>
            <a:r>
              <a:rPr lang="en-US" dirty="0" err="1"/>
              <a:t>Hv</a:t>
            </a:r>
            <a:r>
              <a:rPr lang="en-US" dirty="0"/>
              <a:t> . You can think of this in our context as  b = 2D sensor array M So,  b (Mx1) = H(</a:t>
            </a:r>
            <a:r>
              <a:rPr lang="en-US" dirty="0" err="1"/>
              <a:t>MxN</a:t>
            </a:r>
            <a:r>
              <a:rPr lang="en-US" dirty="0"/>
              <a:t>)*V(Nx1); N is 3D voxels; M is 2D sensor array M &lt;&lt; N so this is an undetermined system. So, this can’t be solved by pre-2005 understanding of systems of equations, but if we enforce sparsity we do converge to a solution. This is a classical basis pursuit problem in compressive sensing. Also, the H array needs to have undistributed uncorrelated columns. </a:t>
            </a:r>
          </a:p>
        </p:txBody>
      </p:sp>
      <p:sp>
        <p:nvSpPr>
          <p:cNvPr id="4" name="Slide Number Placeholder 3"/>
          <p:cNvSpPr>
            <a:spLocks noGrp="1"/>
          </p:cNvSpPr>
          <p:nvPr>
            <p:ph type="sldNum" sz="quarter" idx="5"/>
          </p:nvPr>
        </p:nvSpPr>
        <p:spPr/>
        <p:txBody>
          <a:bodyPr/>
          <a:lstStyle/>
          <a:p>
            <a:fld id="{2E6E3671-7C21-40CE-930E-1BEAA135AFBB}" type="slidenum">
              <a:rPr lang="en-US" smtClean="0"/>
              <a:t>5</a:t>
            </a:fld>
            <a:endParaRPr lang="en-US"/>
          </a:p>
        </p:txBody>
      </p:sp>
    </p:spTree>
    <p:extLst>
      <p:ext uri="{BB962C8B-B14F-4D97-AF65-F5344CB8AC3E}">
        <p14:creationId xmlns:p14="http://schemas.microsoft.com/office/powerpoint/2010/main" val="2692531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Besides sparsity we need an extra bit of “magic” for our system matrix H. Let us look at the above</a:t>
            </a:r>
          </a:p>
        </p:txBody>
      </p:sp>
      <p:sp>
        <p:nvSpPr>
          <p:cNvPr id="4" name="Slide Number Placeholder 3"/>
          <p:cNvSpPr>
            <a:spLocks noGrp="1"/>
          </p:cNvSpPr>
          <p:nvPr>
            <p:ph type="sldNum" sz="quarter" idx="5"/>
          </p:nvPr>
        </p:nvSpPr>
        <p:spPr/>
        <p:txBody>
          <a:bodyPr/>
          <a:lstStyle/>
          <a:p>
            <a:fld id="{2E6E3671-7C21-40CE-930E-1BEAA135AFBB}" type="slidenum">
              <a:rPr lang="en-US" smtClean="0"/>
              <a:t>6</a:t>
            </a:fld>
            <a:endParaRPr lang="en-US"/>
          </a:p>
        </p:txBody>
      </p:sp>
    </p:spTree>
    <p:extLst>
      <p:ext uri="{BB962C8B-B14F-4D97-AF65-F5344CB8AC3E}">
        <p14:creationId xmlns:p14="http://schemas.microsoft.com/office/powerpoint/2010/main" val="45295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what do we have: 1. Satisfied sparsity. But sparsity is not enough, we also satisfied this uncertainty relation dual pair of basis that </a:t>
            </a:r>
            <a:r>
              <a:rPr lang="en-US" dirty="0" err="1"/>
              <a:t>satisifies</a:t>
            </a:r>
            <a:r>
              <a:rPr lang="en-US" dirty="0"/>
              <a:t> this uncorrelatedness. So, if we can just come up with a medium that allows this we are in business.</a:t>
            </a:r>
          </a:p>
        </p:txBody>
      </p:sp>
      <p:sp>
        <p:nvSpPr>
          <p:cNvPr id="4" name="Slide Number Placeholder 3"/>
          <p:cNvSpPr>
            <a:spLocks noGrp="1"/>
          </p:cNvSpPr>
          <p:nvPr>
            <p:ph type="sldNum" sz="quarter" idx="5"/>
          </p:nvPr>
        </p:nvSpPr>
        <p:spPr/>
        <p:txBody>
          <a:bodyPr/>
          <a:lstStyle/>
          <a:p>
            <a:fld id="{2E6E3671-7C21-40CE-930E-1BEAA135AFBB}" type="slidenum">
              <a:rPr lang="en-US" smtClean="0"/>
              <a:t>7</a:t>
            </a:fld>
            <a:endParaRPr lang="en-US"/>
          </a:p>
        </p:txBody>
      </p:sp>
    </p:spTree>
    <p:extLst>
      <p:ext uri="{BB962C8B-B14F-4D97-AF65-F5344CB8AC3E}">
        <p14:creationId xmlns:p14="http://schemas.microsoft.com/office/powerpoint/2010/main" val="1115974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that medium.; A diffuser can be thought of as a kind of random matrix. So, all we would then need is for our voxels to be sparse in some domain. As we saw earlier in Professor Liang’s lecture on compressive imaging, we are saved as a random matrix multiplied by another matrix is still random. So, if we transpose our solution into a spare domain with some matrix we are still random.</a:t>
            </a:r>
          </a:p>
        </p:txBody>
      </p:sp>
      <p:sp>
        <p:nvSpPr>
          <p:cNvPr id="4" name="Slide Number Placeholder 3"/>
          <p:cNvSpPr>
            <a:spLocks noGrp="1"/>
          </p:cNvSpPr>
          <p:nvPr>
            <p:ph type="sldNum" sz="quarter" idx="5"/>
          </p:nvPr>
        </p:nvSpPr>
        <p:spPr/>
        <p:txBody>
          <a:bodyPr/>
          <a:lstStyle/>
          <a:p>
            <a:fld id="{2E6E3671-7C21-40CE-930E-1BEAA135AFBB}" type="slidenum">
              <a:rPr lang="en-US" smtClean="0"/>
              <a:t>8</a:t>
            </a:fld>
            <a:endParaRPr lang="en-US"/>
          </a:p>
        </p:txBody>
      </p:sp>
    </p:spTree>
    <p:extLst>
      <p:ext uri="{BB962C8B-B14F-4D97-AF65-F5344CB8AC3E}">
        <p14:creationId xmlns:p14="http://schemas.microsoft.com/office/powerpoint/2010/main" val="3359120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would like to have something faster to compute for 3-D imaging. We use the FISTA in our experiments. The ADMM is a popular optimization these days. Basically, if you have a way of separating the problem into two convex functions, and you can then make your constraints linearly then there is a big speedup. This method is related to a penalty of </a:t>
            </a:r>
            <a:r>
              <a:rPr lang="en-US" dirty="0" err="1"/>
              <a:t>Lagrangian</a:t>
            </a:r>
            <a:r>
              <a:rPr lang="en-US" dirty="0"/>
              <a:t> methods. I am not very familiar with ADMM but am familiar with </a:t>
            </a:r>
          </a:p>
          <a:p>
            <a:r>
              <a:rPr lang="en-US" dirty="0" err="1"/>
              <a:t>Lagrangian</a:t>
            </a:r>
            <a:r>
              <a:rPr lang="en-US" dirty="0"/>
              <a:t> methods that speed up optimization. I have used such techniques in doing video compression, where the idea is to reduce bit rate but maintain distortion.. This is the classical bitrate  distortion problem in information theory.</a:t>
            </a:r>
          </a:p>
        </p:txBody>
      </p:sp>
      <p:sp>
        <p:nvSpPr>
          <p:cNvPr id="4" name="Slide Number Placeholder 3"/>
          <p:cNvSpPr>
            <a:spLocks noGrp="1"/>
          </p:cNvSpPr>
          <p:nvPr>
            <p:ph type="sldNum" sz="quarter" idx="5"/>
          </p:nvPr>
        </p:nvSpPr>
        <p:spPr/>
        <p:txBody>
          <a:bodyPr/>
          <a:lstStyle/>
          <a:p>
            <a:fld id="{2E6E3671-7C21-40CE-930E-1BEAA135AFBB}" type="slidenum">
              <a:rPr lang="en-US" smtClean="0"/>
              <a:t>12</a:t>
            </a:fld>
            <a:endParaRPr lang="en-US"/>
          </a:p>
        </p:txBody>
      </p:sp>
    </p:spTree>
    <p:extLst>
      <p:ext uri="{BB962C8B-B14F-4D97-AF65-F5344CB8AC3E}">
        <p14:creationId xmlns:p14="http://schemas.microsoft.com/office/powerpoint/2010/main" val="3621225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the equation b = </a:t>
            </a:r>
            <a:r>
              <a:rPr lang="en-US" dirty="0" err="1"/>
              <a:t>Hv</a:t>
            </a:r>
            <a:r>
              <a:rPr lang="en-US" dirty="0"/>
              <a:t>; H is the forward model whose columns consist of the caustic patterns</a:t>
            </a:r>
          </a:p>
        </p:txBody>
      </p:sp>
      <p:sp>
        <p:nvSpPr>
          <p:cNvPr id="4" name="Slide Number Placeholder 3"/>
          <p:cNvSpPr>
            <a:spLocks noGrp="1"/>
          </p:cNvSpPr>
          <p:nvPr>
            <p:ph type="sldNum" sz="quarter" idx="5"/>
          </p:nvPr>
        </p:nvSpPr>
        <p:spPr/>
        <p:txBody>
          <a:bodyPr/>
          <a:lstStyle/>
          <a:p>
            <a:fld id="{2E6E3671-7C21-40CE-930E-1BEAA135AFBB}" type="slidenum">
              <a:rPr lang="en-US" smtClean="0"/>
              <a:t>13</a:t>
            </a:fld>
            <a:endParaRPr lang="en-US"/>
          </a:p>
        </p:txBody>
      </p:sp>
    </p:spTree>
    <p:extLst>
      <p:ext uri="{BB962C8B-B14F-4D97-AF65-F5344CB8AC3E}">
        <p14:creationId xmlns:p14="http://schemas.microsoft.com/office/powerpoint/2010/main" val="2090780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63B10-BAAE-4DB4-92E9-7B7513B827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70CC74-5AF9-4C0C-B275-5E80CCC455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D05F35-C08B-4C89-9E45-80B4B0A640EC}"/>
              </a:ext>
            </a:extLst>
          </p:cNvPr>
          <p:cNvSpPr>
            <a:spLocks noGrp="1"/>
          </p:cNvSpPr>
          <p:nvPr>
            <p:ph type="dt" sz="half" idx="10"/>
          </p:nvPr>
        </p:nvSpPr>
        <p:spPr/>
        <p:txBody>
          <a:bodyPr/>
          <a:lstStyle/>
          <a:p>
            <a:fld id="{F118C18E-C054-41D8-913A-83E1640DCC71}" type="datetimeFigureOut">
              <a:rPr lang="en-US" smtClean="0"/>
              <a:t>12/3/2021</a:t>
            </a:fld>
            <a:endParaRPr lang="en-US"/>
          </a:p>
        </p:txBody>
      </p:sp>
      <p:sp>
        <p:nvSpPr>
          <p:cNvPr id="5" name="Footer Placeholder 4">
            <a:extLst>
              <a:ext uri="{FF2B5EF4-FFF2-40B4-BE49-F238E27FC236}">
                <a16:creationId xmlns:a16="http://schemas.microsoft.com/office/drawing/2014/main" id="{A59EF42A-FC3B-459F-A381-6F0F3C7A9B13}"/>
              </a:ext>
            </a:extLst>
          </p:cNvPr>
          <p:cNvSpPr>
            <a:spLocks noGrp="1"/>
          </p:cNvSpPr>
          <p:nvPr>
            <p:ph type="ftr" sz="quarter" idx="11"/>
          </p:nvPr>
        </p:nvSpPr>
        <p:spPr/>
        <p:txBody>
          <a:bodyPr/>
          <a:lstStyle>
            <a:lvl1pPr>
              <a:defRPr b="1"/>
            </a:lvl1pPr>
          </a:lstStyle>
          <a:p>
            <a:r>
              <a:rPr lang="en-US" dirty="0"/>
              <a:t>SPIE Defense + Commercial Sensing Anaheim 2020</a:t>
            </a:r>
          </a:p>
        </p:txBody>
      </p:sp>
      <p:sp>
        <p:nvSpPr>
          <p:cNvPr id="6" name="Slide Number Placeholder 5">
            <a:extLst>
              <a:ext uri="{FF2B5EF4-FFF2-40B4-BE49-F238E27FC236}">
                <a16:creationId xmlns:a16="http://schemas.microsoft.com/office/drawing/2014/main" id="{11372872-4EB2-4AF2-B03D-060D6EE4F70C}"/>
              </a:ext>
            </a:extLst>
          </p:cNvPr>
          <p:cNvSpPr>
            <a:spLocks noGrp="1"/>
          </p:cNvSpPr>
          <p:nvPr>
            <p:ph type="sldNum" sz="quarter" idx="12"/>
          </p:nvPr>
        </p:nvSpPr>
        <p:spPr/>
        <p:txBody>
          <a:bodyPr/>
          <a:lstStyle/>
          <a:p>
            <a:fld id="{328D19BF-CB6A-495F-B07D-A3F9691338F2}" type="slidenum">
              <a:rPr lang="en-US" smtClean="0"/>
              <a:t>‹#›</a:t>
            </a:fld>
            <a:endParaRPr lang="en-US" dirty="0"/>
          </a:p>
        </p:txBody>
      </p:sp>
      <p:pic>
        <p:nvPicPr>
          <p:cNvPr id="9" name="Picture 8">
            <a:extLst>
              <a:ext uri="{FF2B5EF4-FFF2-40B4-BE49-F238E27FC236}">
                <a16:creationId xmlns:a16="http://schemas.microsoft.com/office/drawing/2014/main" id="{21210206-D40D-45BF-A6BB-EE896A0A7227}"/>
              </a:ext>
            </a:extLst>
          </p:cNvPr>
          <p:cNvPicPr>
            <a:picLocks noChangeAspect="1"/>
          </p:cNvPicPr>
          <p:nvPr userDrawn="1"/>
        </p:nvPicPr>
        <p:blipFill>
          <a:blip r:embed="rId2"/>
          <a:stretch>
            <a:fillRect/>
          </a:stretch>
        </p:blipFill>
        <p:spPr>
          <a:xfrm>
            <a:off x="10154515" y="5625667"/>
            <a:ext cx="1843314" cy="1168400"/>
          </a:xfrm>
          <a:prstGeom prst="rect">
            <a:avLst/>
          </a:prstGeom>
        </p:spPr>
      </p:pic>
    </p:spTree>
    <p:extLst>
      <p:ext uri="{BB962C8B-B14F-4D97-AF65-F5344CB8AC3E}">
        <p14:creationId xmlns:p14="http://schemas.microsoft.com/office/powerpoint/2010/main" val="3081026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5F79D-4351-439E-9435-036C7F0519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A00C95-74E7-4959-A857-D89FA9914A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7AE052-04F4-485A-9FF7-67DD7EB990D8}"/>
              </a:ext>
            </a:extLst>
          </p:cNvPr>
          <p:cNvSpPr>
            <a:spLocks noGrp="1"/>
          </p:cNvSpPr>
          <p:nvPr>
            <p:ph type="dt" sz="half" idx="10"/>
          </p:nvPr>
        </p:nvSpPr>
        <p:spPr/>
        <p:txBody>
          <a:bodyPr/>
          <a:lstStyle/>
          <a:p>
            <a:fld id="{F118C18E-C054-41D8-913A-83E1640DCC71}" type="datetimeFigureOut">
              <a:rPr lang="en-US" smtClean="0"/>
              <a:t>12/3/2021</a:t>
            </a:fld>
            <a:endParaRPr lang="en-US"/>
          </a:p>
        </p:txBody>
      </p:sp>
      <p:sp>
        <p:nvSpPr>
          <p:cNvPr id="5" name="Footer Placeholder 4">
            <a:extLst>
              <a:ext uri="{FF2B5EF4-FFF2-40B4-BE49-F238E27FC236}">
                <a16:creationId xmlns:a16="http://schemas.microsoft.com/office/drawing/2014/main" id="{53092E54-674F-42AB-9625-3130D6917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0CCC3-9468-4B6B-B965-2EAB20D2BDF4}"/>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4059318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20B58C-BD70-4A33-B32C-32030A8A70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BDA092-21C5-40EC-BC59-24ED516924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D52B22-F8BE-425D-971C-87680F2092FB}"/>
              </a:ext>
            </a:extLst>
          </p:cNvPr>
          <p:cNvSpPr>
            <a:spLocks noGrp="1"/>
          </p:cNvSpPr>
          <p:nvPr>
            <p:ph type="dt" sz="half" idx="10"/>
          </p:nvPr>
        </p:nvSpPr>
        <p:spPr/>
        <p:txBody>
          <a:bodyPr/>
          <a:lstStyle/>
          <a:p>
            <a:fld id="{F118C18E-C054-41D8-913A-83E1640DCC71}" type="datetimeFigureOut">
              <a:rPr lang="en-US" smtClean="0"/>
              <a:t>12/3/2021</a:t>
            </a:fld>
            <a:endParaRPr lang="en-US"/>
          </a:p>
        </p:txBody>
      </p:sp>
      <p:sp>
        <p:nvSpPr>
          <p:cNvPr id="5" name="Footer Placeholder 4">
            <a:extLst>
              <a:ext uri="{FF2B5EF4-FFF2-40B4-BE49-F238E27FC236}">
                <a16:creationId xmlns:a16="http://schemas.microsoft.com/office/drawing/2014/main" id="{53809071-BD21-42A4-B98E-B497654CF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BFDD1-5B03-4B7B-B85F-B6847F7A8CA5}"/>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1086122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E186-7292-4285-95DF-F9D13076CA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59F898-53E6-430B-8F44-042F22A34D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48B530-6045-4419-AD4A-C7C3C11B263B}"/>
              </a:ext>
            </a:extLst>
          </p:cNvPr>
          <p:cNvSpPr>
            <a:spLocks noGrp="1"/>
          </p:cNvSpPr>
          <p:nvPr>
            <p:ph type="dt" sz="half" idx="10"/>
          </p:nvPr>
        </p:nvSpPr>
        <p:spPr/>
        <p:txBody>
          <a:bodyPr/>
          <a:lstStyle/>
          <a:p>
            <a:fld id="{E9BE3FA0-2B14-423A-9FE1-EC24057C347C}" type="datetimeFigureOut">
              <a:rPr lang="en-US" smtClean="0"/>
              <a:t>12/3/2021</a:t>
            </a:fld>
            <a:endParaRPr lang="en-US"/>
          </a:p>
        </p:txBody>
      </p:sp>
      <p:sp>
        <p:nvSpPr>
          <p:cNvPr id="5" name="Footer Placeholder 4">
            <a:extLst>
              <a:ext uri="{FF2B5EF4-FFF2-40B4-BE49-F238E27FC236}">
                <a16:creationId xmlns:a16="http://schemas.microsoft.com/office/drawing/2014/main" id="{181462C4-75E6-49E0-B314-91DC9DDF4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2575C-837B-47BD-83FF-D29589DB0391}"/>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4106101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6B5FA-8DDE-4B57-AEFB-5A36363CA3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448CB5-5282-4452-8417-FB3568AAB0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3BA067-7F3C-430F-A156-79381ABEEB0D}"/>
              </a:ext>
            </a:extLst>
          </p:cNvPr>
          <p:cNvSpPr>
            <a:spLocks noGrp="1"/>
          </p:cNvSpPr>
          <p:nvPr>
            <p:ph type="dt" sz="half" idx="10"/>
          </p:nvPr>
        </p:nvSpPr>
        <p:spPr/>
        <p:txBody>
          <a:bodyPr/>
          <a:lstStyle/>
          <a:p>
            <a:fld id="{E9BE3FA0-2B14-423A-9FE1-EC24057C347C}" type="datetimeFigureOut">
              <a:rPr lang="en-US" smtClean="0"/>
              <a:t>12/3/2021</a:t>
            </a:fld>
            <a:endParaRPr lang="en-US"/>
          </a:p>
        </p:txBody>
      </p:sp>
      <p:sp>
        <p:nvSpPr>
          <p:cNvPr id="5" name="Footer Placeholder 4">
            <a:extLst>
              <a:ext uri="{FF2B5EF4-FFF2-40B4-BE49-F238E27FC236}">
                <a16:creationId xmlns:a16="http://schemas.microsoft.com/office/drawing/2014/main" id="{5304A277-E534-4009-967D-CEC78B07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C1E3AA-73D3-4AFC-BCDD-ADDF643E22C9}"/>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2608694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7337-5F11-4AFA-B486-D652602753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927118-0B39-4368-8D85-23B93BB6AF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6850BD-87CA-4260-B400-01D61B8048D5}"/>
              </a:ext>
            </a:extLst>
          </p:cNvPr>
          <p:cNvSpPr>
            <a:spLocks noGrp="1"/>
          </p:cNvSpPr>
          <p:nvPr>
            <p:ph type="dt" sz="half" idx="10"/>
          </p:nvPr>
        </p:nvSpPr>
        <p:spPr/>
        <p:txBody>
          <a:bodyPr/>
          <a:lstStyle/>
          <a:p>
            <a:fld id="{E9BE3FA0-2B14-423A-9FE1-EC24057C347C}" type="datetimeFigureOut">
              <a:rPr lang="en-US" smtClean="0"/>
              <a:t>12/3/2021</a:t>
            </a:fld>
            <a:endParaRPr lang="en-US"/>
          </a:p>
        </p:txBody>
      </p:sp>
      <p:sp>
        <p:nvSpPr>
          <p:cNvPr id="5" name="Footer Placeholder 4">
            <a:extLst>
              <a:ext uri="{FF2B5EF4-FFF2-40B4-BE49-F238E27FC236}">
                <a16:creationId xmlns:a16="http://schemas.microsoft.com/office/drawing/2014/main" id="{0BC6CD9F-D538-4667-A76C-D8FB72317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8DD57-0130-4FCD-86BD-BF39185997F1}"/>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345312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ECF08-45D2-4ABE-9A0F-7D519026EF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0660B6-853B-40B9-B8FB-75950604D4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8CDC0B-5F2A-4810-BEB1-61C9497974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778EC1-BA97-4C06-BF34-546BA57A7181}"/>
              </a:ext>
            </a:extLst>
          </p:cNvPr>
          <p:cNvSpPr>
            <a:spLocks noGrp="1"/>
          </p:cNvSpPr>
          <p:nvPr>
            <p:ph type="dt" sz="half" idx="10"/>
          </p:nvPr>
        </p:nvSpPr>
        <p:spPr/>
        <p:txBody>
          <a:bodyPr/>
          <a:lstStyle/>
          <a:p>
            <a:fld id="{E9BE3FA0-2B14-423A-9FE1-EC24057C347C}" type="datetimeFigureOut">
              <a:rPr lang="en-US" smtClean="0"/>
              <a:t>12/3/2021</a:t>
            </a:fld>
            <a:endParaRPr lang="en-US"/>
          </a:p>
        </p:txBody>
      </p:sp>
      <p:sp>
        <p:nvSpPr>
          <p:cNvPr id="6" name="Footer Placeholder 5">
            <a:extLst>
              <a:ext uri="{FF2B5EF4-FFF2-40B4-BE49-F238E27FC236}">
                <a16:creationId xmlns:a16="http://schemas.microsoft.com/office/drawing/2014/main" id="{CC510A62-FC59-4B91-B0AF-4F6C5015EF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E40C9-13A5-4B2A-B275-740A522E560C}"/>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2057616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10871-9AC2-4C30-8257-3384469446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A976BC-A214-499F-BEAE-5FC5167443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CED508-5D35-4B59-9DCD-C9DDF7CF3C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0E301F-935B-4C30-A1D1-D844E78F3B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B44B75-E9BA-47D9-9D4C-69543D1D4D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BF1CB5-BBF0-4A31-B882-7B56C5BA3CBB}"/>
              </a:ext>
            </a:extLst>
          </p:cNvPr>
          <p:cNvSpPr>
            <a:spLocks noGrp="1"/>
          </p:cNvSpPr>
          <p:nvPr>
            <p:ph type="dt" sz="half" idx="10"/>
          </p:nvPr>
        </p:nvSpPr>
        <p:spPr/>
        <p:txBody>
          <a:bodyPr/>
          <a:lstStyle/>
          <a:p>
            <a:fld id="{E9BE3FA0-2B14-423A-9FE1-EC24057C347C}" type="datetimeFigureOut">
              <a:rPr lang="en-US" smtClean="0"/>
              <a:t>12/3/2021</a:t>
            </a:fld>
            <a:endParaRPr lang="en-US"/>
          </a:p>
        </p:txBody>
      </p:sp>
      <p:sp>
        <p:nvSpPr>
          <p:cNvPr id="8" name="Footer Placeholder 7">
            <a:extLst>
              <a:ext uri="{FF2B5EF4-FFF2-40B4-BE49-F238E27FC236}">
                <a16:creationId xmlns:a16="http://schemas.microsoft.com/office/drawing/2014/main" id="{A44283E4-603D-4AD4-B7BB-650217BA90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A38B27-9C76-4885-9147-31D82A6092DE}"/>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117789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261D6-AA95-4203-A605-F259198425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8EC721-2BEA-4B2C-90E1-B1DF74362112}"/>
              </a:ext>
            </a:extLst>
          </p:cNvPr>
          <p:cNvSpPr>
            <a:spLocks noGrp="1"/>
          </p:cNvSpPr>
          <p:nvPr>
            <p:ph type="dt" sz="half" idx="10"/>
          </p:nvPr>
        </p:nvSpPr>
        <p:spPr/>
        <p:txBody>
          <a:bodyPr/>
          <a:lstStyle/>
          <a:p>
            <a:fld id="{E9BE3FA0-2B14-423A-9FE1-EC24057C347C}" type="datetimeFigureOut">
              <a:rPr lang="en-US" smtClean="0"/>
              <a:t>12/3/2021</a:t>
            </a:fld>
            <a:endParaRPr lang="en-US"/>
          </a:p>
        </p:txBody>
      </p:sp>
      <p:sp>
        <p:nvSpPr>
          <p:cNvPr id="4" name="Footer Placeholder 3">
            <a:extLst>
              <a:ext uri="{FF2B5EF4-FFF2-40B4-BE49-F238E27FC236}">
                <a16:creationId xmlns:a16="http://schemas.microsoft.com/office/drawing/2014/main" id="{322983FE-93EC-47C8-9FF7-58C5A65139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24F0B6-9D79-4737-9993-3857107C167E}"/>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059489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AB15A6-8B92-4BD9-8CC3-8BD91F76CA53}"/>
              </a:ext>
            </a:extLst>
          </p:cNvPr>
          <p:cNvSpPr>
            <a:spLocks noGrp="1"/>
          </p:cNvSpPr>
          <p:nvPr>
            <p:ph type="dt" sz="half" idx="10"/>
          </p:nvPr>
        </p:nvSpPr>
        <p:spPr/>
        <p:txBody>
          <a:bodyPr/>
          <a:lstStyle/>
          <a:p>
            <a:fld id="{E9BE3FA0-2B14-423A-9FE1-EC24057C347C}" type="datetimeFigureOut">
              <a:rPr lang="en-US" smtClean="0"/>
              <a:t>12/3/2021</a:t>
            </a:fld>
            <a:endParaRPr lang="en-US"/>
          </a:p>
        </p:txBody>
      </p:sp>
      <p:sp>
        <p:nvSpPr>
          <p:cNvPr id="3" name="Footer Placeholder 2">
            <a:extLst>
              <a:ext uri="{FF2B5EF4-FFF2-40B4-BE49-F238E27FC236}">
                <a16:creationId xmlns:a16="http://schemas.microsoft.com/office/drawing/2014/main" id="{B54C02C2-1705-498A-9B83-AA8442399E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53E5A8-7CE9-4717-AB2D-3A13EDF82C64}"/>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8880869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8F07-A80C-4812-A8AE-98F193E8A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F51534-84F1-4BDE-AF63-2A217E8369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72DBA1-1F6C-4DB0-BD70-83CF98F03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E96F90-2AB2-4C54-AB15-2CC71BFC1EE4}"/>
              </a:ext>
            </a:extLst>
          </p:cNvPr>
          <p:cNvSpPr>
            <a:spLocks noGrp="1"/>
          </p:cNvSpPr>
          <p:nvPr>
            <p:ph type="dt" sz="half" idx="10"/>
          </p:nvPr>
        </p:nvSpPr>
        <p:spPr/>
        <p:txBody>
          <a:bodyPr/>
          <a:lstStyle/>
          <a:p>
            <a:fld id="{E9BE3FA0-2B14-423A-9FE1-EC24057C347C}" type="datetimeFigureOut">
              <a:rPr lang="en-US" smtClean="0"/>
              <a:t>12/3/2021</a:t>
            </a:fld>
            <a:endParaRPr lang="en-US"/>
          </a:p>
        </p:txBody>
      </p:sp>
      <p:sp>
        <p:nvSpPr>
          <p:cNvPr id="6" name="Footer Placeholder 5">
            <a:extLst>
              <a:ext uri="{FF2B5EF4-FFF2-40B4-BE49-F238E27FC236}">
                <a16:creationId xmlns:a16="http://schemas.microsoft.com/office/drawing/2014/main" id="{13CDA09A-0BBD-43D5-A480-832CE1AED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D5DAE0-A494-4B2E-9230-60426DF84C5C}"/>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45093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52221-35A0-4DC5-B0EA-2F77991A0B82}"/>
              </a:ext>
            </a:extLst>
          </p:cNvPr>
          <p:cNvSpPr>
            <a:spLocks noGrp="1"/>
          </p:cNvSpPr>
          <p:nvPr>
            <p:ph type="title"/>
          </p:nvPr>
        </p:nvSpPr>
        <p:spPr>
          <a:solidFill>
            <a:srgbClr val="0FAD56"/>
          </a:solidFill>
        </p:spPr>
        <p:txBody>
          <a:bodyPr/>
          <a:lstStyle>
            <a:lvl1pPr>
              <a:defRPr>
                <a:solidFill>
                  <a:schemeClr val="bg1">
                    <a:lumMod val="95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23803F4-40DA-41F0-9549-A5B5D3FF43AF}"/>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0EAAF30-23F1-41F3-B8ED-4714BFE6289C}"/>
              </a:ext>
            </a:extLst>
          </p:cNvPr>
          <p:cNvSpPr>
            <a:spLocks noGrp="1"/>
          </p:cNvSpPr>
          <p:nvPr>
            <p:ph type="dt" sz="half" idx="10"/>
          </p:nvPr>
        </p:nvSpPr>
        <p:spPr/>
        <p:txBody>
          <a:bodyPr/>
          <a:lstStyle/>
          <a:p>
            <a:fld id="{F118C18E-C054-41D8-913A-83E1640DCC71}" type="datetimeFigureOut">
              <a:rPr lang="en-US" smtClean="0"/>
              <a:t>12/3/2021</a:t>
            </a:fld>
            <a:endParaRPr lang="en-US"/>
          </a:p>
        </p:txBody>
      </p:sp>
      <p:sp>
        <p:nvSpPr>
          <p:cNvPr id="5" name="Footer Placeholder 4">
            <a:extLst>
              <a:ext uri="{FF2B5EF4-FFF2-40B4-BE49-F238E27FC236}">
                <a16:creationId xmlns:a16="http://schemas.microsoft.com/office/drawing/2014/main" id="{4DEAC9E5-FCA9-4FD0-805A-8D66CC38B4DE}"/>
              </a:ext>
            </a:extLst>
          </p:cNvPr>
          <p:cNvSpPr>
            <a:spLocks noGrp="1"/>
          </p:cNvSpPr>
          <p:nvPr>
            <p:ph type="ftr" sz="quarter" idx="11"/>
          </p:nvPr>
        </p:nvSpPr>
        <p:spPr/>
        <p:txBody>
          <a:bodyPr/>
          <a:lstStyle>
            <a:lvl1pPr>
              <a:defRPr>
                <a:solidFill>
                  <a:schemeClr val="tx1"/>
                </a:solidFill>
              </a:defRPr>
            </a:lvl1pPr>
          </a:lstStyle>
          <a:p>
            <a:r>
              <a:rPr lang="en-US" dirty="0"/>
              <a:t>SPIE  Defense + Commercial Sensing Anaheim 2020</a:t>
            </a:r>
          </a:p>
        </p:txBody>
      </p:sp>
      <p:sp>
        <p:nvSpPr>
          <p:cNvPr id="6" name="Slide Number Placeholder 5">
            <a:extLst>
              <a:ext uri="{FF2B5EF4-FFF2-40B4-BE49-F238E27FC236}">
                <a16:creationId xmlns:a16="http://schemas.microsoft.com/office/drawing/2014/main" id="{06526A75-BC7C-4F0B-9666-736F7386E09F}"/>
              </a:ext>
            </a:extLst>
          </p:cNvPr>
          <p:cNvSpPr>
            <a:spLocks noGrp="1"/>
          </p:cNvSpPr>
          <p:nvPr>
            <p:ph type="sldNum" sz="quarter" idx="12"/>
          </p:nvPr>
        </p:nvSpPr>
        <p:spPr/>
        <p:txBody>
          <a:bodyPr/>
          <a:lstStyle/>
          <a:p>
            <a:fld id="{328D19BF-CB6A-495F-B07D-A3F9691338F2}" type="slidenum">
              <a:rPr lang="en-US" smtClean="0"/>
              <a:t>‹#›</a:t>
            </a:fld>
            <a:endParaRPr lang="en-US"/>
          </a:p>
        </p:txBody>
      </p:sp>
      <p:pic>
        <p:nvPicPr>
          <p:cNvPr id="7" name="Picture 6">
            <a:extLst>
              <a:ext uri="{FF2B5EF4-FFF2-40B4-BE49-F238E27FC236}">
                <a16:creationId xmlns:a16="http://schemas.microsoft.com/office/drawing/2014/main" id="{EA55B5E3-E2BD-4846-A3D7-A1CD754B4F51}"/>
              </a:ext>
            </a:extLst>
          </p:cNvPr>
          <p:cNvPicPr>
            <a:picLocks noChangeAspect="1"/>
          </p:cNvPicPr>
          <p:nvPr userDrawn="1"/>
        </p:nvPicPr>
        <p:blipFill>
          <a:blip r:embed="rId2"/>
          <a:stretch>
            <a:fillRect/>
          </a:stretch>
        </p:blipFill>
        <p:spPr>
          <a:xfrm>
            <a:off x="10348686" y="5689600"/>
            <a:ext cx="1843314" cy="1168400"/>
          </a:xfrm>
          <a:prstGeom prst="rect">
            <a:avLst/>
          </a:prstGeom>
        </p:spPr>
      </p:pic>
    </p:spTree>
    <p:extLst>
      <p:ext uri="{BB962C8B-B14F-4D97-AF65-F5344CB8AC3E}">
        <p14:creationId xmlns:p14="http://schemas.microsoft.com/office/powerpoint/2010/main" val="3195627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E78F-F5EC-4079-8396-630C391730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A63E71-8903-4EA8-B13A-05C277119E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720EA8-724F-44C2-BDDD-C2740D09B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DAF52B-F4E5-4D9B-80C7-84D83C75B61D}"/>
              </a:ext>
            </a:extLst>
          </p:cNvPr>
          <p:cNvSpPr>
            <a:spLocks noGrp="1"/>
          </p:cNvSpPr>
          <p:nvPr>
            <p:ph type="dt" sz="half" idx="10"/>
          </p:nvPr>
        </p:nvSpPr>
        <p:spPr/>
        <p:txBody>
          <a:bodyPr/>
          <a:lstStyle/>
          <a:p>
            <a:fld id="{E9BE3FA0-2B14-423A-9FE1-EC24057C347C}" type="datetimeFigureOut">
              <a:rPr lang="en-US" smtClean="0"/>
              <a:t>12/3/2021</a:t>
            </a:fld>
            <a:endParaRPr lang="en-US"/>
          </a:p>
        </p:txBody>
      </p:sp>
      <p:sp>
        <p:nvSpPr>
          <p:cNvPr id="6" name="Footer Placeholder 5">
            <a:extLst>
              <a:ext uri="{FF2B5EF4-FFF2-40B4-BE49-F238E27FC236}">
                <a16:creationId xmlns:a16="http://schemas.microsoft.com/office/drawing/2014/main" id="{64157FE1-363C-4EE9-9373-A654CA5A4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1B611-02A0-4B15-A5E7-DF04BD2072C1}"/>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12472873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625A-2B8D-4B2F-AECC-0BA775CE17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BB224F-982E-4CBA-9A74-216489F313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6A478E-15ED-4273-8E92-10C01B95A48E}"/>
              </a:ext>
            </a:extLst>
          </p:cNvPr>
          <p:cNvSpPr>
            <a:spLocks noGrp="1"/>
          </p:cNvSpPr>
          <p:nvPr>
            <p:ph type="dt" sz="half" idx="10"/>
          </p:nvPr>
        </p:nvSpPr>
        <p:spPr/>
        <p:txBody>
          <a:bodyPr/>
          <a:lstStyle/>
          <a:p>
            <a:fld id="{E9BE3FA0-2B14-423A-9FE1-EC24057C347C}" type="datetimeFigureOut">
              <a:rPr lang="en-US" smtClean="0"/>
              <a:t>12/3/2021</a:t>
            </a:fld>
            <a:endParaRPr lang="en-US"/>
          </a:p>
        </p:txBody>
      </p:sp>
      <p:sp>
        <p:nvSpPr>
          <p:cNvPr id="5" name="Footer Placeholder 4">
            <a:extLst>
              <a:ext uri="{FF2B5EF4-FFF2-40B4-BE49-F238E27FC236}">
                <a16:creationId xmlns:a16="http://schemas.microsoft.com/office/drawing/2014/main" id="{7ADE1B7B-6DFB-43AA-BB49-DBAA65B72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C4738-DF14-459D-8913-58186CB28CAC}"/>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1186904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3CD416-B15A-467D-8970-BBE126BEE5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895C52-8C1C-4CA4-BD4C-828D143F4B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1B443-9C2A-4A20-B16D-6E75C88F6569}"/>
              </a:ext>
            </a:extLst>
          </p:cNvPr>
          <p:cNvSpPr>
            <a:spLocks noGrp="1"/>
          </p:cNvSpPr>
          <p:nvPr>
            <p:ph type="dt" sz="half" idx="10"/>
          </p:nvPr>
        </p:nvSpPr>
        <p:spPr/>
        <p:txBody>
          <a:bodyPr/>
          <a:lstStyle/>
          <a:p>
            <a:fld id="{E9BE3FA0-2B14-423A-9FE1-EC24057C347C}" type="datetimeFigureOut">
              <a:rPr lang="en-US" smtClean="0"/>
              <a:t>12/3/2021</a:t>
            </a:fld>
            <a:endParaRPr lang="en-US"/>
          </a:p>
        </p:txBody>
      </p:sp>
      <p:sp>
        <p:nvSpPr>
          <p:cNvPr id="5" name="Footer Placeholder 4">
            <a:extLst>
              <a:ext uri="{FF2B5EF4-FFF2-40B4-BE49-F238E27FC236}">
                <a16:creationId xmlns:a16="http://schemas.microsoft.com/office/drawing/2014/main" id="{F2030271-FD84-4464-BDC7-EA74456F2B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CE9A2-8F83-4E2F-B0DC-50B648CF9402}"/>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0603078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92EB-909C-4A14-9EC9-9FC60334CC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CC145A-AEA9-499F-A18E-C8F825AC5B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519414-C6DA-408B-AD9D-580ABF26A4E9}"/>
              </a:ext>
            </a:extLst>
          </p:cNvPr>
          <p:cNvSpPr>
            <a:spLocks noGrp="1"/>
          </p:cNvSpPr>
          <p:nvPr>
            <p:ph type="dt" sz="half" idx="10"/>
          </p:nvPr>
        </p:nvSpPr>
        <p:spPr/>
        <p:txBody>
          <a:bodyPr/>
          <a:lstStyle/>
          <a:p>
            <a:fld id="{E0FC1750-9FAC-4B43-8F8F-A30FF6CE9CF0}" type="datetimeFigureOut">
              <a:rPr lang="en-US" smtClean="0"/>
              <a:t>12/3/2021</a:t>
            </a:fld>
            <a:endParaRPr lang="en-US"/>
          </a:p>
        </p:txBody>
      </p:sp>
      <p:sp>
        <p:nvSpPr>
          <p:cNvPr id="5" name="Footer Placeholder 4">
            <a:extLst>
              <a:ext uri="{FF2B5EF4-FFF2-40B4-BE49-F238E27FC236}">
                <a16:creationId xmlns:a16="http://schemas.microsoft.com/office/drawing/2014/main" id="{E7E25751-EBB5-4F85-887A-35C6F44ED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8E749-F1A5-4C9B-9E6B-B9ECD260EB9F}"/>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38743924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A77C-6C3E-4C25-BD65-F266D7B2B9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7A2685-0D45-4041-8B25-924EA8DB97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C72E4-2480-47C0-A9D7-B0FF6004CA07}"/>
              </a:ext>
            </a:extLst>
          </p:cNvPr>
          <p:cNvSpPr>
            <a:spLocks noGrp="1"/>
          </p:cNvSpPr>
          <p:nvPr>
            <p:ph type="dt" sz="half" idx="10"/>
          </p:nvPr>
        </p:nvSpPr>
        <p:spPr/>
        <p:txBody>
          <a:bodyPr/>
          <a:lstStyle/>
          <a:p>
            <a:fld id="{E0FC1750-9FAC-4B43-8F8F-A30FF6CE9CF0}" type="datetimeFigureOut">
              <a:rPr lang="en-US" smtClean="0"/>
              <a:t>12/3/2021</a:t>
            </a:fld>
            <a:endParaRPr lang="en-US"/>
          </a:p>
        </p:txBody>
      </p:sp>
      <p:sp>
        <p:nvSpPr>
          <p:cNvPr id="5" name="Footer Placeholder 4">
            <a:extLst>
              <a:ext uri="{FF2B5EF4-FFF2-40B4-BE49-F238E27FC236}">
                <a16:creationId xmlns:a16="http://schemas.microsoft.com/office/drawing/2014/main" id="{CA3B06AD-517F-4942-A172-E30938E751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A86F0-711F-4CBA-92C7-67BBEB2F2833}"/>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5369085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E95D1-328D-4F48-A393-394DC0D9E4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0143C3-FD79-440E-A663-79F681FC74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9429F4-8416-4715-85F5-7E6B34C58968}"/>
              </a:ext>
            </a:extLst>
          </p:cNvPr>
          <p:cNvSpPr>
            <a:spLocks noGrp="1"/>
          </p:cNvSpPr>
          <p:nvPr>
            <p:ph type="dt" sz="half" idx="10"/>
          </p:nvPr>
        </p:nvSpPr>
        <p:spPr/>
        <p:txBody>
          <a:bodyPr/>
          <a:lstStyle/>
          <a:p>
            <a:fld id="{E0FC1750-9FAC-4B43-8F8F-A30FF6CE9CF0}" type="datetimeFigureOut">
              <a:rPr lang="en-US" smtClean="0"/>
              <a:t>12/3/2021</a:t>
            </a:fld>
            <a:endParaRPr lang="en-US"/>
          </a:p>
        </p:txBody>
      </p:sp>
      <p:sp>
        <p:nvSpPr>
          <p:cNvPr id="5" name="Footer Placeholder 4">
            <a:extLst>
              <a:ext uri="{FF2B5EF4-FFF2-40B4-BE49-F238E27FC236}">
                <a16:creationId xmlns:a16="http://schemas.microsoft.com/office/drawing/2014/main" id="{208EC682-48DC-4192-B467-278531444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22ED1-1CD2-4076-93B6-56F3DB4F3953}"/>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282064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9722-DB6A-4276-A459-C5F8CBE9FE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7CE4F2-7789-4B6F-9D15-A8E67C1495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77F068-21C0-42A4-A7D3-1BDAC1960E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210448-F4B6-4816-9F67-598BBE951CD5}"/>
              </a:ext>
            </a:extLst>
          </p:cNvPr>
          <p:cNvSpPr>
            <a:spLocks noGrp="1"/>
          </p:cNvSpPr>
          <p:nvPr>
            <p:ph type="dt" sz="half" idx="10"/>
          </p:nvPr>
        </p:nvSpPr>
        <p:spPr/>
        <p:txBody>
          <a:bodyPr/>
          <a:lstStyle/>
          <a:p>
            <a:fld id="{E0FC1750-9FAC-4B43-8F8F-A30FF6CE9CF0}" type="datetimeFigureOut">
              <a:rPr lang="en-US" smtClean="0"/>
              <a:t>12/3/2021</a:t>
            </a:fld>
            <a:endParaRPr lang="en-US"/>
          </a:p>
        </p:txBody>
      </p:sp>
      <p:sp>
        <p:nvSpPr>
          <p:cNvPr id="6" name="Footer Placeholder 5">
            <a:extLst>
              <a:ext uri="{FF2B5EF4-FFF2-40B4-BE49-F238E27FC236}">
                <a16:creationId xmlns:a16="http://schemas.microsoft.com/office/drawing/2014/main" id="{4F59BB6E-27E1-40F8-8B20-022972DB9C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D407F6-4A86-45C6-A9D7-3BE9FF728565}"/>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1707874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1C39-91D9-4309-9BAB-E5B7BDDB78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BDED1C-EF30-4771-9076-8BB77D9628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7CFDAB-F950-41E6-854B-25BC2D277A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C48BDC-0D76-420E-BA72-CEEA1F244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4D146-5E89-4A3D-BE46-5CBB2E9D31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AF7A88-FA63-47B4-8D08-3C98BD11BB31}"/>
              </a:ext>
            </a:extLst>
          </p:cNvPr>
          <p:cNvSpPr>
            <a:spLocks noGrp="1"/>
          </p:cNvSpPr>
          <p:nvPr>
            <p:ph type="dt" sz="half" idx="10"/>
          </p:nvPr>
        </p:nvSpPr>
        <p:spPr/>
        <p:txBody>
          <a:bodyPr/>
          <a:lstStyle/>
          <a:p>
            <a:fld id="{E0FC1750-9FAC-4B43-8F8F-A30FF6CE9CF0}" type="datetimeFigureOut">
              <a:rPr lang="en-US" smtClean="0"/>
              <a:t>12/3/2021</a:t>
            </a:fld>
            <a:endParaRPr lang="en-US"/>
          </a:p>
        </p:txBody>
      </p:sp>
      <p:sp>
        <p:nvSpPr>
          <p:cNvPr id="8" name="Footer Placeholder 7">
            <a:extLst>
              <a:ext uri="{FF2B5EF4-FFF2-40B4-BE49-F238E27FC236}">
                <a16:creationId xmlns:a16="http://schemas.microsoft.com/office/drawing/2014/main" id="{4910080C-02CA-4287-9500-ADA34FDBDA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4C8947-2D69-410E-BF52-38AE520DDAA2}"/>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1963721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15B57-150A-48B3-9AC8-0C8E59DF9A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73FD60-E69B-44F0-B6B6-D2C018BD10CC}"/>
              </a:ext>
            </a:extLst>
          </p:cNvPr>
          <p:cNvSpPr>
            <a:spLocks noGrp="1"/>
          </p:cNvSpPr>
          <p:nvPr>
            <p:ph type="dt" sz="half" idx="10"/>
          </p:nvPr>
        </p:nvSpPr>
        <p:spPr/>
        <p:txBody>
          <a:bodyPr/>
          <a:lstStyle/>
          <a:p>
            <a:fld id="{E0FC1750-9FAC-4B43-8F8F-A30FF6CE9CF0}" type="datetimeFigureOut">
              <a:rPr lang="en-US" smtClean="0"/>
              <a:t>12/3/2021</a:t>
            </a:fld>
            <a:endParaRPr lang="en-US"/>
          </a:p>
        </p:txBody>
      </p:sp>
      <p:sp>
        <p:nvSpPr>
          <p:cNvPr id="4" name="Footer Placeholder 3">
            <a:extLst>
              <a:ext uri="{FF2B5EF4-FFF2-40B4-BE49-F238E27FC236}">
                <a16:creationId xmlns:a16="http://schemas.microsoft.com/office/drawing/2014/main" id="{CDE64668-C417-47B7-B5A2-4AD1C16474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957038-BAF2-4DB6-AA90-00D02D854EC2}"/>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1111584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03A6D1-0772-4BD6-8B81-C60F97ED2615}"/>
              </a:ext>
            </a:extLst>
          </p:cNvPr>
          <p:cNvSpPr>
            <a:spLocks noGrp="1"/>
          </p:cNvSpPr>
          <p:nvPr>
            <p:ph type="dt" sz="half" idx="10"/>
          </p:nvPr>
        </p:nvSpPr>
        <p:spPr/>
        <p:txBody>
          <a:bodyPr/>
          <a:lstStyle/>
          <a:p>
            <a:fld id="{E0FC1750-9FAC-4B43-8F8F-A30FF6CE9CF0}" type="datetimeFigureOut">
              <a:rPr lang="en-US" smtClean="0"/>
              <a:t>12/3/2021</a:t>
            </a:fld>
            <a:endParaRPr lang="en-US"/>
          </a:p>
        </p:txBody>
      </p:sp>
      <p:sp>
        <p:nvSpPr>
          <p:cNvPr id="3" name="Footer Placeholder 2">
            <a:extLst>
              <a:ext uri="{FF2B5EF4-FFF2-40B4-BE49-F238E27FC236}">
                <a16:creationId xmlns:a16="http://schemas.microsoft.com/office/drawing/2014/main" id="{A1BC78F6-877B-4DAF-A468-D79204FF10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55814F-2EBB-43B8-AB39-9A5C833334E4}"/>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38159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92EC6-38DB-4195-9884-A12478D7F0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E2783C-DA9E-4A27-8FB5-13327DF23C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C675A0-F88D-4FAC-AF31-4588AF405F8D}"/>
              </a:ext>
            </a:extLst>
          </p:cNvPr>
          <p:cNvSpPr>
            <a:spLocks noGrp="1"/>
          </p:cNvSpPr>
          <p:nvPr>
            <p:ph type="dt" sz="half" idx="10"/>
          </p:nvPr>
        </p:nvSpPr>
        <p:spPr/>
        <p:txBody>
          <a:bodyPr/>
          <a:lstStyle/>
          <a:p>
            <a:fld id="{F118C18E-C054-41D8-913A-83E1640DCC71}" type="datetimeFigureOut">
              <a:rPr lang="en-US" smtClean="0"/>
              <a:t>12/3/2021</a:t>
            </a:fld>
            <a:endParaRPr lang="en-US"/>
          </a:p>
        </p:txBody>
      </p:sp>
      <p:sp>
        <p:nvSpPr>
          <p:cNvPr id="5" name="Footer Placeholder 4">
            <a:extLst>
              <a:ext uri="{FF2B5EF4-FFF2-40B4-BE49-F238E27FC236}">
                <a16:creationId xmlns:a16="http://schemas.microsoft.com/office/drawing/2014/main" id="{6AC6C5CC-8BEE-4C19-865E-FDE6D668FF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4A785-4169-4F3D-AA98-33681FDE3A2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9514085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84B1-F7FF-4F07-9BEA-A42EA3AFCB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6C19BD-935F-439D-A023-C66A019B99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0A9876-EB5F-41FA-8F90-606B87469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F03255-5125-4C07-BF8C-F37597DD89EE}"/>
              </a:ext>
            </a:extLst>
          </p:cNvPr>
          <p:cNvSpPr>
            <a:spLocks noGrp="1"/>
          </p:cNvSpPr>
          <p:nvPr>
            <p:ph type="dt" sz="half" idx="10"/>
          </p:nvPr>
        </p:nvSpPr>
        <p:spPr/>
        <p:txBody>
          <a:bodyPr/>
          <a:lstStyle/>
          <a:p>
            <a:fld id="{E0FC1750-9FAC-4B43-8F8F-A30FF6CE9CF0}" type="datetimeFigureOut">
              <a:rPr lang="en-US" smtClean="0"/>
              <a:t>12/3/2021</a:t>
            </a:fld>
            <a:endParaRPr lang="en-US"/>
          </a:p>
        </p:txBody>
      </p:sp>
      <p:sp>
        <p:nvSpPr>
          <p:cNvPr id="6" name="Footer Placeholder 5">
            <a:extLst>
              <a:ext uri="{FF2B5EF4-FFF2-40B4-BE49-F238E27FC236}">
                <a16:creationId xmlns:a16="http://schemas.microsoft.com/office/drawing/2014/main" id="{B12655DF-DAE0-4752-A1BF-A4BB40386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5FC786-F50D-458C-8AB8-C06BCF324814}"/>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37799030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3861-91C4-4DFC-A0DC-EA0BE5403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90B06F-1D62-4DE3-91BC-4879F48CE6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9F6B7F-1807-490A-B520-A2A40CD2B2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EB8808-EB93-4EE3-9365-08699A57009D}"/>
              </a:ext>
            </a:extLst>
          </p:cNvPr>
          <p:cNvSpPr>
            <a:spLocks noGrp="1"/>
          </p:cNvSpPr>
          <p:nvPr>
            <p:ph type="dt" sz="half" idx="10"/>
          </p:nvPr>
        </p:nvSpPr>
        <p:spPr/>
        <p:txBody>
          <a:bodyPr/>
          <a:lstStyle/>
          <a:p>
            <a:fld id="{E0FC1750-9FAC-4B43-8F8F-A30FF6CE9CF0}" type="datetimeFigureOut">
              <a:rPr lang="en-US" smtClean="0"/>
              <a:t>12/3/2021</a:t>
            </a:fld>
            <a:endParaRPr lang="en-US"/>
          </a:p>
        </p:txBody>
      </p:sp>
      <p:sp>
        <p:nvSpPr>
          <p:cNvPr id="6" name="Footer Placeholder 5">
            <a:extLst>
              <a:ext uri="{FF2B5EF4-FFF2-40B4-BE49-F238E27FC236}">
                <a16:creationId xmlns:a16="http://schemas.microsoft.com/office/drawing/2014/main" id="{CCEC3230-CC6A-4EF3-AB71-8D1C66AFB4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93C9E0-8614-4C97-9103-DAA76CD3E04F}"/>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539547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9D0B-2617-475C-92CF-4848B83622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B3C844-B9EF-420B-8CF3-D15ED8BDDB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2B82C-89FB-4EDA-9AE7-DB4F16652A00}"/>
              </a:ext>
            </a:extLst>
          </p:cNvPr>
          <p:cNvSpPr>
            <a:spLocks noGrp="1"/>
          </p:cNvSpPr>
          <p:nvPr>
            <p:ph type="dt" sz="half" idx="10"/>
          </p:nvPr>
        </p:nvSpPr>
        <p:spPr/>
        <p:txBody>
          <a:bodyPr/>
          <a:lstStyle/>
          <a:p>
            <a:fld id="{E0FC1750-9FAC-4B43-8F8F-A30FF6CE9CF0}" type="datetimeFigureOut">
              <a:rPr lang="en-US" smtClean="0"/>
              <a:t>12/3/2021</a:t>
            </a:fld>
            <a:endParaRPr lang="en-US"/>
          </a:p>
        </p:txBody>
      </p:sp>
      <p:sp>
        <p:nvSpPr>
          <p:cNvPr id="5" name="Footer Placeholder 4">
            <a:extLst>
              <a:ext uri="{FF2B5EF4-FFF2-40B4-BE49-F238E27FC236}">
                <a16:creationId xmlns:a16="http://schemas.microsoft.com/office/drawing/2014/main" id="{A339E717-2869-459E-AC7A-A5A6DD9CB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56F6E-849F-4F98-99A5-749DAA3FF5A2}"/>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973484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A7A846-20B0-478C-B66E-E0B21368CC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EA83F8-6A7F-41D6-AF31-54F50F0342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C3D045-A78E-4F73-A847-A2572782EA4E}"/>
              </a:ext>
            </a:extLst>
          </p:cNvPr>
          <p:cNvSpPr>
            <a:spLocks noGrp="1"/>
          </p:cNvSpPr>
          <p:nvPr>
            <p:ph type="dt" sz="half" idx="10"/>
          </p:nvPr>
        </p:nvSpPr>
        <p:spPr/>
        <p:txBody>
          <a:bodyPr/>
          <a:lstStyle/>
          <a:p>
            <a:fld id="{E0FC1750-9FAC-4B43-8F8F-A30FF6CE9CF0}" type="datetimeFigureOut">
              <a:rPr lang="en-US" smtClean="0"/>
              <a:t>12/3/2021</a:t>
            </a:fld>
            <a:endParaRPr lang="en-US"/>
          </a:p>
        </p:txBody>
      </p:sp>
      <p:sp>
        <p:nvSpPr>
          <p:cNvPr id="5" name="Footer Placeholder 4">
            <a:extLst>
              <a:ext uri="{FF2B5EF4-FFF2-40B4-BE49-F238E27FC236}">
                <a16:creationId xmlns:a16="http://schemas.microsoft.com/office/drawing/2014/main" id="{FE1551AE-6F13-46E2-A45B-0AC4F06B01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F38BD-DBAD-4917-B366-30BF4A4D9243}"/>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657018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7EC6-E2B7-451C-A400-CEEFE0BBDB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3DA273-153B-47BF-865C-3DA082F657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C020A4-5A3D-4228-B2FF-40DD9088E2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8DCFF3-A5F0-42B2-A44B-85129916A05B}"/>
              </a:ext>
            </a:extLst>
          </p:cNvPr>
          <p:cNvSpPr>
            <a:spLocks noGrp="1"/>
          </p:cNvSpPr>
          <p:nvPr>
            <p:ph type="dt" sz="half" idx="10"/>
          </p:nvPr>
        </p:nvSpPr>
        <p:spPr/>
        <p:txBody>
          <a:bodyPr/>
          <a:lstStyle/>
          <a:p>
            <a:fld id="{F118C18E-C054-41D8-913A-83E1640DCC71}" type="datetimeFigureOut">
              <a:rPr lang="en-US" smtClean="0"/>
              <a:t>12/3/2021</a:t>
            </a:fld>
            <a:endParaRPr lang="en-US"/>
          </a:p>
        </p:txBody>
      </p:sp>
      <p:sp>
        <p:nvSpPr>
          <p:cNvPr id="6" name="Footer Placeholder 5">
            <a:extLst>
              <a:ext uri="{FF2B5EF4-FFF2-40B4-BE49-F238E27FC236}">
                <a16:creationId xmlns:a16="http://schemas.microsoft.com/office/drawing/2014/main" id="{3A1EDB72-6D62-460F-BB33-5B6DCFD872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3C647-C94F-4BC2-B9A5-04C316E30F5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4204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10E6-C4CC-4104-B218-649337C2E7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8ABEB1-6B15-48B6-BD38-876C7ED634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22AFDE-BA97-4142-980D-FF919D522C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ACB2AA-6533-4F5B-B3EF-BBA827905F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E571D3-0CA7-4686-ADFF-374178DCD5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CB8EF1-DFFA-4F72-9A06-8787B0D81447}"/>
              </a:ext>
            </a:extLst>
          </p:cNvPr>
          <p:cNvSpPr>
            <a:spLocks noGrp="1"/>
          </p:cNvSpPr>
          <p:nvPr>
            <p:ph type="dt" sz="half" idx="10"/>
          </p:nvPr>
        </p:nvSpPr>
        <p:spPr/>
        <p:txBody>
          <a:bodyPr/>
          <a:lstStyle/>
          <a:p>
            <a:fld id="{F118C18E-C054-41D8-913A-83E1640DCC71}" type="datetimeFigureOut">
              <a:rPr lang="en-US" smtClean="0"/>
              <a:t>12/3/2021</a:t>
            </a:fld>
            <a:endParaRPr lang="en-US"/>
          </a:p>
        </p:txBody>
      </p:sp>
      <p:sp>
        <p:nvSpPr>
          <p:cNvPr id="8" name="Footer Placeholder 7">
            <a:extLst>
              <a:ext uri="{FF2B5EF4-FFF2-40B4-BE49-F238E27FC236}">
                <a16:creationId xmlns:a16="http://schemas.microsoft.com/office/drawing/2014/main" id="{C76CA7A8-0A60-4EF0-A6C8-06B97A57F7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979383-2E1B-4823-BE33-D6112956024E}"/>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197922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AA4EB-8477-4281-831B-2C8D08809E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52A156-50A2-4E03-881B-B39B9F19A78B}"/>
              </a:ext>
            </a:extLst>
          </p:cNvPr>
          <p:cNvSpPr>
            <a:spLocks noGrp="1"/>
          </p:cNvSpPr>
          <p:nvPr>
            <p:ph type="dt" sz="half" idx="10"/>
          </p:nvPr>
        </p:nvSpPr>
        <p:spPr/>
        <p:txBody>
          <a:bodyPr/>
          <a:lstStyle/>
          <a:p>
            <a:fld id="{F118C18E-C054-41D8-913A-83E1640DCC71}" type="datetimeFigureOut">
              <a:rPr lang="en-US" smtClean="0"/>
              <a:t>12/3/2021</a:t>
            </a:fld>
            <a:endParaRPr lang="en-US"/>
          </a:p>
        </p:txBody>
      </p:sp>
      <p:sp>
        <p:nvSpPr>
          <p:cNvPr id="4" name="Footer Placeholder 3">
            <a:extLst>
              <a:ext uri="{FF2B5EF4-FFF2-40B4-BE49-F238E27FC236}">
                <a16:creationId xmlns:a16="http://schemas.microsoft.com/office/drawing/2014/main" id="{287BF082-86AD-4A15-9786-4933D21F1A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F95AEB-7B1B-44CB-AAA2-2A86913A74F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42217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4AA106-2B7B-46B9-9732-51226D2A415F}"/>
              </a:ext>
            </a:extLst>
          </p:cNvPr>
          <p:cNvSpPr>
            <a:spLocks noGrp="1"/>
          </p:cNvSpPr>
          <p:nvPr>
            <p:ph type="dt" sz="half" idx="10"/>
          </p:nvPr>
        </p:nvSpPr>
        <p:spPr/>
        <p:txBody>
          <a:bodyPr/>
          <a:lstStyle/>
          <a:p>
            <a:fld id="{F118C18E-C054-41D8-913A-83E1640DCC71}" type="datetimeFigureOut">
              <a:rPr lang="en-US" smtClean="0"/>
              <a:t>12/3/2021</a:t>
            </a:fld>
            <a:endParaRPr lang="en-US"/>
          </a:p>
        </p:txBody>
      </p:sp>
      <p:sp>
        <p:nvSpPr>
          <p:cNvPr id="3" name="Footer Placeholder 2">
            <a:extLst>
              <a:ext uri="{FF2B5EF4-FFF2-40B4-BE49-F238E27FC236}">
                <a16:creationId xmlns:a16="http://schemas.microsoft.com/office/drawing/2014/main" id="{171732B5-94EA-4AE2-8A56-A3D89D2E14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2AE999-D2D8-4CE6-9DBE-D70D2AFEDFF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487950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E526-CDC4-41D3-9A51-062C6B6B4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8E8F64-0775-41B3-895E-62401099E5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BE2C96-98DF-4B49-AEF1-7054D1F63F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A6370C-B156-4AE5-B397-9DD42C2F3FDE}"/>
              </a:ext>
            </a:extLst>
          </p:cNvPr>
          <p:cNvSpPr>
            <a:spLocks noGrp="1"/>
          </p:cNvSpPr>
          <p:nvPr>
            <p:ph type="dt" sz="half" idx="10"/>
          </p:nvPr>
        </p:nvSpPr>
        <p:spPr/>
        <p:txBody>
          <a:bodyPr/>
          <a:lstStyle/>
          <a:p>
            <a:fld id="{F118C18E-C054-41D8-913A-83E1640DCC71}" type="datetimeFigureOut">
              <a:rPr lang="en-US" smtClean="0"/>
              <a:t>12/3/2021</a:t>
            </a:fld>
            <a:endParaRPr lang="en-US"/>
          </a:p>
        </p:txBody>
      </p:sp>
      <p:sp>
        <p:nvSpPr>
          <p:cNvPr id="6" name="Footer Placeholder 5">
            <a:extLst>
              <a:ext uri="{FF2B5EF4-FFF2-40B4-BE49-F238E27FC236}">
                <a16:creationId xmlns:a16="http://schemas.microsoft.com/office/drawing/2014/main" id="{A0DBEBB2-EF7F-4BE4-9F16-08807142D5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99DE0A-3F93-48EF-B5BC-F768CA00D8E9}"/>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19949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AFD2F-F0A9-42FE-8DCD-04428F3BD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A976AF-9469-42D9-9EA4-F98EFAE249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031427-BD3A-401F-8049-0C0A881BB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8E58E4-5490-4065-BBFE-A2FB3B3FED7C}"/>
              </a:ext>
            </a:extLst>
          </p:cNvPr>
          <p:cNvSpPr>
            <a:spLocks noGrp="1"/>
          </p:cNvSpPr>
          <p:nvPr>
            <p:ph type="dt" sz="half" idx="10"/>
          </p:nvPr>
        </p:nvSpPr>
        <p:spPr/>
        <p:txBody>
          <a:bodyPr/>
          <a:lstStyle/>
          <a:p>
            <a:fld id="{F118C18E-C054-41D8-913A-83E1640DCC71}" type="datetimeFigureOut">
              <a:rPr lang="en-US" smtClean="0"/>
              <a:t>12/3/2021</a:t>
            </a:fld>
            <a:endParaRPr lang="en-US"/>
          </a:p>
        </p:txBody>
      </p:sp>
      <p:sp>
        <p:nvSpPr>
          <p:cNvPr id="6" name="Footer Placeholder 5">
            <a:extLst>
              <a:ext uri="{FF2B5EF4-FFF2-40B4-BE49-F238E27FC236}">
                <a16:creationId xmlns:a16="http://schemas.microsoft.com/office/drawing/2014/main" id="{2FC47E82-FABF-4BB2-A8F4-1D54C772F2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F67BDE-1D97-4826-9230-411C28C1E6DF}"/>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193139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CC7A18-16EC-444E-9D79-79A9EE02C7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094A1E-B7FA-4D70-94BC-976F4B5BB8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349234-4DE0-434A-9571-1833A464CF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8C18E-C054-41D8-913A-83E1640DCC71}" type="datetimeFigureOut">
              <a:rPr lang="en-US" smtClean="0"/>
              <a:t>12/3/2021</a:t>
            </a:fld>
            <a:endParaRPr lang="en-US"/>
          </a:p>
        </p:txBody>
      </p:sp>
      <p:sp>
        <p:nvSpPr>
          <p:cNvPr id="5" name="Footer Placeholder 4">
            <a:extLst>
              <a:ext uri="{FF2B5EF4-FFF2-40B4-BE49-F238E27FC236}">
                <a16:creationId xmlns:a16="http://schemas.microsoft.com/office/drawing/2014/main" id="{5C7B93EA-FB5B-4E6B-98D7-AA1F7437CC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E77E7C-0FCE-464A-A37C-6AB5A5FD1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8D19BF-CB6A-495F-B07D-A3F9691338F2}" type="slidenum">
              <a:rPr lang="en-US" smtClean="0"/>
              <a:t>‹#›</a:t>
            </a:fld>
            <a:endParaRPr lang="en-US"/>
          </a:p>
        </p:txBody>
      </p:sp>
    </p:spTree>
    <p:extLst>
      <p:ext uri="{BB962C8B-B14F-4D97-AF65-F5344CB8AC3E}">
        <p14:creationId xmlns:p14="http://schemas.microsoft.com/office/powerpoint/2010/main" val="441260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01E2DD-B58F-45B3-A848-4764A0FA6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0FF13F-1BE2-42FB-85FC-46AF044213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B3EE5-3DEF-4C2B-9F8A-0560561CD3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E3FA0-2B14-423A-9FE1-EC24057C347C}" type="datetimeFigureOut">
              <a:rPr lang="en-US" smtClean="0"/>
              <a:t>12/3/2021</a:t>
            </a:fld>
            <a:endParaRPr lang="en-US"/>
          </a:p>
        </p:txBody>
      </p:sp>
      <p:sp>
        <p:nvSpPr>
          <p:cNvPr id="5" name="Footer Placeholder 4">
            <a:extLst>
              <a:ext uri="{FF2B5EF4-FFF2-40B4-BE49-F238E27FC236}">
                <a16:creationId xmlns:a16="http://schemas.microsoft.com/office/drawing/2014/main" id="{DD30FD10-D004-47ED-830A-69D689EC0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29C0D5-A1E7-4340-999B-8C3686DC78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C8758A-2F99-47B3-9BAD-5D2D83A5941D}" type="slidenum">
              <a:rPr lang="en-US" smtClean="0"/>
              <a:t>‹#›</a:t>
            </a:fld>
            <a:endParaRPr lang="en-US"/>
          </a:p>
        </p:txBody>
      </p:sp>
    </p:spTree>
    <p:extLst>
      <p:ext uri="{BB962C8B-B14F-4D97-AF65-F5344CB8AC3E}">
        <p14:creationId xmlns:p14="http://schemas.microsoft.com/office/powerpoint/2010/main" val="36215514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07B5C-7C01-451E-8BC9-B9ECD4463A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F63120-7B8E-4C95-999F-5EA3F39633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5B4F2-8196-43A3-9F0D-9714FB133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FC1750-9FAC-4B43-8F8F-A30FF6CE9CF0}" type="datetimeFigureOut">
              <a:rPr lang="en-US" smtClean="0"/>
              <a:t>12/3/2021</a:t>
            </a:fld>
            <a:endParaRPr lang="en-US"/>
          </a:p>
        </p:txBody>
      </p:sp>
      <p:sp>
        <p:nvSpPr>
          <p:cNvPr id="5" name="Footer Placeholder 4">
            <a:extLst>
              <a:ext uri="{FF2B5EF4-FFF2-40B4-BE49-F238E27FC236}">
                <a16:creationId xmlns:a16="http://schemas.microsoft.com/office/drawing/2014/main" id="{C6490E29-76CB-42C5-8D41-D7B90F8774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CA59C6-7296-4184-9916-D4EBAEED5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345C3-C1ED-4013-BED5-C61E428D00CD}" type="slidenum">
              <a:rPr lang="en-US" smtClean="0"/>
              <a:t>‹#›</a:t>
            </a:fld>
            <a:endParaRPr lang="en-US"/>
          </a:p>
        </p:txBody>
      </p:sp>
    </p:spTree>
    <p:extLst>
      <p:ext uri="{BB962C8B-B14F-4D97-AF65-F5344CB8AC3E}">
        <p14:creationId xmlns:p14="http://schemas.microsoft.com/office/powerpoint/2010/main" val="249818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commons.wikimedia.org/wiki/File:Wigner_function_of_a_Schr%C3%B6dinger_cat_state.gif#/media/File:Wigner_function_of_a_Schr&#246;dinger_cat_state.gi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A91F-6CF9-4675-96D6-A2CB71EDA5BF}"/>
              </a:ext>
            </a:extLst>
          </p:cNvPr>
          <p:cNvSpPr>
            <a:spLocks noGrp="1"/>
          </p:cNvSpPr>
          <p:nvPr>
            <p:ph type="ctrTitle"/>
          </p:nvPr>
        </p:nvSpPr>
        <p:spPr/>
        <p:txBody>
          <a:bodyPr>
            <a:normAutofit fontScale="90000"/>
          </a:bodyPr>
          <a:lstStyle/>
          <a:p>
            <a:r>
              <a:rPr lang="en-US" dirty="0"/>
              <a:t>DiffuserCam:</a:t>
            </a:r>
            <a:br>
              <a:rPr lang="en-US" dirty="0"/>
            </a:br>
            <a:r>
              <a:rPr lang="en-US" dirty="0"/>
              <a:t> lenless single-exposure 3-D Imaging</a:t>
            </a:r>
          </a:p>
        </p:txBody>
      </p:sp>
      <p:sp>
        <p:nvSpPr>
          <p:cNvPr id="3" name="Subtitle 2">
            <a:extLst>
              <a:ext uri="{FF2B5EF4-FFF2-40B4-BE49-F238E27FC236}">
                <a16:creationId xmlns:a16="http://schemas.microsoft.com/office/drawing/2014/main" id="{BF690B61-C461-450E-8810-F58AB2EE91AC}"/>
              </a:ext>
            </a:extLst>
          </p:cNvPr>
          <p:cNvSpPr>
            <a:spLocks noGrp="1"/>
          </p:cNvSpPr>
          <p:nvPr>
            <p:ph type="subTitle" idx="1"/>
          </p:nvPr>
        </p:nvSpPr>
        <p:spPr/>
        <p:txBody>
          <a:bodyPr>
            <a:normAutofit/>
          </a:bodyPr>
          <a:lstStyle/>
          <a:p>
            <a:r>
              <a:rPr lang="en-US" dirty="0"/>
              <a:t>University of North Dakota EE department </a:t>
            </a:r>
          </a:p>
          <a:p>
            <a:r>
              <a:rPr lang="en-US" dirty="0"/>
              <a:t>EECS590, Ray Duran</a:t>
            </a:r>
          </a:p>
          <a:p>
            <a:r>
              <a:rPr lang="en-US" dirty="0"/>
              <a:t>12/2/21</a:t>
            </a:r>
          </a:p>
        </p:txBody>
      </p:sp>
    </p:spTree>
    <p:extLst>
      <p:ext uri="{BB962C8B-B14F-4D97-AF65-F5344CB8AC3E}">
        <p14:creationId xmlns:p14="http://schemas.microsoft.com/office/powerpoint/2010/main" val="2413238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Point Spread Function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Difficult</a:t>
            </a:r>
          </a:p>
          <a:p>
            <a:r>
              <a:rPr lang="en-US" dirty="0"/>
              <a:t>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8149B588-9395-475B-977D-1FFFDD0F8DBE}"/>
              </a:ext>
            </a:extLst>
          </p:cNvPr>
          <p:cNvPicPr>
            <a:picLocks noChangeAspect="1"/>
          </p:cNvPicPr>
          <p:nvPr/>
        </p:nvPicPr>
        <p:blipFill>
          <a:blip r:embed="rId2"/>
          <a:stretch>
            <a:fillRect/>
          </a:stretch>
        </p:blipFill>
        <p:spPr>
          <a:xfrm>
            <a:off x="4973554" y="2886075"/>
            <a:ext cx="6380246" cy="2543175"/>
          </a:xfrm>
          <a:prstGeom prst="rect">
            <a:avLst/>
          </a:prstGeom>
        </p:spPr>
      </p:pic>
    </p:spTree>
    <p:extLst>
      <p:ext uri="{BB962C8B-B14F-4D97-AF65-F5344CB8AC3E}">
        <p14:creationId xmlns:p14="http://schemas.microsoft.com/office/powerpoint/2010/main" val="3182138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Algorithms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Gradient descent for optimization</a:t>
            </a:r>
          </a:p>
          <a:p>
            <a:r>
              <a:rPr lang="en-US" dirty="0"/>
              <a:t> Strategy for solving for A</a:t>
            </a:r>
          </a:p>
          <a:p>
            <a:pPr marL="0" indent="0">
              <a:buNone/>
            </a:pPr>
            <a:endParaRPr lang="en-US" dirty="0"/>
          </a:p>
          <a:p>
            <a:pPr marL="0" indent="0">
              <a:buNone/>
            </a:pPr>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1D0012BD-12D2-4529-83AC-CC99089F647D}"/>
              </a:ext>
            </a:extLst>
          </p:cNvPr>
          <p:cNvPicPr>
            <a:picLocks noChangeAspect="1"/>
          </p:cNvPicPr>
          <p:nvPr/>
        </p:nvPicPr>
        <p:blipFill>
          <a:blip r:embed="rId2"/>
          <a:stretch>
            <a:fillRect/>
          </a:stretch>
        </p:blipFill>
        <p:spPr>
          <a:xfrm>
            <a:off x="7526453" y="2498317"/>
            <a:ext cx="2750344" cy="838200"/>
          </a:xfrm>
          <a:prstGeom prst="rect">
            <a:avLst/>
          </a:prstGeom>
        </p:spPr>
      </p:pic>
      <p:pic>
        <p:nvPicPr>
          <p:cNvPr id="7" name="Picture 6">
            <a:extLst>
              <a:ext uri="{FF2B5EF4-FFF2-40B4-BE49-F238E27FC236}">
                <a16:creationId xmlns:a16="http://schemas.microsoft.com/office/drawing/2014/main" id="{FBED89F0-89BA-420C-993F-A949760F39A7}"/>
              </a:ext>
            </a:extLst>
          </p:cNvPr>
          <p:cNvPicPr>
            <a:picLocks noChangeAspect="1"/>
          </p:cNvPicPr>
          <p:nvPr/>
        </p:nvPicPr>
        <p:blipFill>
          <a:blip r:embed="rId3"/>
          <a:stretch>
            <a:fillRect/>
          </a:stretch>
        </p:blipFill>
        <p:spPr>
          <a:xfrm>
            <a:off x="7969703" y="3336517"/>
            <a:ext cx="2458670" cy="1006884"/>
          </a:xfrm>
          <a:prstGeom prst="rect">
            <a:avLst/>
          </a:prstGeom>
        </p:spPr>
      </p:pic>
      <p:pic>
        <p:nvPicPr>
          <p:cNvPr id="11" name="Picture 10">
            <a:extLst>
              <a:ext uri="{FF2B5EF4-FFF2-40B4-BE49-F238E27FC236}">
                <a16:creationId xmlns:a16="http://schemas.microsoft.com/office/drawing/2014/main" id="{EF6144CC-C6D8-44E0-9C0F-254D9664EAE9}"/>
              </a:ext>
            </a:extLst>
          </p:cNvPr>
          <p:cNvPicPr>
            <a:picLocks noChangeAspect="1"/>
          </p:cNvPicPr>
          <p:nvPr/>
        </p:nvPicPr>
        <p:blipFill>
          <a:blip r:embed="rId4"/>
          <a:stretch>
            <a:fillRect/>
          </a:stretch>
        </p:blipFill>
        <p:spPr>
          <a:xfrm>
            <a:off x="8225223" y="4343401"/>
            <a:ext cx="2388296" cy="838200"/>
          </a:xfrm>
          <a:prstGeom prst="rect">
            <a:avLst/>
          </a:prstGeom>
        </p:spPr>
      </p:pic>
      <p:pic>
        <p:nvPicPr>
          <p:cNvPr id="13" name="Picture 12">
            <a:extLst>
              <a:ext uri="{FF2B5EF4-FFF2-40B4-BE49-F238E27FC236}">
                <a16:creationId xmlns:a16="http://schemas.microsoft.com/office/drawing/2014/main" id="{2C3BCE71-A1AA-456A-B24E-AF8BD45343E5}"/>
              </a:ext>
            </a:extLst>
          </p:cNvPr>
          <p:cNvPicPr>
            <a:picLocks noChangeAspect="1"/>
          </p:cNvPicPr>
          <p:nvPr/>
        </p:nvPicPr>
        <p:blipFill>
          <a:blip r:embed="rId5"/>
          <a:stretch>
            <a:fillRect/>
          </a:stretch>
        </p:blipFill>
        <p:spPr>
          <a:xfrm>
            <a:off x="4354286" y="3498842"/>
            <a:ext cx="3870937" cy="2187584"/>
          </a:xfrm>
          <a:prstGeom prst="rect">
            <a:avLst/>
          </a:prstGeom>
        </p:spPr>
      </p:pic>
    </p:spTree>
    <p:extLst>
      <p:ext uri="{BB962C8B-B14F-4D97-AF65-F5344CB8AC3E}">
        <p14:creationId xmlns:p14="http://schemas.microsoft.com/office/powerpoint/2010/main" val="1128751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Algorithms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Gradient speed up</a:t>
            </a:r>
          </a:p>
          <a:p>
            <a:r>
              <a:rPr lang="en-US" dirty="0"/>
              <a:t>Fast Iterative Shrinkage-</a:t>
            </a:r>
          </a:p>
          <a:p>
            <a:pPr marL="0" indent="0">
              <a:buNone/>
            </a:pPr>
            <a:r>
              <a:rPr lang="en-US" dirty="0"/>
              <a:t>    Thresholding Algorithm</a:t>
            </a:r>
          </a:p>
          <a:p>
            <a:pPr marL="0" indent="0">
              <a:buNone/>
            </a:pPr>
            <a:r>
              <a:rPr lang="en-US" dirty="0"/>
              <a:t>     (FISTA) ( Used for </a:t>
            </a:r>
            <a:r>
              <a:rPr lang="en-US" dirty="0" err="1"/>
              <a:t>Exper</a:t>
            </a:r>
            <a:r>
              <a:rPr lang="en-US" dirty="0"/>
              <a:t>.)</a:t>
            </a:r>
          </a:p>
          <a:p>
            <a:r>
              <a:rPr lang="en-US" dirty="0"/>
              <a:t> Alternating Direction </a:t>
            </a:r>
          </a:p>
          <a:p>
            <a:pPr marL="0" indent="0">
              <a:buNone/>
            </a:pPr>
            <a:r>
              <a:rPr lang="en-US" dirty="0"/>
              <a:t>    Method of Multipliers</a:t>
            </a:r>
          </a:p>
          <a:p>
            <a:pPr marL="0" indent="0">
              <a:buNone/>
            </a:pPr>
            <a:r>
              <a:rPr lang="en-US" dirty="0"/>
              <a:t>    (ADMM)</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B4D0640C-DEAC-4ACA-9B4D-B8B47C63852E}"/>
              </a:ext>
            </a:extLst>
          </p:cNvPr>
          <p:cNvPicPr>
            <a:picLocks noChangeAspect="1"/>
          </p:cNvPicPr>
          <p:nvPr/>
        </p:nvPicPr>
        <p:blipFill>
          <a:blip r:embed="rId3"/>
          <a:stretch>
            <a:fillRect/>
          </a:stretch>
        </p:blipFill>
        <p:spPr>
          <a:xfrm>
            <a:off x="5331686" y="2770415"/>
            <a:ext cx="4690877" cy="2924991"/>
          </a:xfrm>
          <a:prstGeom prst="rect">
            <a:avLst/>
          </a:prstGeom>
        </p:spPr>
      </p:pic>
    </p:spTree>
    <p:extLst>
      <p:ext uri="{BB962C8B-B14F-4D97-AF65-F5344CB8AC3E}">
        <p14:creationId xmlns:p14="http://schemas.microsoft.com/office/powerpoint/2010/main" val="2462108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Principles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Difficult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1F4310E4-41A1-4C61-839D-DA9A6CB77F32}"/>
              </a:ext>
            </a:extLst>
          </p:cNvPr>
          <p:cNvPicPr>
            <a:picLocks noChangeAspect="1"/>
          </p:cNvPicPr>
          <p:nvPr/>
        </p:nvPicPr>
        <p:blipFill>
          <a:blip r:embed="rId3"/>
          <a:stretch>
            <a:fillRect/>
          </a:stretch>
        </p:blipFill>
        <p:spPr>
          <a:xfrm>
            <a:off x="2802310" y="2933421"/>
            <a:ext cx="8671529" cy="2768134"/>
          </a:xfrm>
          <a:prstGeom prst="rect">
            <a:avLst/>
          </a:prstGeom>
        </p:spPr>
      </p:pic>
    </p:spTree>
    <p:extLst>
      <p:ext uri="{BB962C8B-B14F-4D97-AF65-F5344CB8AC3E}">
        <p14:creationId xmlns:p14="http://schemas.microsoft.com/office/powerpoint/2010/main" val="2568492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Principles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Difficult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27B57DCA-018D-46DD-B39D-B72AE63AD236}"/>
              </a:ext>
            </a:extLst>
          </p:cNvPr>
          <p:cNvPicPr>
            <a:picLocks noChangeAspect="1"/>
          </p:cNvPicPr>
          <p:nvPr/>
        </p:nvPicPr>
        <p:blipFill>
          <a:blip r:embed="rId2"/>
          <a:stretch>
            <a:fillRect/>
          </a:stretch>
        </p:blipFill>
        <p:spPr>
          <a:xfrm>
            <a:off x="6267657" y="2949229"/>
            <a:ext cx="3095625" cy="2847975"/>
          </a:xfrm>
          <a:prstGeom prst="rect">
            <a:avLst/>
          </a:prstGeom>
        </p:spPr>
      </p:pic>
    </p:spTree>
    <p:extLst>
      <p:ext uri="{BB962C8B-B14F-4D97-AF65-F5344CB8AC3E}">
        <p14:creationId xmlns:p14="http://schemas.microsoft.com/office/powerpoint/2010/main" val="687507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Setup</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Difficult </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603749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Setup</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Difficult </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973601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Experiments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Difficult </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368201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Experiments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Difficult </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72541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Discussion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Difficult </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074796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Topics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fontScale="92500" lnSpcReduction="20000"/>
          </a:bodyPr>
          <a:lstStyle/>
          <a:p>
            <a:pPr marL="0" indent="0">
              <a:buNone/>
            </a:pPr>
            <a:endParaRPr lang="en-US" dirty="0"/>
          </a:p>
          <a:p>
            <a:r>
              <a:rPr lang="en-US" dirty="0"/>
              <a:t>Motivation/Applications</a:t>
            </a:r>
          </a:p>
          <a:p>
            <a:r>
              <a:rPr lang="en-US" dirty="0"/>
              <a:t>Background</a:t>
            </a:r>
          </a:p>
          <a:p>
            <a:pPr lvl="1"/>
            <a:r>
              <a:rPr lang="en-US" dirty="0"/>
              <a:t>Compressive Sensing</a:t>
            </a:r>
          </a:p>
          <a:p>
            <a:pPr lvl="1"/>
            <a:r>
              <a:rPr lang="en-US" dirty="0"/>
              <a:t>Diffusers</a:t>
            </a:r>
          </a:p>
          <a:p>
            <a:pPr lvl="1"/>
            <a:r>
              <a:rPr lang="en-US" dirty="0"/>
              <a:t>Point Spread Functions</a:t>
            </a:r>
          </a:p>
          <a:p>
            <a:pPr lvl="1"/>
            <a:r>
              <a:rPr lang="en-US" dirty="0"/>
              <a:t>Algorithms</a:t>
            </a:r>
          </a:p>
          <a:p>
            <a:r>
              <a:rPr lang="en-US" dirty="0"/>
              <a:t>Principles</a:t>
            </a:r>
          </a:p>
          <a:p>
            <a:r>
              <a:rPr lang="en-US" dirty="0"/>
              <a:t>Setup &amp; Experiments</a:t>
            </a:r>
          </a:p>
          <a:p>
            <a:r>
              <a:rPr lang="en-US" dirty="0"/>
              <a:t>Discussion &amp; Conclusions</a:t>
            </a:r>
          </a:p>
          <a:p>
            <a:r>
              <a:rPr lang="en-US" dirty="0"/>
              <a:t>Future Work</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695890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Discussion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Field of View</a:t>
            </a:r>
          </a:p>
          <a:p>
            <a:r>
              <a:rPr lang="en-US" dirty="0"/>
              <a:t>Off-axis modeling</a:t>
            </a:r>
          </a:p>
          <a:p>
            <a:r>
              <a:rPr lang="en-US" dirty="0"/>
              <a:t>Number of Calibrations</a:t>
            </a:r>
          </a:p>
          <a:p>
            <a:r>
              <a:rPr lang="en-US" dirty="0"/>
              <a:t>Resolution</a:t>
            </a:r>
          </a:p>
          <a:p>
            <a:r>
              <a:rPr lang="en-US" dirty="0"/>
              <a:t>Complexity of object </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665550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Difficult </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683940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Future Work</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Rapid Measurement of PSFs thru diffuser</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F61BDC64-37EC-45C6-8FAC-36EFD30DFFE3}"/>
              </a:ext>
            </a:extLst>
          </p:cNvPr>
          <p:cNvPicPr>
            <a:picLocks noChangeAspect="1"/>
          </p:cNvPicPr>
          <p:nvPr/>
        </p:nvPicPr>
        <p:blipFill>
          <a:blip r:embed="rId2"/>
          <a:stretch>
            <a:fillRect/>
          </a:stretch>
        </p:blipFill>
        <p:spPr>
          <a:xfrm>
            <a:off x="3785659" y="3275012"/>
            <a:ext cx="7143750" cy="2543175"/>
          </a:xfrm>
          <a:prstGeom prst="rect">
            <a:avLst/>
          </a:prstGeom>
        </p:spPr>
      </p:pic>
    </p:spTree>
    <p:extLst>
      <p:ext uri="{BB962C8B-B14F-4D97-AF65-F5344CB8AC3E}">
        <p14:creationId xmlns:p14="http://schemas.microsoft.com/office/powerpoint/2010/main" val="715011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Future Work</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Modeling Wigner vs Ray Optics</a:t>
            </a:r>
          </a:p>
          <a:p>
            <a:pPr marL="0" indent="0">
              <a:buNone/>
            </a:pPr>
            <a:endParaRPr lang="en-US" dirty="0"/>
          </a:p>
          <a:p>
            <a:pPr marL="0" indent="0">
              <a:buNone/>
            </a:pPr>
            <a:endParaRPr lang="en-US" dirty="0"/>
          </a:p>
          <a:p>
            <a:endParaRPr lang="en-US" dirty="0"/>
          </a:p>
          <a:p>
            <a:endParaRPr lang="en-US" dirty="0"/>
          </a:p>
        </p:txBody>
      </p:sp>
      <p:sp>
        <p:nvSpPr>
          <p:cNvPr id="6" name="TextBox 5">
            <a:extLst>
              <a:ext uri="{FF2B5EF4-FFF2-40B4-BE49-F238E27FC236}">
                <a16:creationId xmlns:a16="http://schemas.microsoft.com/office/drawing/2014/main" id="{B5844BAF-C6D3-48A3-AE7A-0432005EF8AD}"/>
              </a:ext>
            </a:extLst>
          </p:cNvPr>
          <p:cNvSpPr txBox="1"/>
          <p:nvPr/>
        </p:nvSpPr>
        <p:spPr>
          <a:xfrm>
            <a:off x="3213469" y="5111571"/>
            <a:ext cx="6097424" cy="1200329"/>
          </a:xfrm>
          <a:prstGeom prst="rect">
            <a:avLst/>
          </a:prstGeom>
          <a:noFill/>
        </p:spPr>
        <p:txBody>
          <a:bodyPr wrap="square">
            <a:spAutoFit/>
          </a:bodyPr>
          <a:lstStyle/>
          <a:p>
            <a:r>
              <a:rPr lang="en-US" dirty="0">
                <a:hlinkClick r:id="rId2"/>
              </a:rPr>
              <a:t>https://commons.wikimedia.org/wiki/File:Wigner_function_of_a_Schr%C3%B6dinger_cat_state.gif#/media/</a:t>
            </a:r>
            <a:r>
              <a:rPr lang="en-US" dirty="0" err="1">
                <a:hlinkClick r:id="rId2"/>
              </a:rPr>
              <a:t>File:Wigner_function_of_a_Schrödinger_cat_state.gif</a:t>
            </a:r>
            <a:endParaRPr lang="en-US" dirty="0"/>
          </a:p>
          <a:p>
            <a:endParaRPr lang="en-US" dirty="0"/>
          </a:p>
        </p:txBody>
      </p:sp>
      <p:pic>
        <p:nvPicPr>
          <p:cNvPr id="8" name="Picture 7">
            <a:extLst>
              <a:ext uri="{FF2B5EF4-FFF2-40B4-BE49-F238E27FC236}">
                <a16:creationId xmlns:a16="http://schemas.microsoft.com/office/drawing/2014/main" id="{2A6D2B9B-9B54-45A6-81B7-1C55A8DB6B99}"/>
              </a:ext>
            </a:extLst>
          </p:cNvPr>
          <p:cNvPicPr>
            <a:picLocks noChangeAspect="1"/>
          </p:cNvPicPr>
          <p:nvPr/>
        </p:nvPicPr>
        <p:blipFill>
          <a:blip r:embed="rId3"/>
          <a:stretch>
            <a:fillRect/>
          </a:stretch>
        </p:blipFill>
        <p:spPr>
          <a:xfrm>
            <a:off x="7175157" y="2844222"/>
            <a:ext cx="3723503" cy="1912003"/>
          </a:xfrm>
          <a:prstGeom prst="rect">
            <a:avLst/>
          </a:prstGeom>
        </p:spPr>
      </p:pic>
    </p:spTree>
    <p:extLst>
      <p:ext uri="{BB962C8B-B14F-4D97-AF65-F5344CB8AC3E}">
        <p14:creationId xmlns:p14="http://schemas.microsoft.com/office/powerpoint/2010/main" val="179251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Status Week of 10/26/21(3)</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Ran algorithm( Gradient descent) with good known images and working aperture </a:t>
            </a:r>
          </a:p>
          <a:p>
            <a:endParaRPr lang="en-US" dirty="0"/>
          </a:p>
          <a:p>
            <a:endParaRPr lang="en-US" dirty="0"/>
          </a:p>
          <a:p>
            <a:pPr marL="0" indent="0">
              <a:buNone/>
            </a:pPr>
            <a:endParaRPr lang="en-US" dirty="0"/>
          </a:p>
          <a:p>
            <a:pPr marL="0" indent="0">
              <a:buNone/>
            </a:pPr>
            <a:endParaRPr lang="en-US" dirty="0"/>
          </a:p>
          <a:p>
            <a:endParaRPr lang="en-US" dirty="0"/>
          </a:p>
          <a:p>
            <a:endParaRPr lang="en-US" dirty="0"/>
          </a:p>
        </p:txBody>
      </p:sp>
      <p:pic>
        <p:nvPicPr>
          <p:cNvPr id="6" name="Picture 5">
            <a:extLst>
              <a:ext uri="{FF2B5EF4-FFF2-40B4-BE49-F238E27FC236}">
                <a16:creationId xmlns:a16="http://schemas.microsoft.com/office/drawing/2014/main" id="{DE01E688-6551-4BBF-92E0-ED297601B5A4}"/>
              </a:ext>
            </a:extLst>
          </p:cNvPr>
          <p:cNvPicPr>
            <a:picLocks noChangeAspect="1"/>
          </p:cNvPicPr>
          <p:nvPr/>
        </p:nvPicPr>
        <p:blipFill>
          <a:blip r:embed="rId2"/>
          <a:stretch>
            <a:fillRect/>
          </a:stretch>
        </p:blipFill>
        <p:spPr>
          <a:xfrm>
            <a:off x="4827011" y="2942617"/>
            <a:ext cx="3994871" cy="3083069"/>
          </a:xfrm>
          <a:prstGeom prst="rect">
            <a:avLst/>
          </a:prstGeom>
        </p:spPr>
      </p:pic>
    </p:spTree>
    <p:extLst>
      <p:ext uri="{BB962C8B-B14F-4D97-AF65-F5344CB8AC3E}">
        <p14:creationId xmlns:p14="http://schemas.microsoft.com/office/powerpoint/2010/main" val="1924996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Status Week of 10/26/21(4)</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pPr marL="0" indent="0">
              <a:buNone/>
            </a:pPr>
            <a:endParaRPr lang="en-US" dirty="0"/>
          </a:p>
          <a:p>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FD09D8EC-9011-42EF-9075-080AC0682FB7}"/>
              </a:ext>
            </a:extLst>
          </p:cNvPr>
          <p:cNvPicPr>
            <a:picLocks noChangeAspect="1"/>
          </p:cNvPicPr>
          <p:nvPr/>
        </p:nvPicPr>
        <p:blipFill>
          <a:blip r:embed="rId2"/>
          <a:stretch>
            <a:fillRect/>
          </a:stretch>
        </p:blipFill>
        <p:spPr>
          <a:xfrm>
            <a:off x="838200" y="1987261"/>
            <a:ext cx="3562305" cy="2761384"/>
          </a:xfrm>
          <a:prstGeom prst="rect">
            <a:avLst/>
          </a:prstGeom>
        </p:spPr>
      </p:pic>
      <p:pic>
        <p:nvPicPr>
          <p:cNvPr id="8" name="Picture 7">
            <a:extLst>
              <a:ext uri="{FF2B5EF4-FFF2-40B4-BE49-F238E27FC236}">
                <a16:creationId xmlns:a16="http://schemas.microsoft.com/office/drawing/2014/main" id="{DF005A00-800B-429C-AA85-50A49629391E}"/>
              </a:ext>
            </a:extLst>
          </p:cNvPr>
          <p:cNvPicPr>
            <a:picLocks noChangeAspect="1"/>
          </p:cNvPicPr>
          <p:nvPr/>
        </p:nvPicPr>
        <p:blipFill>
          <a:blip r:embed="rId3"/>
          <a:stretch>
            <a:fillRect/>
          </a:stretch>
        </p:blipFill>
        <p:spPr>
          <a:xfrm>
            <a:off x="4486709" y="1979830"/>
            <a:ext cx="3670156" cy="2810803"/>
          </a:xfrm>
          <a:prstGeom prst="rect">
            <a:avLst/>
          </a:prstGeom>
        </p:spPr>
      </p:pic>
      <p:pic>
        <p:nvPicPr>
          <p:cNvPr id="10" name="Picture 9">
            <a:extLst>
              <a:ext uri="{FF2B5EF4-FFF2-40B4-BE49-F238E27FC236}">
                <a16:creationId xmlns:a16="http://schemas.microsoft.com/office/drawing/2014/main" id="{14C6A524-1FE5-402A-8436-2B2BD12AD22A}"/>
              </a:ext>
            </a:extLst>
          </p:cNvPr>
          <p:cNvPicPr>
            <a:picLocks noChangeAspect="1"/>
          </p:cNvPicPr>
          <p:nvPr/>
        </p:nvPicPr>
        <p:blipFill>
          <a:blip r:embed="rId4"/>
          <a:stretch>
            <a:fillRect/>
          </a:stretch>
        </p:blipFill>
        <p:spPr>
          <a:xfrm>
            <a:off x="8182025" y="1996560"/>
            <a:ext cx="3623349" cy="2810804"/>
          </a:xfrm>
          <a:prstGeom prst="rect">
            <a:avLst/>
          </a:prstGeom>
        </p:spPr>
      </p:pic>
    </p:spTree>
    <p:extLst>
      <p:ext uri="{BB962C8B-B14F-4D97-AF65-F5344CB8AC3E}">
        <p14:creationId xmlns:p14="http://schemas.microsoft.com/office/powerpoint/2010/main" val="3150822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Status Week of 10/26/21(5)</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pPr marL="0" indent="0">
              <a:buNone/>
            </a:pPr>
            <a:endParaRPr lang="en-US" dirty="0"/>
          </a:p>
          <a:p>
            <a:endParaRPr lang="en-US" dirty="0"/>
          </a:p>
          <a:p>
            <a:pPr marL="0" indent="0">
              <a:buNone/>
            </a:pPr>
            <a:endParaRPr lang="en-US" dirty="0"/>
          </a:p>
          <a:p>
            <a:pPr marL="0" indent="0">
              <a:buNone/>
            </a:pPr>
            <a:endParaRPr lang="en-US" dirty="0"/>
          </a:p>
          <a:p>
            <a:endParaRPr lang="en-US" dirty="0"/>
          </a:p>
          <a:p>
            <a:endParaRPr lang="en-US" dirty="0"/>
          </a:p>
        </p:txBody>
      </p:sp>
      <p:pic>
        <p:nvPicPr>
          <p:cNvPr id="6" name="Picture 5">
            <a:extLst>
              <a:ext uri="{FF2B5EF4-FFF2-40B4-BE49-F238E27FC236}">
                <a16:creationId xmlns:a16="http://schemas.microsoft.com/office/drawing/2014/main" id="{C4E33607-14DD-411D-847B-7533977E4905}"/>
              </a:ext>
            </a:extLst>
          </p:cNvPr>
          <p:cNvPicPr>
            <a:picLocks noChangeAspect="1"/>
          </p:cNvPicPr>
          <p:nvPr/>
        </p:nvPicPr>
        <p:blipFill>
          <a:blip r:embed="rId2"/>
          <a:stretch>
            <a:fillRect/>
          </a:stretch>
        </p:blipFill>
        <p:spPr>
          <a:xfrm>
            <a:off x="543073" y="2041144"/>
            <a:ext cx="3670157" cy="2796599"/>
          </a:xfrm>
          <a:prstGeom prst="rect">
            <a:avLst/>
          </a:prstGeom>
        </p:spPr>
      </p:pic>
      <p:pic>
        <p:nvPicPr>
          <p:cNvPr id="9" name="Picture 8">
            <a:extLst>
              <a:ext uri="{FF2B5EF4-FFF2-40B4-BE49-F238E27FC236}">
                <a16:creationId xmlns:a16="http://schemas.microsoft.com/office/drawing/2014/main" id="{F10E1D18-3A60-44A0-AF6F-74EE502925A0}"/>
              </a:ext>
            </a:extLst>
          </p:cNvPr>
          <p:cNvPicPr>
            <a:picLocks noChangeAspect="1"/>
          </p:cNvPicPr>
          <p:nvPr/>
        </p:nvPicPr>
        <p:blipFill>
          <a:blip r:embed="rId3"/>
          <a:stretch>
            <a:fillRect/>
          </a:stretch>
        </p:blipFill>
        <p:spPr>
          <a:xfrm>
            <a:off x="4213230" y="1996560"/>
            <a:ext cx="3788561" cy="2890944"/>
          </a:xfrm>
          <a:prstGeom prst="rect">
            <a:avLst/>
          </a:prstGeom>
        </p:spPr>
      </p:pic>
      <p:pic>
        <p:nvPicPr>
          <p:cNvPr id="12" name="Picture 11">
            <a:extLst>
              <a:ext uri="{FF2B5EF4-FFF2-40B4-BE49-F238E27FC236}">
                <a16:creationId xmlns:a16="http://schemas.microsoft.com/office/drawing/2014/main" id="{C26F8D4E-3599-49E2-B411-8953833BC5A4}"/>
              </a:ext>
            </a:extLst>
          </p:cNvPr>
          <p:cNvPicPr>
            <a:picLocks noChangeAspect="1"/>
          </p:cNvPicPr>
          <p:nvPr/>
        </p:nvPicPr>
        <p:blipFill>
          <a:blip r:embed="rId4"/>
          <a:stretch>
            <a:fillRect/>
          </a:stretch>
        </p:blipFill>
        <p:spPr>
          <a:xfrm>
            <a:off x="8001791" y="2041144"/>
            <a:ext cx="3817290" cy="2890944"/>
          </a:xfrm>
          <a:prstGeom prst="rect">
            <a:avLst/>
          </a:prstGeom>
        </p:spPr>
      </p:pic>
    </p:spTree>
    <p:extLst>
      <p:ext uri="{BB962C8B-B14F-4D97-AF65-F5344CB8AC3E}">
        <p14:creationId xmlns:p14="http://schemas.microsoft.com/office/powerpoint/2010/main" val="1237183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Motivation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Difficult </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796680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Applications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Difficult </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289104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Compressive Sensing</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Underdetermined Systems</a:t>
            </a:r>
          </a:p>
          <a:p>
            <a:r>
              <a:rPr lang="en-US" dirty="0" err="1"/>
              <a:t>Candes</a:t>
            </a:r>
            <a:r>
              <a:rPr lang="en-US" dirty="0"/>
              <a:t>, Romberg and Tao (2005)</a:t>
            </a:r>
          </a:p>
          <a:p>
            <a:endParaRPr lang="en-US" dirty="0"/>
          </a:p>
          <a:p>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40B2F25F-9108-42C3-ACCE-87D866FE82BF}"/>
              </a:ext>
            </a:extLst>
          </p:cNvPr>
          <p:cNvPicPr>
            <a:picLocks noChangeAspect="1"/>
          </p:cNvPicPr>
          <p:nvPr/>
        </p:nvPicPr>
        <p:blipFill>
          <a:blip r:embed="rId3"/>
          <a:stretch>
            <a:fillRect/>
          </a:stretch>
        </p:blipFill>
        <p:spPr>
          <a:xfrm>
            <a:off x="6539947" y="3745629"/>
            <a:ext cx="3977309" cy="2431334"/>
          </a:xfrm>
          <a:prstGeom prst="rect">
            <a:avLst/>
          </a:prstGeom>
        </p:spPr>
      </p:pic>
    </p:spTree>
    <p:extLst>
      <p:ext uri="{BB962C8B-B14F-4D97-AF65-F5344CB8AC3E}">
        <p14:creationId xmlns:p14="http://schemas.microsoft.com/office/powerpoint/2010/main" val="585859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Compressive Sensing</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Uncertainty relation( Heisenberg from Quantum Mechanics)</a:t>
            </a:r>
          </a:p>
          <a:p>
            <a:r>
              <a:rPr lang="en-US" dirty="0"/>
              <a:t> Mutual coherence</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29453F96-54B5-49BF-84FA-28C6C41F3F8C}"/>
              </a:ext>
            </a:extLst>
          </p:cNvPr>
          <p:cNvPicPr>
            <a:picLocks noChangeAspect="1"/>
          </p:cNvPicPr>
          <p:nvPr/>
        </p:nvPicPr>
        <p:blipFill>
          <a:blip r:embed="rId3"/>
          <a:stretch>
            <a:fillRect/>
          </a:stretch>
        </p:blipFill>
        <p:spPr>
          <a:xfrm>
            <a:off x="3863424" y="4001294"/>
            <a:ext cx="2933700" cy="1762125"/>
          </a:xfrm>
          <a:prstGeom prst="rect">
            <a:avLst/>
          </a:prstGeom>
        </p:spPr>
      </p:pic>
      <p:pic>
        <p:nvPicPr>
          <p:cNvPr id="7" name="Picture 6">
            <a:extLst>
              <a:ext uri="{FF2B5EF4-FFF2-40B4-BE49-F238E27FC236}">
                <a16:creationId xmlns:a16="http://schemas.microsoft.com/office/drawing/2014/main" id="{F59716D0-36FD-4EC3-AAE1-BE8156EF3A67}"/>
              </a:ext>
            </a:extLst>
          </p:cNvPr>
          <p:cNvPicPr>
            <a:picLocks noChangeAspect="1"/>
          </p:cNvPicPr>
          <p:nvPr/>
        </p:nvPicPr>
        <p:blipFill>
          <a:blip r:embed="rId4"/>
          <a:stretch>
            <a:fillRect/>
          </a:stretch>
        </p:blipFill>
        <p:spPr>
          <a:xfrm>
            <a:off x="6871666" y="4067969"/>
            <a:ext cx="2762250" cy="1695450"/>
          </a:xfrm>
          <a:prstGeom prst="rect">
            <a:avLst/>
          </a:prstGeom>
        </p:spPr>
      </p:pic>
    </p:spTree>
    <p:extLst>
      <p:ext uri="{BB962C8B-B14F-4D97-AF65-F5344CB8AC3E}">
        <p14:creationId xmlns:p14="http://schemas.microsoft.com/office/powerpoint/2010/main" val="1254996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Compressive Sensing</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Sensing Matrix Equations </a:t>
            </a:r>
          </a:p>
          <a:p>
            <a:pPr marL="0" indent="0">
              <a:buNone/>
            </a:pPr>
            <a:endParaRPr lang="en-US" dirty="0"/>
          </a:p>
          <a:p>
            <a:pPr marL="0" indent="0">
              <a:buNone/>
            </a:pPr>
            <a:endParaRPr lang="en-US" dirty="0"/>
          </a:p>
          <a:p>
            <a:endParaRPr lang="en-US" dirty="0"/>
          </a:p>
          <a:p>
            <a:endParaRPr lang="en-US" dirty="0"/>
          </a:p>
        </p:txBody>
      </p:sp>
      <p:pic>
        <p:nvPicPr>
          <p:cNvPr id="7" name="Picture 6">
            <a:extLst>
              <a:ext uri="{FF2B5EF4-FFF2-40B4-BE49-F238E27FC236}">
                <a16:creationId xmlns:a16="http://schemas.microsoft.com/office/drawing/2014/main" id="{19A099AD-2E80-443B-95E4-3475692D21ED}"/>
              </a:ext>
            </a:extLst>
          </p:cNvPr>
          <p:cNvPicPr>
            <a:picLocks noChangeAspect="1"/>
          </p:cNvPicPr>
          <p:nvPr/>
        </p:nvPicPr>
        <p:blipFill>
          <a:blip r:embed="rId3"/>
          <a:stretch>
            <a:fillRect/>
          </a:stretch>
        </p:blipFill>
        <p:spPr>
          <a:xfrm>
            <a:off x="5188043" y="2019580"/>
            <a:ext cx="6510315" cy="3502680"/>
          </a:xfrm>
          <a:prstGeom prst="rect">
            <a:avLst/>
          </a:prstGeom>
        </p:spPr>
      </p:pic>
    </p:spTree>
    <p:extLst>
      <p:ext uri="{BB962C8B-B14F-4D97-AF65-F5344CB8AC3E}">
        <p14:creationId xmlns:p14="http://schemas.microsoft.com/office/powerpoint/2010/main" val="14420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Diffusers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Difficult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84F62AB2-7956-43E3-94AE-20C0B1AD0620}"/>
              </a:ext>
            </a:extLst>
          </p:cNvPr>
          <p:cNvPicPr>
            <a:picLocks noChangeAspect="1"/>
          </p:cNvPicPr>
          <p:nvPr/>
        </p:nvPicPr>
        <p:blipFill>
          <a:blip r:embed="rId3"/>
          <a:stretch>
            <a:fillRect/>
          </a:stretch>
        </p:blipFill>
        <p:spPr>
          <a:xfrm>
            <a:off x="6823719" y="2872581"/>
            <a:ext cx="4067175" cy="2257425"/>
          </a:xfrm>
          <a:prstGeom prst="rect">
            <a:avLst/>
          </a:prstGeom>
        </p:spPr>
      </p:pic>
    </p:spTree>
    <p:extLst>
      <p:ext uri="{BB962C8B-B14F-4D97-AF65-F5344CB8AC3E}">
        <p14:creationId xmlns:p14="http://schemas.microsoft.com/office/powerpoint/2010/main" val="1779357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Diffusers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Difficult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6AAC03F1-B1E4-4DB7-8AC2-A0934FAF9ED8}"/>
              </a:ext>
            </a:extLst>
          </p:cNvPr>
          <p:cNvPicPr>
            <a:picLocks noChangeAspect="1"/>
          </p:cNvPicPr>
          <p:nvPr/>
        </p:nvPicPr>
        <p:blipFill>
          <a:blip r:embed="rId2"/>
          <a:stretch>
            <a:fillRect/>
          </a:stretch>
        </p:blipFill>
        <p:spPr>
          <a:xfrm>
            <a:off x="5348008" y="2610644"/>
            <a:ext cx="5314950" cy="2781300"/>
          </a:xfrm>
          <a:prstGeom prst="rect">
            <a:avLst/>
          </a:prstGeom>
        </p:spPr>
      </p:pic>
    </p:spTree>
    <p:extLst>
      <p:ext uri="{BB962C8B-B14F-4D97-AF65-F5344CB8AC3E}">
        <p14:creationId xmlns:p14="http://schemas.microsoft.com/office/powerpoint/2010/main" val="2999280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3344</TotalTime>
  <Words>717</Words>
  <Application>Microsoft Office PowerPoint</Application>
  <PresentationFormat>Widescreen</PresentationFormat>
  <Paragraphs>177</Paragraphs>
  <Slides>26</Slides>
  <Notes>8</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26</vt:i4>
      </vt:variant>
    </vt:vector>
  </HeadingPairs>
  <TitlesOfParts>
    <vt:vector size="32" baseType="lpstr">
      <vt:lpstr>Arial</vt:lpstr>
      <vt:lpstr>Calibri</vt:lpstr>
      <vt:lpstr>Calibri Light</vt:lpstr>
      <vt:lpstr>Office Theme</vt:lpstr>
      <vt:lpstr>1_Custom Design</vt:lpstr>
      <vt:lpstr>Custom Design</vt:lpstr>
      <vt:lpstr>DiffuserCam:  lenless single-exposure 3-D Imaging</vt:lpstr>
      <vt:lpstr>Topics</vt:lpstr>
      <vt:lpstr>Motivation</vt:lpstr>
      <vt:lpstr>Applications</vt:lpstr>
      <vt:lpstr>Compressive Sensing</vt:lpstr>
      <vt:lpstr>Compressive Sensing</vt:lpstr>
      <vt:lpstr>Compressive Sensing</vt:lpstr>
      <vt:lpstr>Diffusers</vt:lpstr>
      <vt:lpstr>Diffusers</vt:lpstr>
      <vt:lpstr>Point Spread Function</vt:lpstr>
      <vt:lpstr>Algorithms</vt:lpstr>
      <vt:lpstr>Algorithms</vt:lpstr>
      <vt:lpstr>Principles</vt:lpstr>
      <vt:lpstr>Principles</vt:lpstr>
      <vt:lpstr>Setup</vt:lpstr>
      <vt:lpstr>Setup</vt:lpstr>
      <vt:lpstr>Experiments</vt:lpstr>
      <vt:lpstr>Experiments</vt:lpstr>
      <vt:lpstr>Discussion</vt:lpstr>
      <vt:lpstr>Discussion</vt:lpstr>
      <vt:lpstr>Conclusion</vt:lpstr>
      <vt:lpstr>Future Work</vt:lpstr>
      <vt:lpstr>Future Work</vt:lpstr>
      <vt:lpstr>Status Week of 10/26/21(3)</vt:lpstr>
      <vt:lpstr>Status Week of 10/26/21(4)</vt:lpstr>
      <vt:lpstr>Status Week of 10/26/21(5)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 Duran</dc:creator>
  <cp:lastModifiedBy>Ray Duran</cp:lastModifiedBy>
  <cp:revision>103</cp:revision>
  <dcterms:created xsi:type="dcterms:W3CDTF">2020-04-11T18:12:55Z</dcterms:created>
  <dcterms:modified xsi:type="dcterms:W3CDTF">2021-12-04T21:30:31Z</dcterms:modified>
</cp:coreProperties>
</file>