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9/7/2025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D19A-357F-6047-1DCE-FC5E7AAB3E0E}"/>
              </a:ext>
            </a:extLst>
          </p:cNvPr>
          <p:cNvSpPr>
            <a:spLocks noGrp="1"/>
          </p:cNvSpPr>
          <p:nvPr>
            <p:ph type="ctrTitle"/>
          </p:nvPr>
        </p:nvSpPr>
        <p:spPr>
          <a:xfrm>
            <a:off x="2812439" y="2875791"/>
            <a:ext cx="6031757" cy="1106417"/>
          </a:xfrm>
        </p:spPr>
        <p:txBody>
          <a:bodyPr>
            <a:normAutofit/>
          </a:bodyPr>
          <a:lstStyle/>
          <a:p>
            <a:r>
              <a:rPr lang="en-GB" b="1">
                <a:solidFill>
                  <a:schemeClr val="tx2"/>
                </a:solidFill>
              </a:rPr>
              <a:t>DIGITAL PORTFOLIO </a:t>
            </a:r>
            <a:endParaRPr lang="en-US" b="1">
              <a:solidFill>
                <a:schemeClr val="tx2"/>
              </a:solidFill>
            </a:endParaRPr>
          </a:p>
        </p:txBody>
      </p:sp>
    </p:spTree>
    <p:extLst>
      <p:ext uri="{BB962C8B-B14F-4D97-AF65-F5344CB8AC3E}">
        <p14:creationId xmlns:p14="http://schemas.microsoft.com/office/powerpoint/2010/main" val="85108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69BF-CB25-7B04-FC02-1E99F800B3FD}"/>
              </a:ext>
            </a:extLst>
          </p:cNvPr>
          <p:cNvSpPr>
            <a:spLocks noGrp="1"/>
          </p:cNvSpPr>
          <p:nvPr>
            <p:ph type="title"/>
          </p:nvPr>
        </p:nvSpPr>
        <p:spPr/>
        <p:txBody>
          <a:bodyPr/>
          <a:lstStyle/>
          <a:p>
            <a:r>
              <a:rPr lang="en-GB" b="1" u="sng" dirty="0"/>
              <a:t>Features and functionality </a:t>
            </a:r>
            <a:endParaRPr lang="en-US" b="1" u="sng" dirty="0"/>
          </a:p>
        </p:txBody>
      </p:sp>
      <p:sp>
        <p:nvSpPr>
          <p:cNvPr id="3" name="Content Placeholder 2">
            <a:extLst>
              <a:ext uri="{FF2B5EF4-FFF2-40B4-BE49-F238E27FC236}">
                <a16:creationId xmlns:a16="http://schemas.microsoft.com/office/drawing/2014/main" id="{3D66ACF9-1AC6-5C69-BF78-2FB5B2C88DE7}"/>
              </a:ext>
            </a:extLst>
          </p:cNvPr>
          <p:cNvSpPr>
            <a:spLocks noGrp="1"/>
          </p:cNvSpPr>
          <p:nvPr>
            <p:ph idx="1"/>
          </p:nvPr>
        </p:nvSpPr>
        <p:spPr>
          <a:xfrm>
            <a:off x="1374774" y="1851721"/>
            <a:ext cx="10131425" cy="3649133"/>
          </a:xfrm>
        </p:spPr>
        <p:txBody>
          <a:bodyPr>
            <a:normAutofit/>
          </a:bodyPr>
          <a:lstStyle/>
          <a:p>
            <a:r>
              <a:rPr lang="en-GB" dirty="0"/>
              <a:t>Responsive Design – Works smoothly on desktop, tablet, and mobile.
Navigation Menu – Easy access to all sections.
Project Showcase – Image previews, descriptions, and live/demo links.
Interactive Elements – Hover effects, animations, or transitions.
Downloadable Resume – PDF link or embedded viewer.
Contact Form – For direct communication via email or form services.
Social Media Integration – Links to LinkedIn, GitHub, </a:t>
            </a:r>
            <a:r>
              <a:rPr lang="en-GB" dirty="0" err="1"/>
              <a:t>Behance</a:t>
            </a:r>
            <a:r>
              <a:rPr lang="en-GB" dirty="0"/>
              <a:t>, etc.
Search Engine Friendly – Optimized structure for visibility.</a:t>
            </a:r>
            <a:endParaRPr lang="en-US" dirty="0"/>
          </a:p>
        </p:txBody>
      </p:sp>
    </p:spTree>
    <p:extLst>
      <p:ext uri="{BB962C8B-B14F-4D97-AF65-F5344CB8AC3E}">
        <p14:creationId xmlns:p14="http://schemas.microsoft.com/office/powerpoint/2010/main" val="314062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C07F9-0828-1ACF-0FB9-585F18D19F14}"/>
              </a:ext>
            </a:extLst>
          </p:cNvPr>
          <p:cNvSpPr>
            <a:spLocks noGrp="1"/>
          </p:cNvSpPr>
          <p:nvPr>
            <p:ph type="title"/>
          </p:nvPr>
        </p:nvSpPr>
        <p:spPr/>
        <p:txBody>
          <a:bodyPr/>
          <a:lstStyle/>
          <a:p>
            <a:r>
              <a:rPr lang="en-GB" b="1" u="sng" dirty="0"/>
              <a:t>Result and screenshots </a:t>
            </a:r>
            <a:endParaRPr lang="en-US" b="1" u="sng" dirty="0"/>
          </a:p>
        </p:txBody>
      </p:sp>
      <p:sp>
        <p:nvSpPr>
          <p:cNvPr id="10" name="Content Placeholder 9">
            <a:extLst>
              <a:ext uri="{FF2B5EF4-FFF2-40B4-BE49-F238E27FC236}">
                <a16:creationId xmlns:a16="http://schemas.microsoft.com/office/drawing/2014/main" id="{9225B429-0903-A4EB-8A03-5933A3559A31}"/>
              </a:ext>
            </a:extLst>
          </p:cNvPr>
          <p:cNvSpPr>
            <a:spLocks noGrp="1"/>
          </p:cNvSpPr>
          <p:nvPr>
            <p:ph idx="1"/>
          </p:nvPr>
        </p:nvSpPr>
        <p:spPr>
          <a:xfrm>
            <a:off x="1374774" y="1825199"/>
            <a:ext cx="10131425" cy="3649133"/>
          </a:xfrm>
        </p:spPr>
        <p:txBody>
          <a:bodyPr>
            <a:normAutofit/>
          </a:bodyPr>
          <a:lstStyle/>
          <a:p>
            <a:r>
              <a:rPr lang="en-GB" dirty="0"/>
              <a:t>For a digital portfolio, you can include:
Project screenshots*: Visual representations of your work, showcasing design, functionality, and features
Test results*: Reports on testing, debugging, and optimization efforts
Code snippets: Examples of your coding work, demonstrating skills and techniques
Live demos: Links to live projects or demos, allowing viewers to experience your work </a:t>
            </a:r>
            <a:r>
              <a:rPr lang="en-GB" dirty="0" err="1"/>
              <a:t>firsthand</a:t>
            </a:r>
            <a:r>
              <a:rPr lang="en-GB" dirty="0"/>
              <a:t>
Case studies: Written summaries of projects, highlighting challenges, solutions, and outcomes</a:t>
            </a:r>
            <a:endParaRPr lang="en-US" dirty="0"/>
          </a:p>
        </p:txBody>
      </p:sp>
    </p:spTree>
    <p:extLst>
      <p:ext uri="{BB962C8B-B14F-4D97-AF65-F5344CB8AC3E}">
        <p14:creationId xmlns:p14="http://schemas.microsoft.com/office/powerpoint/2010/main" val="102299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D261-DA37-8B69-980D-997ACBA43B44}"/>
              </a:ext>
            </a:extLst>
          </p:cNvPr>
          <p:cNvSpPr>
            <a:spLocks noGrp="1"/>
          </p:cNvSpPr>
          <p:nvPr>
            <p:ph type="title"/>
          </p:nvPr>
        </p:nvSpPr>
        <p:spPr/>
        <p:txBody>
          <a:bodyPr/>
          <a:lstStyle/>
          <a:p>
            <a:r>
              <a:rPr lang="en-GB" b="1" u="sng" dirty="0"/>
              <a:t>Conclusion </a:t>
            </a:r>
            <a:endParaRPr lang="en-US" b="1" u="sng" dirty="0"/>
          </a:p>
        </p:txBody>
      </p:sp>
      <p:sp>
        <p:nvSpPr>
          <p:cNvPr id="3" name="Content Placeholder 2">
            <a:extLst>
              <a:ext uri="{FF2B5EF4-FFF2-40B4-BE49-F238E27FC236}">
                <a16:creationId xmlns:a16="http://schemas.microsoft.com/office/drawing/2014/main" id="{E15B2F75-B08A-913A-B85E-E3125AB1F9DF}"/>
              </a:ext>
            </a:extLst>
          </p:cNvPr>
          <p:cNvSpPr>
            <a:spLocks noGrp="1"/>
          </p:cNvSpPr>
          <p:nvPr>
            <p:ph idx="1"/>
          </p:nvPr>
        </p:nvSpPr>
        <p:spPr>
          <a:xfrm>
            <a:off x="1030287" y="1337733"/>
            <a:ext cx="10131425" cy="3649133"/>
          </a:xfrm>
        </p:spPr>
        <p:txBody>
          <a:bodyPr/>
          <a:lstStyle/>
          <a:p>
            <a:r>
              <a:rPr lang="en-GB" dirty="0"/>
              <a:t>The digital portfolio serves as a professional platform to showcase skills, achievements, and projects in an organized and visually appealing way. It enhances personal branding, increases online visibility, and provides opportunities for employment, collaboration, and career growth.</a:t>
            </a:r>
            <a:endParaRPr lang="en-US" dirty="0"/>
          </a:p>
        </p:txBody>
      </p:sp>
    </p:spTree>
    <p:extLst>
      <p:ext uri="{BB962C8B-B14F-4D97-AF65-F5344CB8AC3E}">
        <p14:creationId xmlns:p14="http://schemas.microsoft.com/office/powerpoint/2010/main" val="392036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A4F8-71F5-0BE9-3404-580BB655DA50}"/>
              </a:ext>
            </a:extLst>
          </p:cNvPr>
          <p:cNvSpPr>
            <a:spLocks noGrp="1"/>
          </p:cNvSpPr>
          <p:nvPr>
            <p:ph type="title"/>
          </p:nvPr>
        </p:nvSpPr>
        <p:spPr/>
        <p:txBody>
          <a:bodyPr/>
          <a:lstStyle/>
          <a:p>
            <a:r>
              <a:rPr lang="en-GB" b="1" u="sng">
                <a:solidFill>
                  <a:schemeClr val="tx2"/>
                </a:solidFill>
              </a:rPr>
              <a:t>DIGITAL PORTFOLIO </a:t>
            </a:r>
            <a:endParaRPr lang="en-US" b="1" u="sng">
              <a:solidFill>
                <a:schemeClr val="tx2"/>
              </a:solidFill>
            </a:endParaRPr>
          </a:p>
        </p:txBody>
      </p:sp>
      <p:sp>
        <p:nvSpPr>
          <p:cNvPr id="3" name="Content Placeholder 2">
            <a:extLst>
              <a:ext uri="{FF2B5EF4-FFF2-40B4-BE49-F238E27FC236}">
                <a16:creationId xmlns:a16="http://schemas.microsoft.com/office/drawing/2014/main" id="{EB37F9B5-BC8B-0312-8C06-44C43A84580B}"/>
              </a:ext>
            </a:extLst>
          </p:cNvPr>
          <p:cNvSpPr>
            <a:spLocks noGrp="1"/>
          </p:cNvSpPr>
          <p:nvPr>
            <p:ph idx="1"/>
          </p:nvPr>
        </p:nvSpPr>
        <p:spPr>
          <a:xfrm>
            <a:off x="1030287" y="1990401"/>
            <a:ext cx="10131425" cy="2801733"/>
          </a:xfrm>
        </p:spPr>
        <p:txBody>
          <a:bodyPr/>
          <a:lstStyle/>
          <a:p>
            <a:r>
              <a:rPr lang="en-GB" b="1"/>
              <a:t>Student name                                              : S Mathanraj</a:t>
            </a:r>
          </a:p>
          <a:p>
            <a:r>
              <a:rPr lang="en-GB" b="1"/>
              <a:t>Register number and NMID                       : 2422K1584 And asbru4q2422K1584</a:t>
            </a:r>
          </a:p>
          <a:p>
            <a:r>
              <a:rPr lang="en-GB" b="1"/>
              <a:t>Department                                                  : Computer science </a:t>
            </a:r>
          </a:p>
          <a:p>
            <a:r>
              <a:rPr lang="en-GB" b="1"/>
              <a:t>College                                                          : KSG College of arts and science </a:t>
            </a:r>
          </a:p>
          <a:p>
            <a:r>
              <a:rPr lang="en-GB" b="1"/>
              <a:t>University                                                     : Bharathiyar University </a:t>
            </a:r>
            <a:endParaRPr lang="en-US" b="1"/>
          </a:p>
        </p:txBody>
      </p:sp>
    </p:spTree>
    <p:extLst>
      <p:ext uri="{BB962C8B-B14F-4D97-AF65-F5344CB8AC3E}">
        <p14:creationId xmlns:p14="http://schemas.microsoft.com/office/powerpoint/2010/main" val="175260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5BFC-0AA7-7A80-D015-6D9730AB9E33}"/>
              </a:ext>
            </a:extLst>
          </p:cNvPr>
          <p:cNvSpPr>
            <a:spLocks noGrp="1"/>
          </p:cNvSpPr>
          <p:nvPr>
            <p:ph type="title"/>
          </p:nvPr>
        </p:nvSpPr>
        <p:spPr>
          <a:xfrm>
            <a:off x="3612452" y="609600"/>
            <a:ext cx="10131425" cy="1456267"/>
          </a:xfrm>
        </p:spPr>
        <p:txBody>
          <a:bodyPr/>
          <a:lstStyle/>
          <a:p>
            <a:r>
              <a:rPr lang="en-GB" b="1" u="sng"/>
              <a:t>Student portfolio </a:t>
            </a:r>
            <a:endParaRPr lang="en-US" b="1" u="sng"/>
          </a:p>
        </p:txBody>
      </p:sp>
      <p:sp>
        <p:nvSpPr>
          <p:cNvPr id="3" name="Content Placeholder 2">
            <a:extLst>
              <a:ext uri="{FF2B5EF4-FFF2-40B4-BE49-F238E27FC236}">
                <a16:creationId xmlns:a16="http://schemas.microsoft.com/office/drawing/2014/main" id="{740632E9-75CF-CDC1-B4BF-18D1EC76C9C3}"/>
              </a:ext>
            </a:extLst>
          </p:cNvPr>
          <p:cNvSpPr>
            <a:spLocks noGrp="1"/>
          </p:cNvSpPr>
          <p:nvPr>
            <p:ph idx="1"/>
          </p:nvPr>
        </p:nvSpPr>
        <p:spPr>
          <a:xfrm>
            <a:off x="4363607" y="1337733"/>
            <a:ext cx="11767278" cy="2513529"/>
          </a:xfrm>
        </p:spPr>
        <p:txBody>
          <a:bodyPr/>
          <a:lstStyle/>
          <a:p>
            <a:pPr marL="0" indent="0">
              <a:buNone/>
            </a:pPr>
            <a:r>
              <a:rPr lang="en-GB" b="1"/>
              <a:t> Using frontend developer </a:t>
            </a:r>
            <a:endParaRPr lang="en-US" b="1"/>
          </a:p>
        </p:txBody>
      </p:sp>
    </p:spTree>
    <p:extLst>
      <p:ext uri="{BB962C8B-B14F-4D97-AF65-F5344CB8AC3E}">
        <p14:creationId xmlns:p14="http://schemas.microsoft.com/office/powerpoint/2010/main" val="200899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376C-82C0-A0D5-825F-9C847EC68150}"/>
              </a:ext>
            </a:extLst>
          </p:cNvPr>
          <p:cNvSpPr>
            <a:spLocks noGrp="1"/>
          </p:cNvSpPr>
          <p:nvPr>
            <p:ph type="title"/>
          </p:nvPr>
        </p:nvSpPr>
        <p:spPr/>
        <p:txBody>
          <a:bodyPr/>
          <a:lstStyle/>
          <a:p>
            <a:r>
              <a:rPr lang="en-GB" b="1" u="sng"/>
              <a:t>AgenDa </a:t>
            </a:r>
            <a:endParaRPr lang="en-US" b="1" u="sng"/>
          </a:p>
        </p:txBody>
      </p:sp>
      <p:sp>
        <p:nvSpPr>
          <p:cNvPr id="6" name="Content Placeholder 5">
            <a:extLst>
              <a:ext uri="{FF2B5EF4-FFF2-40B4-BE49-F238E27FC236}">
                <a16:creationId xmlns:a16="http://schemas.microsoft.com/office/drawing/2014/main" id="{A67614D8-7651-C79D-5B6E-0D5D2FD53F14}"/>
              </a:ext>
            </a:extLst>
          </p:cNvPr>
          <p:cNvSpPr>
            <a:spLocks noGrp="1"/>
          </p:cNvSpPr>
          <p:nvPr>
            <p:ph idx="1"/>
          </p:nvPr>
        </p:nvSpPr>
        <p:spPr/>
        <p:txBody>
          <a:bodyPr/>
          <a:lstStyle/>
          <a:p>
            <a:pPr marL="0" indent="0">
              <a:buNone/>
            </a:pPr>
            <a:r>
              <a:rPr lang="en-GB"/>
              <a:t> </a:t>
            </a:r>
            <a:endParaRPr lang="en-US"/>
          </a:p>
        </p:txBody>
      </p:sp>
      <p:sp>
        <p:nvSpPr>
          <p:cNvPr id="7" name="TextBox 6">
            <a:extLst>
              <a:ext uri="{FF2B5EF4-FFF2-40B4-BE49-F238E27FC236}">
                <a16:creationId xmlns:a16="http://schemas.microsoft.com/office/drawing/2014/main" id="{CB5E313E-8EE9-DD5B-C21E-801010DCEBDC}"/>
              </a:ext>
            </a:extLst>
          </p:cNvPr>
          <p:cNvSpPr txBox="1"/>
          <p:nvPr/>
        </p:nvSpPr>
        <p:spPr>
          <a:xfrm>
            <a:off x="1819130" y="2140858"/>
            <a:ext cx="7612325" cy="2862322"/>
          </a:xfrm>
          <a:prstGeom prst="rect">
            <a:avLst/>
          </a:prstGeom>
          <a:noFill/>
        </p:spPr>
        <p:txBody>
          <a:bodyPr wrap="square">
            <a:spAutoFit/>
          </a:bodyPr>
          <a:lstStyle/>
          <a:p>
            <a:pPr marL="342900" indent="-342900">
              <a:buFont typeface="+mj-lt"/>
              <a:buAutoNum type="arabicPeriod"/>
            </a:pPr>
            <a:r>
              <a:rPr lang="en-GB" b="1" dirty="0"/>
              <a:t>Problem  statement </a:t>
            </a:r>
          </a:p>
          <a:p>
            <a:pPr marL="342900" indent="-342900">
              <a:buFont typeface="+mj-lt"/>
              <a:buAutoNum type="arabicPeriod"/>
            </a:pPr>
            <a:r>
              <a:rPr lang="en-GB" b="1" dirty="0"/>
              <a:t>Project Overview </a:t>
            </a:r>
          </a:p>
          <a:p>
            <a:pPr marL="342900" indent="-342900">
              <a:buFont typeface="+mj-lt"/>
              <a:buAutoNum type="arabicPeriod"/>
            </a:pPr>
            <a:r>
              <a:rPr lang="en-GB" b="1" dirty="0"/>
              <a:t>End users </a:t>
            </a:r>
          </a:p>
          <a:p>
            <a:pPr marL="342900" indent="-342900">
              <a:buFont typeface="+mj-lt"/>
              <a:buAutoNum type="arabicPeriod"/>
            </a:pPr>
            <a:r>
              <a:rPr lang="en-GB" b="1" dirty="0"/>
              <a:t>Tools and Technologies </a:t>
            </a:r>
          </a:p>
          <a:p>
            <a:pPr marL="342900" indent="-342900">
              <a:buFont typeface="+mj-lt"/>
              <a:buAutoNum type="arabicPeriod"/>
            </a:pPr>
            <a:r>
              <a:rPr lang="en-GB" b="1" dirty="0"/>
              <a:t>Portfolio design and layout </a:t>
            </a:r>
          </a:p>
          <a:p>
            <a:pPr marL="342900" indent="-342900">
              <a:buFont typeface="+mj-lt"/>
              <a:buAutoNum type="arabicPeriod"/>
            </a:pPr>
            <a:r>
              <a:rPr lang="en-GB" b="1" dirty="0"/>
              <a:t>Features and functionality </a:t>
            </a:r>
          </a:p>
          <a:p>
            <a:pPr marL="342900" indent="-342900">
              <a:buFont typeface="+mj-lt"/>
              <a:buAutoNum type="arabicPeriod"/>
            </a:pPr>
            <a:r>
              <a:rPr lang="en-GB" b="1" dirty="0"/>
              <a:t>Results and screenshots</a:t>
            </a:r>
          </a:p>
          <a:p>
            <a:pPr marL="342900" indent="-342900">
              <a:buFont typeface="+mj-lt"/>
              <a:buAutoNum type="arabicPeriod"/>
            </a:pPr>
            <a:r>
              <a:rPr lang="en-GB" b="1" dirty="0"/>
              <a:t>Conclusion </a:t>
            </a:r>
          </a:p>
          <a:p>
            <a:pPr marL="342900" indent="-342900">
              <a:buFont typeface="+mj-lt"/>
              <a:buAutoNum type="arabicPeriod"/>
            </a:pPr>
            <a:r>
              <a:rPr lang="en-GB" b="1" dirty="0"/>
              <a:t>GitHub Link</a:t>
            </a:r>
          </a:p>
          <a:p>
            <a:pPr marL="342900" indent="-342900">
              <a:buFont typeface="+mj-lt"/>
              <a:buAutoNum type="arabicPeriod"/>
            </a:pPr>
            <a:endParaRPr lang="en-GB" b="1" dirty="0"/>
          </a:p>
        </p:txBody>
      </p:sp>
    </p:spTree>
    <p:extLst>
      <p:ext uri="{BB962C8B-B14F-4D97-AF65-F5344CB8AC3E}">
        <p14:creationId xmlns:p14="http://schemas.microsoft.com/office/powerpoint/2010/main" val="298612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E531-8B7C-AEEB-1BAB-CF874AD1BA51}"/>
              </a:ext>
            </a:extLst>
          </p:cNvPr>
          <p:cNvSpPr>
            <a:spLocks noGrp="1"/>
          </p:cNvSpPr>
          <p:nvPr>
            <p:ph type="title"/>
          </p:nvPr>
        </p:nvSpPr>
        <p:spPr/>
        <p:txBody>
          <a:bodyPr/>
          <a:lstStyle/>
          <a:p>
            <a:r>
              <a:rPr lang="en-GB" b="1" u="sng"/>
              <a:t>Problem statement </a:t>
            </a:r>
            <a:endParaRPr lang="en-US" b="1" u="sng"/>
          </a:p>
        </p:txBody>
      </p:sp>
      <p:sp>
        <p:nvSpPr>
          <p:cNvPr id="3" name="Content Placeholder 2">
            <a:extLst>
              <a:ext uri="{FF2B5EF4-FFF2-40B4-BE49-F238E27FC236}">
                <a16:creationId xmlns:a16="http://schemas.microsoft.com/office/drawing/2014/main" id="{F3309EB9-97BC-41FB-B0D3-E4E6D586EB10}"/>
              </a:ext>
            </a:extLst>
          </p:cNvPr>
          <p:cNvSpPr>
            <a:spLocks noGrp="1"/>
          </p:cNvSpPr>
          <p:nvPr>
            <p:ph idx="1"/>
          </p:nvPr>
        </p:nvSpPr>
        <p:spPr>
          <a:xfrm>
            <a:off x="1374774" y="1863562"/>
            <a:ext cx="8136842" cy="4384838"/>
          </a:xfrm>
        </p:spPr>
        <p:txBody>
          <a:bodyPr>
            <a:normAutofit fontScale="70000" lnSpcReduction="20000"/>
          </a:bodyPr>
          <a:lstStyle/>
          <a:p>
            <a:pPr marL="0" indent="0">
              <a:buNone/>
            </a:pPr>
            <a:r>
              <a:rPr lang="en-GB" b="1" dirty="0"/>
              <a:t>“As a student, I need a digital platform to showcase my work, projects, and achievements in a visually appealing and easily accessible way, allowing potential employers, clients, or collaborators to quickly understand my skills, experience, and accomplishments, and make informed decisions about working with me.”
</a:t>
            </a:r>
            <a:r>
              <a:rPr lang="en-GB" b="1" u="sng" dirty="0"/>
              <a:t>Possible Goals</a:t>
            </a:r>
            <a:r>
              <a:rPr lang="en-GB" b="1" dirty="0"/>
              <a:t>:
- Create a professional online presence
- Showcase projects and achievements
- Attract potential employers or clients
- Demonstrate skills and expertise
- Build personal brand
</a:t>
            </a:r>
            <a:r>
              <a:rPr lang="en-GB" b="1" u="sng" dirty="0"/>
              <a:t>Possible Target Audience</a:t>
            </a:r>
            <a:r>
              <a:rPr lang="en-GB" b="1" dirty="0"/>
              <a:t>:
- Potential employers
- Clients
- Collaborators
- Industry peers
This problem statement can serve as a starting point for designing and developing a digital portfolio that effectively communicates your value and showcases your work.</a:t>
            </a:r>
            <a:endParaRPr lang="en-US" b="1" dirty="0"/>
          </a:p>
        </p:txBody>
      </p:sp>
    </p:spTree>
    <p:extLst>
      <p:ext uri="{BB962C8B-B14F-4D97-AF65-F5344CB8AC3E}">
        <p14:creationId xmlns:p14="http://schemas.microsoft.com/office/powerpoint/2010/main" val="122479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73B2-4F78-BE48-3928-03E8587F19A3}"/>
              </a:ext>
            </a:extLst>
          </p:cNvPr>
          <p:cNvSpPr>
            <a:spLocks noGrp="1"/>
          </p:cNvSpPr>
          <p:nvPr>
            <p:ph type="title"/>
          </p:nvPr>
        </p:nvSpPr>
        <p:spPr/>
        <p:txBody>
          <a:bodyPr/>
          <a:lstStyle/>
          <a:p>
            <a:r>
              <a:rPr lang="en-GB" b="1" u="sng" dirty="0"/>
              <a:t>Project overview </a:t>
            </a:r>
            <a:endParaRPr lang="en-US" b="1" u="sng" dirty="0"/>
          </a:p>
        </p:txBody>
      </p:sp>
      <p:sp>
        <p:nvSpPr>
          <p:cNvPr id="3" name="Content Placeholder 2">
            <a:extLst>
              <a:ext uri="{FF2B5EF4-FFF2-40B4-BE49-F238E27FC236}">
                <a16:creationId xmlns:a16="http://schemas.microsoft.com/office/drawing/2014/main" id="{2C609325-526B-638B-F2C9-E33E66910BA1}"/>
              </a:ext>
            </a:extLst>
          </p:cNvPr>
          <p:cNvSpPr>
            <a:spLocks noGrp="1"/>
          </p:cNvSpPr>
          <p:nvPr>
            <p:ph idx="1"/>
          </p:nvPr>
        </p:nvSpPr>
        <p:spPr>
          <a:xfrm>
            <a:off x="1374774" y="2065867"/>
            <a:ext cx="10131425" cy="3649133"/>
          </a:xfrm>
        </p:spPr>
        <p:txBody>
          <a:bodyPr>
            <a:normAutofit fontScale="77500" lnSpcReduction="20000"/>
          </a:bodyPr>
          <a:lstStyle/>
          <a:p>
            <a:pPr marL="0" indent="0">
              <a:buNone/>
            </a:pPr>
            <a:r>
              <a:rPr lang="en-GB" b="1" u="sng" dirty="0"/>
              <a:t>Project Overview: Digital Portfolio</a:t>
            </a:r>
            <a:r>
              <a:rPr lang="en-GB" dirty="0"/>
              <a:t>
The project aims to create a professional digital portfolio that highlights personal skills, achievements, and projects. It will include sections such as an introduction, about, work samples, skills, and contact information. The portfolio will be responsive, user-friendly, and visually engaging to showcase expertise and build a strong online presence for career opportunities.</a:t>
            </a:r>
          </a:p>
          <a:p>
            <a:pPr marL="0" indent="0">
              <a:buNone/>
            </a:pPr>
            <a:r>
              <a:rPr lang="en-GB" b="1" u="sng" dirty="0"/>
              <a:t>Target Audience </a:t>
            </a:r>
            <a:r>
              <a:rPr lang="en-GB" dirty="0"/>
              <a:t>:
Potential employers
Clients or collaborators
Academic institutions
Professional networks
</a:t>
            </a:r>
            <a:r>
              <a:rPr lang="en-GB" b="1" u="sng" dirty="0"/>
              <a:t>Expected Outcomes</a:t>
            </a:r>
            <a:r>
              <a:rPr lang="en-GB" dirty="0"/>
              <a:t> :
A professional, visually appealing, and easy-to-navigate website.
Stronger personal branding and digital visibility.
A tool for career advancement and networking</a:t>
            </a:r>
            <a:endParaRPr lang="en-US" dirty="0"/>
          </a:p>
        </p:txBody>
      </p:sp>
    </p:spTree>
    <p:extLst>
      <p:ext uri="{BB962C8B-B14F-4D97-AF65-F5344CB8AC3E}">
        <p14:creationId xmlns:p14="http://schemas.microsoft.com/office/powerpoint/2010/main" val="220267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4E4A-07EB-1103-8388-06D400989FF7}"/>
              </a:ext>
            </a:extLst>
          </p:cNvPr>
          <p:cNvSpPr>
            <a:spLocks noGrp="1"/>
          </p:cNvSpPr>
          <p:nvPr>
            <p:ph type="title"/>
          </p:nvPr>
        </p:nvSpPr>
        <p:spPr/>
        <p:txBody>
          <a:bodyPr/>
          <a:lstStyle/>
          <a:p>
            <a:r>
              <a:rPr lang="en-GB" b="1" u="sng" dirty="0"/>
              <a:t>End users </a:t>
            </a:r>
            <a:endParaRPr lang="en-US" b="1" u="sng" dirty="0"/>
          </a:p>
        </p:txBody>
      </p:sp>
      <p:sp>
        <p:nvSpPr>
          <p:cNvPr id="3" name="Content Placeholder 2">
            <a:extLst>
              <a:ext uri="{FF2B5EF4-FFF2-40B4-BE49-F238E27FC236}">
                <a16:creationId xmlns:a16="http://schemas.microsoft.com/office/drawing/2014/main" id="{4C41903B-4F75-C319-292B-E3E8EBC40FBA}"/>
              </a:ext>
            </a:extLst>
          </p:cNvPr>
          <p:cNvSpPr>
            <a:spLocks noGrp="1"/>
          </p:cNvSpPr>
          <p:nvPr>
            <p:ph idx="1"/>
          </p:nvPr>
        </p:nvSpPr>
        <p:spPr>
          <a:xfrm>
            <a:off x="1374774" y="2065867"/>
            <a:ext cx="10131425" cy="3649133"/>
          </a:xfrm>
        </p:spPr>
        <p:txBody>
          <a:bodyPr/>
          <a:lstStyle/>
          <a:p>
            <a:r>
              <a:rPr lang="en-GB" dirty="0"/>
              <a:t>Employers/Recruiters – to review skills, projects, and suitability for jobs.
Clients – to assess work quality before hiring for freelance or contract projects.
Academic Institutions – for admissions, scholarships, or project evaluations.
Professional Networks/Peers – for collaborations and knowledge sharing.
General Audience – anyone interested in your work, creativity, or expertise.</a:t>
            </a:r>
            <a:endParaRPr lang="en-US" dirty="0"/>
          </a:p>
        </p:txBody>
      </p:sp>
    </p:spTree>
    <p:extLst>
      <p:ext uri="{BB962C8B-B14F-4D97-AF65-F5344CB8AC3E}">
        <p14:creationId xmlns:p14="http://schemas.microsoft.com/office/powerpoint/2010/main" val="799274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A9132-50C5-CBFA-9F19-E2594056C72B}"/>
              </a:ext>
            </a:extLst>
          </p:cNvPr>
          <p:cNvSpPr>
            <a:spLocks noGrp="1"/>
          </p:cNvSpPr>
          <p:nvPr>
            <p:ph type="title"/>
          </p:nvPr>
        </p:nvSpPr>
        <p:spPr/>
        <p:txBody>
          <a:bodyPr/>
          <a:lstStyle/>
          <a:p>
            <a:r>
              <a:rPr lang="en-GB" b="1" u="sng" dirty="0"/>
              <a:t>Tools and technologies </a:t>
            </a:r>
            <a:endParaRPr lang="en-US" b="1" u="sng" dirty="0"/>
          </a:p>
        </p:txBody>
      </p:sp>
      <p:sp>
        <p:nvSpPr>
          <p:cNvPr id="3" name="Content Placeholder 2">
            <a:extLst>
              <a:ext uri="{FF2B5EF4-FFF2-40B4-BE49-F238E27FC236}">
                <a16:creationId xmlns:a16="http://schemas.microsoft.com/office/drawing/2014/main" id="{C1A8D16E-A2F3-7F97-AB2B-CED755BB9CE6}"/>
              </a:ext>
            </a:extLst>
          </p:cNvPr>
          <p:cNvSpPr>
            <a:spLocks noGrp="1"/>
          </p:cNvSpPr>
          <p:nvPr>
            <p:ph idx="1"/>
          </p:nvPr>
        </p:nvSpPr>
        <p:spPr>
          <a:xfrm>
            <a:off x="1374774" y="2065867"/>
            <a:ext cx="10131425" cy="3649133"/>
          </a:xfrm>
        </p:spPr>
        <p:txBody>
          <a:bodyPr>
            <a:normAutofit fontScale="92500" lnSpcReduction="20000"/>
          </a:bodyPr>
          <a:lstStyle/>
          <a:p>
            <a:r>
              <a:rPr lang="en-GB" dirty="0"/>
              <a:t>Frontend: HTML, CSS, JavaScript
Frameworks/Libraries: Bootstrap, React, Tailwind CSS
Design Tools: </a:t>
            </a:r>
            <a:r>
              <a:rPr lang="en-GB" dirty="0" err="1"/>
              <a:t>Figma</a:t>
            </a:r>
            <a:r>
              <a:rPr lang="en-GB" dirty="0"/>
              <a:t>, </a:t>
            </a:r>
            <a:r>
              <a:rPr lang="en-GB" dirty="0" err="1"/>
              <a:t>Canva</a:t>
            </a:r>
            <a:r>
              <a:rPr lang="en-GB" dirty="0"/>
              <a:t>, Adobe XD, Photoshop
Version Control: Git, GitHub/</a:t>
            </a:r>
            <a:r>
              <a:rPr lang="en-GB" dirty="0" err="1"/>
              <a:t>GitLab</a:t>
            </a:r>
            <a:r>
              <a:rPr lang="en-GB" dirty="0"/>
              <a:t>
Hosting Platforms: GitHub Pages, </a:t>
            </a:r>
            <a:r>
              <a:rPr lang="en-GB" dirty="0" err="1"/>
              <a:t>Netlify</a:t>
            </a:r>
            <a:r>
              <a:rPr lang="en-GB" dirty="0"/>
              <a:t>, </a:t>
            </a:r>
            <a:r>
              <a:rPr lang="en-GB" dirty="0" err="1"/>
              <a:t>Vercel</a:t>
            </a:r>
            <a:r>
              <a:rPr lang="en-GB" dirty="0"/>
              <a:t>, WordPress
Other Tools: Google Fonts, Icons (Font Awesome, </a:t>
            </a:r>
            <a:r>
              <a:rPr lang="en-GB" dirty="0" err="1"/>
              <a:t>Lucide</a:t>
            </a:r>
            <a:r>
              <a:rPr lang="en-GB" dirty="0"/>
              <a:t>), </a:t>
            </a:r>
            <a:r>
              <a:rPr lang="en-GB" dirty="0" err="1"/>
              <a:t>Formspree</a:t>
            </a:r>
            <a:r>
              <a:rPr lang="en-GB" dirty="0"/>
              <a:t>/</a:t>
            </a:r>
            <a:r>
              <a:rPr lang="en-GB" dirty="0" err="1"/>
              <a:t>EmailJS</a:t>
            </a:r>
            <a:r>
              <a:rPr lang="en-GB" dirty="0"/>
              <a:t> for contact forms</a:t>
            </a:r>
            <a:endParaRPr lang="en-US" dirty="0"/>
          </a:p>
        </p:txBody>
      </p:sp>
    </p:spTree>
    <p:extLst>
      <p:ext uri="{BB962C8B-B14F-4D97-AF65-F5344CB8AC3E}">
        <p14:creationId xmlns:p14="http://schemas.microsoft.com/office/powerpoint/2010/main" val="3805228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3B6A-C1EA-6ABB-3884-320050AC6828}"/>
              </a:ext>
            </a:extLst>
          </p:cNvPr>
          <p:cNvSpPr>
            <a:spLocks noGrp="1"/>
          </p:cNvSpPr>
          <p:nvPr>
            <p:ph type="title"/>
          </p:nvPr>
        </p:nvSpPr>
        <p:spPr/>
        <p:txBody>
          <a:bodyPr/>
          <a:lstStyle/>
          <a:p>
            <a:r>
              <a:rPr lang="en-GB" b="1" u="sng" dirty="0"/>
              <a:t>Portfolio design and layout </a:t>
            </a:r>
            <a:endParaRPr lang="en-US" b="1" u="sng" dirty="0"/>
          </a:p>
        </p:txBody>
      </p:sp>
      <p:sp>
        <p:nvSpPr>
          <p:cNvPr id="3" name="Content Placeholder 2">
            <a:extLst>
              <a:ext uri="{FF2B5EF4-FFF2-40B4-BE49-F238E27FC236}">
                <a16:creationId xmlns:a16="http://schemas.microsoft.com/office/drawing/2014/main" id="{EDC02182-C5E4-69C7-E53A-E781421C2B6E}"/>
              </a:ext>
            </a:extLst>
          </p:cNvPr>
          <p:cNvSpPr>
            <a:spLocks noGrp="1"/>
          </p:cNvSpPr>
          <p:nvPr>
            <p:ph idx="1"/>
          </p:nvPr>
        </p:nvSpPr>
        <p:spPr>
          <a:xfrm>
            <a:off x="1374774" y="1816031"/>
            <a:ext cx="10131425" cy="3649133"/>
          </a:xfrm>
        </p:spPr>
        <p:txBody>
          <a:bodyPr>
            <a:normAutofit/>
          </a:bodyPr>
          <a:lstStyle/>
          <a:p>
            <a:r>
              <a:rPr lang="en-GB" dirty="0"/>
              <a:t>Homepage – Personal introduction with name, tagline, and a professional photo/banner.
About Section – Short bio, background, and career goals.
Projects/Work Samples – Grid or card layout with images, descriptions, and links.
Skills Section – Visual representation (icons, progress bars, or lists).
Resume/CV – Downloadable link or embedded viewer.
Contact Section – Form, email, and social media links.
Footer – Copyright, quick links, and external profiles.
Design Style: Clean, responsive, minimalistic with consistent </a:t>
            </a:r>
            <a:r>
              <a:rPr lang="en-GB" dirty="0" err="1"/>
              <a:t>colors</a:t>
            </a:r>
            <a:r>
              <a:rPr lang="en-GB" dirty="0"/>
              <a:t>, typography, and easy navigation.</a:t>
            </a:r>
            <a:endParaRPr lang="en-US" dirty="0"/>
          </a:p>
        </p:txBody>
      </p:sp>
    </p:spTree>
    <p:extLst>
      <p:ext uri="{BB962C8B-B14F-4D97-AF65-F5344CB8AC3E}">
        <p14:creationId xmlns:p14="http://schemas.microsoft.com/office/powerpoint/2010/main" val="2508036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DIGITAL PORTFOLIO </vt:lpstr>
      <vt:lpstr>DIGITAL PORTFOLIO </vt:lpstr>
      <vt:lpstr>Student portfolio </vt:lpstr>
      <vt:lpstr>AgenDa </vt:lpstr>
      <vt:lpstr>Problem statement </vt:lpstr>
      <vt:lpstr>Project overview </vt:lpstr>
      <vt:lpstr>End users </vt:lpstr>
      <vt:lpstr>Tools and technologies </vt:lpstr>
      <vt:lpstr>Portfolio design and layout </vt:lpstr>
      <vt:lpstr>Features and functionality </vt:lpstr>
      <vt:lpstr>Result and screenshots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mathan raj</dc:creator>
  <cp:lastModifiedBy>mathan raj</cp:lastModifiedBy>
  <cp:revision>3</cp:revision>
  <dcterms:created xsi:type="dcterms:W3CDTF">2025-09-06T08:15:04Z</dcterms:created>
  <dcterms:modified xsi:type="dcterms:W3CDTF">2025-09-07T09:00:29Z</dcterms:modified>
</cp:coreProperties>
</file>