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0155-E689-AC19-8619-1FB98BE4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001EF-F8F6-5BE2-7ADD-0F2BF3BB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2D6DA-B30C-5624-B8D8-28891629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0399-2F02-AB1C-2BF8-BAC311B7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A772-5A89-53DE-006A-777E85F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4EDC-BF3F-1114-3B89-CBD72E37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C452-5CF6-4D14-8DF7-2412CC81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7609-D210-DBC5-D1A2-D46F626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FDA3-8D64-3254-F29F-467BC9E0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5F2A-CBB7-F6B1-D156-BCFCD071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65A10-4909-1A63-2370-DD636C6C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720B-61CE-DE6D-14F6-3B19A722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A4B2-2BD6-105F-C926-CD2A0D37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9F80F-7DFB-F344-6E7B-EE7E915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ED27-BB3D-A138-3FF1-271B8D8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7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2981-DE1A-478C-B296-39FA58BB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AFD5-7522-A20D-9AF8-B850D90F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F815-97FB-04D6-03C5-03E148F2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9109-6A76-E756-17EE-2BCD0C39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49C7-BC7C-6881-9DAF-7FCD741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B2C6-213A-C6D7-F8BC-CE7CB677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D1C42-014A-66AA-08E7-1F0CFE841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9D4C-238E-6CA2-3562-64BD6EF9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6DD9-DD10-5F97-4244-B12356B4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9BB8-270F-35E4-7AD9-0EFAE6ED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0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C261-4FB3-943D-1B45-93234D07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33FF-8C75-F5E3-45CF-7B83D383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559AF-CA57-AD90-6C8D-40987F48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AD55C-ECDF-4C21-DC82-5D696245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0212-C6DF-DA1F-9142-64416923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74DBE-4F2C-9C4B-4D93-52F3DCF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2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CFCB-AB60-8DC7-516B-BB416191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F68C5-E3C3-832B-D136-7F18B3AB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55248-672C-CEA9-308B-4319C8C9C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E277-FE00-5193-88DA-B21E22E6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24A99-5B0F-5D0F-7604-08C9FF4CD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BFD67-CE21-7E5D-A051-1A0ED771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0436C-FB41-879E-67E0-748D8109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45D65-7F9A-94CE-A677-D1A49851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856A-DA60-4645-41BD-3AA10DB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9F397-4EF6-83EE-6398-5DCEE81D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987E7-5AFE-2E0F-93DF-EEF5DECF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A0339-6ECC-EF16-BD85-D08AE265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9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A882D-E489-2F98-677D-38FBAB92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66E19-F1B9-7C99-4BC5-33C5817C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C27DF-BF04-BC3A-9773-8C752B72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42F6-8760-8635-9B76-2EEA8B8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2190-642F-F895-2C48-27ADDCAC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1AE4D-25D5-9096-EED3-42D2A72E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7439C-90F2-3027-3BFE-25D4A696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4DC-A130-AE19-0990-D9E64AA7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F736-B584-024A-A31B-8B0CD3F3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0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6D4B-45B6-DD25-D053-4D65DDC6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0D85F-C295-598A-2D0F-C1C871D5D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6366-FAA4-8017-3F4C-82E90364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2853-C6E4-F15B-7F66-59967B36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1263-E231-F9B3-09CB-CC9739C7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F015-47F7-0035-30A4-82F30A7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14DCE-48A8-D827-BEC9-4CC1A682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E07B-61AB-F844-D7B2-018ABC862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80D1-1BAD-8233-090D-66D82FC61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1C2F-9D83-4A3A-9165-EFDE3821C4A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8568-0DB9-A704-5C77-D0A8B73BA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CC42-4374-08B1-A462-10ECBF675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A2B9-424C-4853-A7D6-15495F3934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9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98D4-2167-D293-B55A-9BE7CDFB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2999" y="294964"/>
            <a:ext cx="6459796" cy="57027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Project overview:-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6BF3C0-C53D-A01D-3C20-28CB81848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30" y="1191767"/>
            <a:ext cx="74815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uild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</a:t>
            </a:r>
            <a:r>
              <a:rPr lang="en-US" altLang="en-US" dirty="0">
                <a:latin typeface="Arial" panose="020B0604020202020204" pitchFamily="34" charset="0"/>
              </a:rPr>
              <a:t>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elps stakeholders to make decisions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meaningful KPIs (sales, profit,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1BF5A-1C99-8223-381B-8247997672D6}"/>
              </a:ext>
            </a:extLst>
          </p:cNvPr>
          <p:cNvSpPr txBox="1"/>
          <p:nvPr/>
        </p:nvSpPr>
        <p:spPr>
          <a:xfrm>
            <a:off x="90952" y="2184059"/>
            <a:ext cx="68874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</a:rPr>
              <a:t>KPI used:-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7CD0E-C1CF-6BA8-E987-D340599DDC64}"/>
              </a:ext>
            </a:extLst>
          </p:cNvPr>
          <p:cNvSpPr txBox="1"/>
          <p:nvPr/>
        </p:nvSpPr>
        <p:spPr>
          <a:xfrm>
            <a:off x="1378978" y="3192545"/>
            <a:ext cx="8236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Category/Sub-Category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C2A9EE-A337-EB77-C57E-EC0DFCC7902D}"/>
              </a:ext>
            </a:extLst>
          </p:cNvPr>
          <p:cNvSpPr txBox="1"/>
          <p:nvPr/>
        </p:nvSpPr>
        <p:spPr>
          <a:xfrm>
            <a:off x="4532671" y="363792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 shots of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1F0A9-65A1-D933-0F86-2E69888C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929766"/>
            <a:ext cx="11517332" cy="55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73CA0-9704-D51F-200F-2733C521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366285"/>
            <a:ext cx="11498280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9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7CDFE-7A3B-A1AA-AAFB-BE6108671E00}"/>
              </a:ext>
            </a:extLst>
          </p:cNvPr>
          <p:cNvSpPr txBox="1"/>
          <p:nvPr/>
        </p:nvSpPr>
        <p:spPr>
          <a:xfrm>
            <a:off x="648927" y="63909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Conclusion:-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8D20D-90B8-74C1-1F40-39676A117A56}"/>
              </a:ext>
            </a:extLst>
          </p:cNvPr>
          <p:cNvSpPr txBox="1"/>
          <p:nvPr/>
        </p:nvSpPr>
        <p:spPr>
          <a:xfrm>
            <a:off x="1002889" y="1439011"/>
            <a:ext cx="96552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In Task 4, we designed an </a:t>
            </a:r>
            <a:r>
              <a:rPr lang="en-US" sz="2400" b="1" dirty="0"/>
              <a:t>interactive business dashboard</a:t>
            </a:r>
            <a:r>
              <a:rPr lang="en-US" sz="2400" dirty="0"/>
              <a:t> using the Superstore dataset to provide valuable insights for stakeholders. The dashboard includes key performance indicators such as </a:t>
            </a:r>
            <a:r>
              <a:rPr lang="en-US" sz="2400" b="1" dirty="0"/>
              <a:t>Total Sales, Profit, Profit Margin, Sales by Region, Category Performance</a:t>
            </a:r>
            <a:r>
              <a:rPr lang="en-US" sz="2400" dirty="0"/>
              <a:t>, and </a:t>
            </a:r>
            <a:r>
              <a:rPr lang="en-US" sz="2400" b="1" dirty="0"/>
              <a:t>Time-based Sales Trends</a:t>
            </a:r>
            <a:r>
              <a:rPr lang="en-US" sz="2400" dirty="0"/>
              <a:t>.</a:t>
            </a:r>
          </a:p>
          <a:p>
            <a:r>
              <a:rPr lang="en-US" sz="2400" dirty="0"/>
              <a:t>By integrating </a:t>
            </a:r>
            <a:r>
              <a:rPr lang="en-US" sz="2400" b="1" dirty="0"/>
              <a:t>interactive slicers</a:t>
            </a:r>
            <a:r>
              <a:rPr lang="en-US" sz="2400" dirty="0"/>
              <a:t> (Region, Category, Order Date), users can dynamically filter and explore data, enabling more informed and data-driven decisions.</a:t>
            </a:r>
            <a:br>
              <a:rPr lang="en-US" sz="2400" dirty="0"/>
            </a:br>
            <a:r>
              <a:rPr lang="en-US" sz="2400" dirty="0"/>
              <a:t>This dashboard effectively supports business monitoring and strategic planning by presenting data in a clear, insightful, and accessible format.</a:t>
            </a:r>
          </a:p>
        </p:txBody>
      </p:sp>
    </p:spTree>
    <p:extLst>
      <p:ext uri="{BB962C8B-B14F-4D97-AF65-F5344CB8AC3E}">
        <p14:creationId xmlns:p14="http://schemas.microsoft.com/office/powerpoint/2010/main" val="27733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overview:-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mayakannan19741974@outlook.com</dc:creator>
  <cp:lastModifiedBy>mayakannan19741974@outlook.com</cp:lastModifiedBy>
  <cp:revision>1</cp:revision>
  <dcterms:created xsi:type="dcterms:W3CDTF">2025-04-25T14:52:32Z</dcterms:created>
  <dcterms:modified xsi:type="dcterms:W3CDTF">2025-04-25T14:52:35Z</dcterms:modified>
</cp:coreProperties>
</file>