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DB1432-22D0-43FC-ABDB-D186154D97E8}">
  <a:tblStyle styleId="{9CDB1432-22D0-43FC-ABDB-D186154D9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8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282db733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282db733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282db733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282db73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282db73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282db73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282db733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282db73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282db733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282db733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282db733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282db73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실시간으로 라이브가 가능하면 제스쳐를 취한 뒤 라이브로 앱에서 보여준다.(가능성)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282db733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282db733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900"/>
              <a:t>use case</a:t>
            </a:r>
            <a:endParaRPr sz="69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635750" y="3757175"/>
            <a:ext cx="3057900" cy="12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201600276 박유승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201600286 이보근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201600291 이재희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201600294 임승호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Google Shape;68;p14"/>
          <p:cNvGraphicFramePr/>
          <p:nvPr/>
        </p:nvGraphicFramePr>
        <p:xfrm>
          <a:off x="153250" y="34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{9CDB1432-22D0-43FC-ABDB-D186154D97E8}</a:tableStyleId>
              </a:tblPr>
              <a:tblGrid>
                <a:gridCol w="1614375"/>
                <a:gridCol w="7114925"/>
              </a:tblGrid>
              <a:tr h="257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유스케이스명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움직임 감지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55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개요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키넥트로 독거노인의 움직임을 감지하여 설정한 시간동안 움직임 감지가 없을 경우 영상 처리장치에서 응급상황으로 감지해 이를 알린다.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관련 액터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독거노인, 키넥트, 보호자, 서버, </a:t>
                      </a:r>
                      <a:r>
                        <a:rPr lang="ko"/>
                        <a:t>영상 처리장치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선행 조건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키넥트는 항상 켜져있어 막힘없이 영상을 촬영할 수 있어야 한다.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키넥트와 연결된 영상 처리장치가 서버와 상시 연결되어 있어야 한다.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이벤트 흐름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(시나리오)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기본 흐름: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"/>
                        <a:t>키넥트로 독거노인의 움직임을 촬영한다.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"/>
                        <a:t>키넥트에서 촬영된 영상을 영상 처리장치에서 처리해 설정한 시간동안 움직임이 없을 시 응급상황으로 감지한다.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"/>
                        <a:t>영상 처리장치에서 응급상황이 감지되면 이를 서버로 보낸다.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"/>
                        <a:t>영상 처리장치에서 받은 데이터를 서버에서 앱으로 보낸다.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"/>
                        <a:t>보호자는 앱을 통해 정보를 받는다.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후행 조건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응급상황 감지 시 보호자 앱을 통해 알림을 보내야 한다.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영상 처리장치에서 응급상황 감지 시 응급상황 감지 전 실사 영상을 서버로 보낸다.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서버로 보낸 실사 영상은 앱을 통해 보호자가 볼 수 있도록 한다.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9" name="Google Shape;69;p14"/>
          <p:cNvSpPr txBox="1"/>
          <p:nvPr>
            <p:ph type="title"/>
          </p:nvPr>
        </p:nvSpPr>
        <p:spPr>
          <a:xfrm>
            <a:off x="153250" y="0"/>
            <a:ext cx="85206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기능1</a:t>
            </a:r>
            <a:endParaRPr b="1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5"/>
          <p:cNvGraphicFramePr/>
          <p:nvPr/>
        </p:nvGraphicFramePr>
        <p:xfrm>
          <a:off x="153250" y="42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{9CDB1432-22D0-43FC-ABDB-D186154D97E8}</a:tableStyleId>
              </a:tblPr>
              <a:tblGrid>
                <a:gridCol w="1683250"/>
                <a:gridCol w="6904300"/>
              </a:tblGrid>
              <a:tr h="160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비기능적 요구사항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성능 : 키넥트에서 촬영한 영상이 차지하는 용량과 영상 처리장치의 저장공간을     고려하여 일정시간마다 저장된 영상을 순차적으로 삭제한다.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보안 : 영상 처리장치 응급상황 감지 시에 서버로 보낸 영상은 2주 뒤에 삭제한다.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가용성 : 응급상황 감지 시 앱에서 제공하는 영상은 2주내에 보호자가 다운로드할 수 있어야 한다.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Google Shape;75;p15"/>
          <p:cNvSpPr txBox="1"/>
          <p:nvPr>
            <p:ph type="title"/>
          </p:nvPr>
        </p:nvSpPr>
        <p:spPr>
          <a:xfrm>
            <a:off x="153250" y="0"/>
            <a:ext cx="85206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기능1</a:t>
            </a:r>
            <a:endParaRPr b="1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53250" y="0"/>
            <a:ext cx="85206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기능2</a:t>
            </a:r>
            <a:endParaRPr b="1" sz="1700"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153250" y="42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{9CDB1432-22D0-43FC-ABDB-D186154D97E8}</a:tableStyleId>
              </a:tblPr>
              <a:tblGrid>
                <a:gridCol w="1639450"/>
                <a:gridCol w="7225475"/>
              </a:tblGrid>
              <a:tr h="45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유스케이스명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응급모션</a:t>
                      </a:r>
                      <a:r>
                        <a:rPr lang="ko" sz="1300"/>
                        <a:t> 감지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3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개요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키넥트로 독거노인의 움직임을 감지하여 쓰러지거나 넘어지는 경우, 영상 처리장치에서 응급상황으로 감지해 이를 알린다.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7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관련 액터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독거노인, 키넥트, 보호자, 서버, 영상 처리장치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3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선행 조건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키넥트는 항상 켜져있어 막힘없이 영상을 촬영할 수 있어야 한다.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키넥트와 연결된 영상 처리장치가 서버와 상시 연결되어 있어야 한다.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74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이벤트 흐름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(시나리오)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기본 흐름: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"/>
                        <a:t>키넥트로 독거노인의 움직임을 촬영한다.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"/>
                        <a:t>독거노인이 쓰러지거나 넘어지는 경우, 영상 처리장치에서 응급상황으로 감지한다.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"/>
                        <a:t>영상 처리장치에서 응급상황이 감지되면 이를 서버로 보낸다.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"/>
                        <a:t>영상 처리장치에서 받은 데이터를 서버에서 앱으로 보낸다.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"/>
                        <a:t>보호자는 앱을 통해 정보를 받는다.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7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후행 조건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응급상황 감지 시 보호자 앱을 통해 알림을 보내야 한다.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영상 처리장치에서 응급상황 감지 시 응급상황 감지 전 실사 영상을 서버로 보낸다.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서버로 보낸 실사 영상은 앱을 통해 보호자가 볼 수 있도록 한다.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53250" y="0"/>
            <a:ext cx="85206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기능2</a:t>
            </a:r>
            <a:endParaRPr b="1" sz="1700"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153250" y="42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{9CDB1432-22D0-43FC-ABDB-D186154D97E8}</a:tableStyleId>
              </a:tblPr>
              <a:tblGrid>
                <a:gridCol w="1683250"/>
                <a:gridCol w="6904300"/>
              </a:tblGrid>
              <a:tr h="160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비기능적 요구사항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성능1 : 쓰러지거나 넘어지는 경우와 평상시 눕는 경우를 뚜렷하게 구분할 수 있어야 한다.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성능2 : </a:t>
                      </a:r>
                      <a:r>
                        <a:rPr lang="ko"/>
                        <a:t>키넥트에서 촬영한 영상이 차지하는 용량과 영상 처리장치의 저장공간을     고려하여 일정시간마다 저장된 영상을 순차적으로 삭제한다.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보안 : 영상 처리장치 응급상황 감지 시에 서버로 보낸 영상은 2주 뒤에 삭제한다.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가용성 : 응급상황 감지 시 앱에서 제공하는 영상은 2주내에 보호자가 다운로드할 수 있어야 한다.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53250" y="0"/>
            <a:ext cx="85206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기능3</a:t>
            </a:r>
            <a:endParaRPr b="1" sz="1700"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153250" y="42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{9CDB1432-22D0-43FC-ABDB-D186154D97E8}</a:tableStyleId>
              </a:tblPr>
              <a:tblGrid>
                <a:gridCol w="1639450"/>
                <a:gridCol w="7225475"/>
              </a:tblGrid>
              <a:tr h="47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유스케이스명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보호자의 독거노인 확인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485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개요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앱의 기능을 통해 보호자가 독거노인의 상태를 확인할 수 있도록 한다.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4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관련 액터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보호자, 서버, 영상 처리장치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6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선행 조건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영상 처리장치와 서버가 상시 연결되어 있고, 서버와 보호자의 앱이 연결되어 있어야 한다.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보호자의 기기가 인터넷에 상시 연결되어 있어야 한다.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502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이벤트 흐름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(시나리오)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기본흐름: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"/>
                        <a:t>서버에서 데이터를 보호자의 앱으로 보낸다.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"/>
                        <a:t>서버에서 받은 데이터에 따라 앱에서 동작한다.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  1) 응급상황 감지 시 푸쉬 알림.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  2) 서버에서 받은 영상에 대한 다운로드 제공</a:t>
                      </a:r>
                      <a:r>
                        <a:rPr lang="ko"/>
                        <a:t>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"/>
                        <a:t>보호자는 앱을 확인하여 독거노인의 안전을 확인한다.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90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비기능적 요구사항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성능 : 응급상황 감지 시 빠르게 영상과 알림이 제공되어야 한다.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가용성 : 응급상황 감지 시 앱에서 제공하는 영상은 2주내에 보호자가 다운로드할 수 있어야 한다.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53250" y="0"/>
            <a:ext cx="85206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부가 </a:t>
            </a:r>
            <a:r>
              <a:rPr b="1" lang="ko" sz="1700"/>
              <a:t>기능</a:t>
            </a:r>
            <a:endParaRPr b="1" sz="1700"/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153250" y="42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{9CDB1432-22D0-43FC-ABDB-D186154D97E8}</a:tableStyleId>
              </a:tblPr>
              <a:tblGrid>
                <a:gridCol w="1639450"/>
                <a:gridCol w="7225475"/>
              </a:tblGrid>
              <a:tr h="45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유스케이스명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제스쳐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3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개요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키넥트로 독거노인의 움직임을 감지하여 특정자세를 일정 시간 이상 취할 경우, 바로 보호자에게 알림을 보낸다.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7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관련 액터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독거노인, 키넥트, 보호자, 서버, 영상 처리장치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3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선행 조건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키넥트는 항상 켜져있어 막힘없이 영상을 촬영할 수 있어야 한다.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키넥트와 연결된 영상 처리장치가 서버와 상시 연결되어 있어야 한다.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589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이벤트 흐름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(시나리오)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기본 흐름: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"/>
                        <a:t>독거노인이 특정 제스쳐를 일정 시간 동안 취한다.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"/>
                        <a:t>영상 처리장치에서 제스쳐를 감지한다.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"/>
                        <a:t>영상 처리장치에서 서버로 감지된 데이터를 보낸다.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"/>
                        <a:t>서버에서 앱으로 데이터를 보낸다.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"/>
                        <a:t>보호자의 앱에서 알림이 울린다.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7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후행 조건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응급상황 감지 알림과 제스쳐 알림은 구분지어 보내야 한다.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제스쳐 감지 후 일정 시간동안 실사 영상을 저장하고, 이 영상은 평상시의 저장공간과 구분하여 다른 저장공간에 일정 시간동안 저장한다.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0"/>
          <p:cNvGraphicFramePr/>
          <p:nvPr/>
        </p:nvGraphicFramePr>
        <p:xfrm>
          <a:off x="153250" y="42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{9CDB1432-22D0-43FC-ABDB-D186154D97E8}</a:tableStyleId>
              </a:tblPr>
              <a:tblGrid>
                <a:gridCol w="1683250"/>
                <a:gridCol w="6904300"/>
              </a:tblGrid>
              <a:tr h="110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비기능적 요구사항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성능 : 제스쳐를 확실하게 감지해야 한다.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가용성 : 평상시에 잘 사용하지 않는 동작으로 제스쳐를 설정해야 한다.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" name="Google Shape;105;p20"/>
          <p:cNvSpPr txBox="1"/>
          <p:nvPr>
            <p:ph type="title"/>
          </p:nvPr>
        </p:nvSpPr>
        <p:spPr>
          <a:xfrm>
            <a:off x="153250" y="0"/>
            <a:ext cx="85206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부가 </a:t>
            </a:r>
            <a:r>
              <a:rPr b="1" lang="ko" sz="1700"/>
              <a:t>기능</a:t>
            </a:r>
            <a:endParaRPr b="1"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