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66" r:id="rId3"/>
    <p:sldId id="270" r:id="rId4"/>
    <p:sldId id="27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7"/>
          <p:cNvSpPr/>
          <p:nvPr userDrawn="1"/>
        </p:nvSpPr>
        <p:spPr>
          <a:xfrm>
            <a:off x="904876" y="1794867"/>
            <a:ext cx="10394157" cy="1357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2" h="21500" extrusionOk="0">
                <a:moveTo>
                  <a:pt x="16900" y="21501"/>
                </a:moveTo>
                <a:cubicBezTo>
                  <a:pt x="16874" y="21501"/>
                  <a:pt x="16848" y="21436"/>
                  <a:pt x="16834" y="21321"/>
                </a:cubicBezTo>
                <a:cubicBezTo>
                  <a:pt x="16812" y="21147"/>
                  <a:pt x="16823" y="20922"/>
                  <a:pt x="16859" y="20814"/>
                </a:cubicBezTo>
                <a:lnTo>
                  <a:pt x="17783" y="18008"/>
                </a:lnTo>
                <a:lnTo>
                  <a:pt x="16784" y="20790"/>
                </a:lnTo>
                <a:cubicBezTo>
                  <a:pt x="16748" y="20891"/>
                  <a:pt x="16701" y="20833"/>
                  <a:pt x="16680" y="20659"/>
                </a:cubicBezTo>
                <a:cubicBezTo>
                  <a:pt x="16658" y="20486"/>
                  <a:pt x="16669" y="20260"/>
                  <a:pt x="16705" y="20153"/>
                </a:cubicBezTo>
                <a:lnTo>
                  <a:pt x="17721" y="17091"/>
                </a:lnTo>
                <a:lnTo>
                  <a:pt x="16191" y="21350"/>
                </a:lnTo>
                <a:cubicBezTo>
                  <a:pt x="16154" y="21452"/>
                  <a:pt x="16108" y="21394"/>
                  <a:pt x="16086" y="21220"/>
                </a:cubicBezTo>
                <a:cubicBezTo>
                  <a:pt x="16064" y="21046"/>
                  <a:pt x="16076" y="20820"/>
                  <a:pt x="16111" y="20713"/>
                </a:cubicBezTo>
                <a:lnTo>
                  <a:pt x="17300" y="17135"/>
                </a:lnTo>
                <a:lnTo>
                  <a:pt x="15818" y="21262"/>
                </a:lnTo>
                <a:cubicBezTo>
                  <a:pt x="15781" y="21364"/>
                  <a:pt x="15735" y="21305"/>
                  <a:pt x="15713" y="21130"/>
                </a:cubicBezTo>
                <a:cubicBezTo>
                  <a:pt x="15700" y="21024"/>
                  <a:pt x="15699" y="20901"/>
                  <a:pt x="15708" y="20796"/>
                </a:cubicBezTo>
                <a:lnTo>
                  <a:pt x="15487" y="21411"/>
                </a:lnTo>
                <a:cubicBezTo>
                  <a:pt x="15451" y="21513"/>
                  <a:pt x="15404" y="21454"/>
                  <a:pt x="15382" y="21278"/>
                </a:cubicBezTo>
                <a:cubicBezTo>
                  <a:pt x="15371" y="21186"/>
                  <a:pt x="15369" y="21079"/>
                  <a:pt x="15375" y="20983"/>
                </a:cubicBezTo>
                <a:lnTo>
                  <a:pt x="15302" y="21187"/>
                </a:lnTo>
                <a:cubicBezTo>
                  <a:pt x="15265" y="21289"/>
                  <a:pt x="15218" y="21230"/>
                  <a:pt x="15197" y="21054"/>
                </a:cubicBezTo>
                <a:cubicBezTo>
                  <a:pt x="15183" y="20938"/>
                  <a:pt x="15183" y="20801"/>
                  <a:pt x="15195" y="20690"/>
                </a:cubicBezTo>
                <a:lnTo>
                  <a:pt x="15028" y="21155"/>
                </a:lnTo>
                <a:cubicBezTo>
                  <a:pt x="14991" y="21257"/>
                  <a:pt x="14945" y="21198"/>
                  <a:pt x="14923" y="21023"/>
                </a:cubicBezTo>
                <a:cubicBezTo>
                  <a:pt x="14902" y="20848"/>
                  <a:pt x="14913" y="20622"/>
                  <a:pt x="14949" y="20516"/>
                </a:cubicBezTo>
                <a:lnTo>
                  <a:pt x="16194" y="16838"/>
                </a:lnTo>
                <a:lnTo>
                  <a:pt x="14781" y="20771"/>
                </a:lnTo>
                <a:cubicBezTo>
                  <a:pt x="14745" y="20873"/>
                  <a:pt x="14698" y="20814"/>
                  <a:pt x="14677" y="20638"/>
                </a:cubicBezTo>
                <a:cubicBezTo>
                  <a:pt x="14655" y="20463"/>
                  <a:pt x="14667" y="20237"/>
                  <a:pt x="14703" y="20131"/>
                </a:cubicBezTo>
                <a:lnTo>
                  <a:pt x="14919" y="19501"/>
                </a:lnTo>
                <a:lnTo>
                  <a:pt x="14347" y="21094"/>
                </a:lnTo>
                <a:cubicBezTo>
                  <a:pt x="14310" y="21196"/>
                  <a:pt x="14263" y="21137"/>
                  <a:pt x="14242" y="20962"/>
                </a:cubicBezTo>
                <a:cubicBezTo>
                  <a:pt x="14220" y="20786"/>
                  <a:pt x="14232" y="20560"/>
                  <a:pt x="14268" y="20454"/>
                </a:cubicBezTo>
                <a:lnTo>
                  <a:pt x="14903" y="18596"/>
                </a:lnTo>
                <a:lnTo>
                  <a:pt x="14134" y="20738"/>
                </a:lnTo>
                <a:cubicBezTo>
                  <a:pt x="14097" y="20840"/>
                  <a:pt x="14051" y="20781"/>
                  <a:pt x="14029" y="20606"/>
                </a:cubicBezTo>
                <a:cubicBezTo>
                  <a:pt x="14007" y="20431"/>
                  <a:pt x="14019" y="20205"/>
                  <a:pt x="14055" y="20099"/>
                </a:cubicBezTo>
                <a:lnTo>
                  <a:pt x="15498" y="15842"/>
                </a:lnTo>
                <a:lnTo>
                  <a:pt x="13663" y="20952"/>
                </a:lnTo>
                <a:cubicBezTo>
                  <a:pt x="13626" y="21054"/>
                  <a:pt x="13579" y="20995"/>
                  <a:pt x="13558" y="20819"/>
                </a:cubicBezTo>
                <a:cubicBezTo>
                  <a:pt x="13542" y="20692"/>
                  <a:pt x="13544" y="20538"/>
                  <a:pt x="13560" y="20422"/>
                </a:cubicBezTo>
                <a:lnTo>
                  <a:pt x="13299" y="21149"/>
                </a:lnTo>
                <a:cubicBezTo>
                  <a:pt x="13263" y="21251"/>
                  <a:pt x="13216" y="21191"/>
                  <a:pt x="13194" y="21015"/>
                </a:cubicBezTo>
                <a:cubicBezTo>
                  <a:pt x="13183" y="20921"/>
                  <a:pt x="13181" y="20812"/>
                  <a:pt x="13187" y="20715"/>
                </a:cubicBezTo>
                <a:lnTo>
                  <a:pt x="13007" y="21217"/>
                </a:lnTo>
                <a:cubicBezTo>
                  <a:pt x="12970" y="21319"/>
                  <a:pt x="12924" y="21259"/>
                  <a:pt x="12902" y="21083"/>
                </a:cubicBezTo>
                <a:cubicBezTo>
                  <a:pt x="12893" y="21008"/>
                  <a:pt x="12890" y="20924"/>
                  <a:pt x="12892" y="20844"/>
                </a:cubicBezTo>
                <a:lnTo>
                  <a:pt x="12691" y="21405"/>
                </a:lnTo>
                <a:cubicBezTo>
                  <a:pt x="12654" y="21507"/>
                  <a:pt x="12607" y="21448"/>
                  <a:pt x="12586" y="21272"/>
                </a:cubicBezTo>
                <a:cubicBezTo>
                  <a:pt x="12569" y="21138"/>
                  <a:pt x="12572" y="20976"/>
                  <a:pt x="12591" y="20859"/>
                </a:cubicBezTo>
                <a:lnTo>
                  <a:pt x="12388" y="21424"/>
                </a:lnTo>
                <a:cubicBezTo>
                  <a:pt x="12351" y="21526"/>
                  <a:pt x="12304" y="21467"/>
                  <a:pt x="12283" y="21292"/>
                </a:cubicBezTo>
                <a:cubicBezTo>
                  <a:pt x="12261" y="21116"/>
                  <a:pt x="12273" y="20890"/>
                  <a:pt x="12309" y="20784"/>
                </a:cubicBezTo>
                <a:lnTo>
                  <a:pt x="13248" y="18039"/>
                </a:lnTo>
                <a:lnTo>
                  <a:pt x="12141" y="21122"/>
                </a:lnTo>
                <a:cubicBezTo>
                  <a:pt x="12104" y="21224"/>
                  <a:pt x="12057" y="21165"/>
                  <a:pt x="12036" y="20990"/>
                </a:cubicBezTo>
                <a:cubicBezTo>
                  <a:pt x="12014" y="20815"/>
                  <a:pt x="12026" y="20589"/>
                  <a:pt x="12062" y="20483"/>
                </a:cubicBezTo>
                <a:lnTo>
                  <a:pt x="13511" y="16208"/>
                </a:lnTo>
                <a:lnTo>
                  <a:pt x="11782" y="21021"/>
                </a:lnTo>
                <a:cubicBezTo>
                  <a:pt x="11746" y="21124"/>
                  <a:pt x="11699" y="21064"/>
                  <a:pt x="11677" y="20888"/>
                </a:cubicBezTo>
                <a:cubicBezTo>
                  <a:pt x="11667" y="20808"/>
                  <a:pt x="11665" y="20717"/>
                  <a:pt x="11668" y="20632"/>
                </a:cubicBezTo>
                <a:lnTo>
                  <a:pt x="11478" y="21161"/>
                </a:lnTo>
                <a:cubicBezTo>
                  <a:pt x="11441" y="21264"/>
                  <a:pt x="11394" y="21204"/>
                  <a:pt x="11373" y="21028"/>
                </a:cubicBezTo>
                <a:cubicBezTo>
                  <a:pt x="11355" y="20883"/>
                  <a:pt x="11360" y="20703"/>
                  <a:pt x="11383" y="20585"/>
                </a:cubicBezTo>
                <a:cubicBezTo>
                  <a:pt x="11350" y="20627"/>
                  <a:pt x="11315" y="20562"/>
                  <a:pt x="11296" y="20416"/>
                </a:cubicBezTo>
                <a:cubicBezTo>
                  <a:pt x="11275" y="20241"/>
                  <a:pt x="11287" y="20015"/>
                  <a:pt x="11323" y="19909"/>
                </a:cubicBezTo>
                <a:lnTo>
                  <a:pt x="12646" y="16009"/>
                </a:lnTo>
                <a:lnTo>
                  <a:pt x="10776" y="21215"/>
                </a:lnTo>
                <a:cubicBezTo>
                  <a:pt x="10740" y="21317"/>
                  <a:pt x="10693" y="21258"/>
                  <a:pt x="10672" y="21083"/>
                </a:cubicBezTo>
                <a:cubicBezTo>
                  <a:pt x="10650" y="20908"/>
                  <a:pt x="10662" y="20682"/>
                  <a:pt x="10698" y="20575"/>
                </a:cubicBezTo>
                <a:lnTo>
                  <a:pt x="12251" y="15993"/>
                </a:lnTo>
                <a:lnTo>
                  <a:pt x="10598" y="20595"/>
                </a:lnTo>
                <a:cubicBezTo>
                  <a:pt x="10561" y="20697"/>
                  <a:pt x="10515" y="20638"/>
                  <a:pt x="10493" y="20463"/>
                </a:cubicBezTo>
                <a:cubicBezTo>
                  <a:pt x="10471" y="20289"/>
                  <a:pt x="10483" y="20062"/>
                  <a:pt x="10519" y="19956"/>
                </a:cubicBezTo>
                <a:lnTo>
                  <a:pt x="12099" y="15288"/>
                </a:lnTo>
                <a:lnTo>
                  <a:pt x="10089" y="20885"/>
                </a:lnTo>
                <a:cubicBezTo>
                  <a:pt x="10052" y="20987"/>
                  <a:pt x="10005" y="20928"/>
                  <a:pt x="9984" y="20753"/>
                </a:cubicBezTo>
                <a:cubicBezTo>
                  <a:pt x="9962" y="20577"/>
                  <a:pt x="9974" y="20351"/>
                  <a:pt x="10010" y="20245"/>
                </a:cubicBezTo>
                <a:lnTo>
                  <a:pt x="10853" y="17772"/>
                </a:lnTo>
                <a:lnTo>
                  <a:pt x="9631" y="21177"/>
                </a:lnTo>
                <a:cubicBezTo>
                  <a:pt x="9594" y="21279"/>
                  <a:pt x="9547" y="21219"/>
                  <a:pt x="9526" y="21043"/>
                </a:cubicBezTo>
                <a:cubicBezTo>
                  <a:pt x="9511" y="20925"/>
                  <a:pt x="9512" y="20785"/>
                  <a:pt x="9525" y="20674"/>
                </a:cubicBezTo>
                <a:cubicBezTo>
                  <a:pt x="9503" y="20655"/>
                  <a:pt x="9484" y="20593"/>
                  <a:pt x="9472" y="20496"/>
                </a:cubicBezTo>
                <a:cubicBezTo>
                  <a:pt x="9463" y="20426"/>
                  <a:pt x="9460" y="20349"/>
                  <a:pt x="9461" y="20274"/>
                </a:cubicBezTo>
                <a:lnTo>
                  <a:pt x="9361" y="20554"/>
                </a:lnTo>
                <a:cubicBezTo>
                  <a:pt x="9324" y="20656"/>
                  <a:pt x="9278" y="20597"/>
                  <a:pt x="9256" y="20422"/>
                </a:cubicBezTo>
                <a:cubicBezTo>
                  <a:pt x="9235" y="20247"/>
                  <a:pt x="9246" y="20021"/>
                  <a:pt x="9282" y="19914"/>
                </a:cubicBezTo>
                <a:lnTo>
                  <a:pt x="10585" y="16075"/>
                </a:lnTo>
                <a:lnTo>
                  <a:pt x="8779" y="21103"/>
                </a:lnTo>
                <a:cubicBezTo>
                  <a:pt x="8742" y="21206"/>
                  <a:pt x="8695" y="21146"/>
                  <a:pt x="8674" y="20970"/>
                </a:cubicBezTo>
                <a:cubicBezTo>
                  <a:pt x="8662" y="20875"/>
                  <a:pt x="8660" y="20766"/>
                  <a:pt x="8667" y="20670"/>
                </a:cubicBezTo>
                <a:cubicBezTo>
                  <a:pt x="8646" y="20651"/>
                  <a:pt x="8626" y="20590"/>
                  <a:pt x="8615" y="20494"/>
                </a:cubicBezTo>
                <a:cubicBezTo>
                  <a:pt x="8593" y="20319"/>
                  <a:pt x="8605" y="20093"/>
                  <a:pt x="8641" y="19987"/>
                </a:cubicBezTo>
                <a:lnTo>
                  <a:pt x="10178" y="15446"/>
                </a:lnTo>
                <a:lnTo>
                  <a:pt x="8344" y="20553"/>
                </a:lnTo>
                <a:cubicBezTo>
                  <a:pt x="8307" y="20656"/>
                  <a:pt x="8260" y="20596"/>
                  <a:pt x="8239" y="20421"/>
                </a:cubicBezTo>
                <a:cubicBezTo>
                  <a:pt x="8217" y="20245"/>
                  <a:pt x="8229" y="20019"/>
                  <a:pt x="8265" y="19913"/>
                </a:cubicBezTo>
                <a:lnTo>
                  <a:pt x="8640" y="18820"/>
                </a:lnTo>
                <a:lnTo>
                  <a:pt x="7957" y="20721"/>
                </a:lnTo>
                <a:cubicBezTo>
                  <a:pt x="7920" y="20823"/>
                  <a:pt x="7873" y="20765"/>
                  <a:pt x="7852" y="20590"/>
                </a:cubicBezTo>
                <a:cubicBezTo>
                  <a:pt x="7830" y="20415"/>
                  <a:pt x="7842" y="20189"/>
                  <a:pt x="7878" y="20083"/>
                </a:cubicBezTo>
                <a:lnTo>
                  <a:pt x="9465" y="15388"/>
                </a:lnTo>
                <a:lnTo>
                  <a:pt x="7444" y="21016"/>
                </a:lnTo>
                <a:cubicBezTo>
                  <a:pt x="7407" y="21118"/>
                  <a:pt x="7360" y="21059"/>
                  <a:pt x="7339" y="20883"/>
                </a:cubicBezTo>
                <a:cubicBezTo>
                  <a:pt x="7317" y="20708"/>
                  <a:pt x="7329" y="20482"/>
                  <a:pt x="7365" y="20376"/>
                </a:cubicBezTo>
                <a:lnTo>
                  <a:pt x="7942" y="18692"/>
                </a:lnTo>
                <a:lnTo>
                  <a:pt x="7166" y="20851"/>
                </a:lnTo>
                <a:cubicBezTo>
                  <a:pt x="7130" y="20953"/>
                  <a:pt x="7083" y="20894"/>
                  <a:pt x="7061" y="20718"/>
                </a:cubicBezTo>
                <a:cubicBezTo>
                  <a:pt x="7045" y="20584"/>
                  <a:pt x="7048" y="20421"/>
                  <a:pt x="7066" y="20305"/>
                </a:cubicBezTo>
                <a:lnTo>
                  <a:pt x="6899" y="20771"/>
                </a:lnTo>
                <a:cubicBezTo>
                  <a:pt x="6862" y="20873"/>
                  <a:pt x="6815" y="20813"/>
                  <a:pt x="6794" y="20638"/>
                </a:cubicBezTo>
                <a:cubicBezTo>
                  <a:pt x="6781" y="20532"/>
                  <a:pt x="6780" y="20407"/>
                  <a:pt x="6789" y="20302"/>
                </a:cubicBezTo>
                <a:lnTo>
                  <a:pt x="6557" y="20950"/>
                </a:lnTo>
                <a:cubicBezTo>
                  <a:pt x="6520" y="21052"/>
                  <a:pt x="6473" y="20992"/>
                  <a:pt x="6452" y="20817"/>
                </a:cubicBezTo>
                <a:cubicBezTo>
                  <a:pt x="6430" y="20642"/>
                  <a:pt x="6442" y="20415"/>
                  <a:pt x="6478" y="20310"/>
                </a:cubicBezTo>
                <a:lnTo>
                  <a:pt x="6863" y="19187"/>
                </a:lnTo>
                <a:lnTo>
                  <a:pt x="6276" y="20820"/>
                </a:lnTo>
                <a:cubicBezTo>
                  <a:pt x="6239" y="20923"/>
                  <a:pt x="6192" y="20863"/>
                  <a:pt x="6171" y="20688"/>
                </a:cubicBezTo>
                <a:cubicBezTo>
                  <a:pt x="6149" y="20512"/>
                  <a:pt x="6161" y="20286"/>
                  <a:pt x="6197" y="20180"/>
                </a:cubicBezTo>
                <a:lnTo>
                  <a:pt x="6612" y="18969"/>
                </a:lnTo>
                <a:lnTo>
                  <a:pt x="5907" y="20931"/>
                </a:lnTo>
                <a:cubicBezTo>
                  <a:pt x="5871" y="21033"/>
                  <a:pt x="5824" y="20973"/>
                  <a:pt x="5802" y="20797"/>
                </a:cubicBezTo>
                <a:cubicBezTo>
                  <a:pt x="5792" y="20710"/>
                  <a:pt x="5789" y="20611"/>
                  <a:pt x="5794" y="20520"/>
                </a:cubicBezTo>
                <a:lnTo>
                  <a:pt x="5705" y="20768"/>
                </a:lnTo>
                <a:cubicBezTo>
                  <a:pt x="5668" y="20871"/>
                  <a:pt x="5621" y="20811"/>
                  <a:pt x="5600" y="20636"/>
                </a:cubicBezTo>
                <a:cubicBezTo>
                  <a:pt x="5578" y="20460"/>
                  <a:pt x="5590" y="20233"/>
                  <a:pt x="5626" y="20128"/>
                </a:cubicBezTo>
                <a:lnTo>
                  <a:pt x="5652" y="20053"/>
                </a:lnTo>
                <a:lnTo>
                  <a:pt x="5402" y="20749"/>
                </a:lnTo>
                <a:cubicBezTo>
                  <a:pt x="5365" y="20851"/>
                  <a:pt x="5319" y="20792"/>
                  <a:pt x="5297" y="20617"/>
                </a:cubicBezTo>
                <a:cubicBezTo>
                  <a:pt x="5276" y="20442"/>
                  <a:pt x="5287" y="20216"/>
                  <a:pt x="5323" y="20110"/>
                </a:cubicBezTo>
                <a:lnTo>
                  <a:pt x="6875" y="15528"/>
                </a:lnTo>
                <a:lnTo>
                  <a:pt x="4935" y="20929"/>
                </a:lnTo>
                <a:cubicBezTo>
                  <a:pt x="4898" y="21031"/>
                  <a:pt x="4852" y="20971"/>
                  <a:pt x="4830" y="20796"/>
                </a:cubicBezTo>
                <a:cubicBezTo>
                  <a:pt x="4814" y="20666"/>
                  <a:pt x="4817" y="20510"/>
                  <a:pt x="4833" y="20394"/>
                </a:cubicBezTo>
                <a:lnTo>
                  <a:pt x="4781" y="20540"/>
                </a:lnTo>
                <a:cubicBezTo>
                  <a:pt x="4744" y="20642"/>
                  <a:pt x="4697" y="20583"/>
                  <a:pt x="4676" y="20407"/>
                </a:cubicBezTo>
                <a:cubicBezTo>
                  <a:pt x="4654" y="20232"/>
                  <a:pt x="4666" y="20006"/>
                  <a:pt x="4702" y="19900"/>
                </a:cubicBezTo>
                <a:lnTo>
                  <a:pt x="4818" y="19563"/>
                </a:lnTo>
                <a:lnTo>
                  <a:pt x="4246" y="21154"/>
                </a:lnTo>
                <a:cubicBezTo>
                  <a:pt x="4210" y="21256"/>
                  <a:pt x="4163" y="21196"/>
                  <a:pt x="4141" y="21020"/>
                </a:cubicBezTo>
                <a:cubicBezTo>
                  <a:pt x="4129" y="20916"/>
                  <a:pt x="4128" y="20795"/>
                  <a:pt x="4137" y="20691"/>
                </a:cubicBezTo>
                <a:lnTo>
                  <a:pt x="4073" y="20868"/>
                </a:lnTo>
                <a:cubicBezTo>
                  <a:pt x="4036" y="20970"/>
                  <a:pt x="3989" y="20910"/>
                  <a:pt x="3968" y="20734"/>
                </a:cubicBezTo>
                <a:cubicBezTo>
                  <a:pt x="3958" y="20656"/>
                  <a:pt x="3955" y="20567"/>
                  <a:pt x="3958" y="20484"/>
                </a:cubicBezTo>
                <a:lnTo>
                  <a:pt x="3747" y="21071"/>
                </a:lnTo>
                <a:cubicBezTo>
                  <a:pt x="3711" y="21173"/>
                  <a:pt x="3664" y="21114"/>
                  <a:pt x="3643" y="20938"/>
                </a:cubicBezTo>
                <a:cubicBezTo>
                  <a:pt x="3621" y="20763"/>
                  <a:pt x="3633" y="20537"/>
                  <a:pt x="3669" y="20431"/>
                </a:cubicBezTo>
                <a:lnTo>
                  <a:pt x="4550" y="17852"/>
                </a:lnTo>
                <a:lnTo>
                  <a:pt x="3450" y="20916"/>
                </a:lnTo>
                <a:cubicBezTo>
                  <a:pt x="3413" y="21019"/>
                  <a:pt x="3366" y="20959"/>
                  <a:pt x="3344" y="20783"/>
                </a:cubicBezTo>
                <a:cubicBezTo>
                  <a:pt x="3335" y="20703"/>
                  <a:pt x="3332" y="20613"/>
                  <a:pt x="3335" y="20529"/>
                </a:cubicBezTo>
                <a:lnTo>
                  <a:pt x="3271" y="20708"/>
                </a:lnTo>
                <a:cubicBezTo>
                  <a:pt x="3234" y="20811"/>
                  <a:pt x="3187" y="20751"/>
                  <a:pt x="3166" y="20575"/>
                </a:cubicBezTo>
                <a:cubicBezTo>
                  <a:pt x="3158" y="20512"/>
                  <a:pt x="3155" y="20444"/>
                  <a:pt x="3155" y="20376"/>
                </a:cubicBezTo>
                <a:lnTo>
                  <a:pt x="3101" y="20527"/>
                </a:lnTo>
                <a:cubicBezTo>
                  <a:pt x="3064" y="20629"/>
                  <a:pt x="3017" y="20570"/>
                  <a:pt x="2996" y="20394"/>
                </a:cubicBezTo>
                <a:cubicBezTo>
                  <a:pt x="2982" y="20282"/>
                  <a:pt x="2982" y="20149"/>
                  <a:pt x="2993" y="20041"/>
                </a:cubicBezTo>
                <a:lnTo>
                  <a:pt x="2714" y="20817"/>
                </a:lnTo>
                <a:cubicBezTo>
                  <a:pt x="2677" y="20920"/>
                  <a:pt x="2630" y="20859"/>
                  <a:pt x="2609" y="20683"/>
                </a:cubicBezTo>
                <a:cubicBezTo>
                  <a:pt x="2604" y="20643"/>
                  <a:pt x="2601" y="20601"/>
                  <a:pt x="2599" y="20558"/>
                </a:cubicBezTo>
                <a:lnTo>
                  <a:pt x="2351" y="21250"/>
                </a:lnTo>
                <a:cubicBezTo>
                  <a:pt x="2314" y="21352"/>
                  <a:pt x="2267" y="21292"/>
                  <a:pt x="2246" y="21117"/>
                </a:cubicBezTo>
                <a:cubicBezTo>
                  <a:pt x="2231" y="20992"/>
                  <a:pt x="2232" y="20843"/>
                  <a:pt x="2247" y="20728"/>
                </a:cubicBezTo>
                <a:lnTo>
                  <a:pt x="2238" y="20753"/>
                </a:lnTo>
                <a:cubicBezTo>
                  <a:pt x="2202" y="20855"/>
                  <a:pt x="2155" y="20796"/>
                  <a:pt x="2133" y="20620"/>
                </a:cubicBezTo>
                <a:cubicBezTo>
                  <a:pt x="2121" y="20520"/>
                  <a:pt x="2120" y="20404"/>
                  <a:pt x="2127" y="20303"/>
                </a:cubicBezTo>
                <a:lnTo>
                  <a:pt x="1742" y="21375"/>
                </a:lnTo>
                <a:cubicBezTo>
                  <a:pt x="1705" y="21478"/>
                  <a:pt x="1659" y="21418"/>
                  <a:pt x="1637" y="21242"/>
                </a:cubicBezTo>
                <a:cubicBezTo>
                  <a:pt x="1616" y="21066"/>
                  <a:pt x="1628" y="20839"/>
                  <a:pt x="1664" y="20734"/>
                </a:cubicBezTo>
                <a:lnTo>
                  <a:pt x="1716" y="20583"/>
                </a:lnTo>
                <a:cubicBezTo>
                  <a:pt x="1698" y="20558"/>
                  <a:pt x="1682" y="20499"/>
                  <a:pt x="1671" y="20414"/>
                </a:cubicBezTo>
                <a:cubicBezTo>
                  <a:pt x="1664" y="20358"/>
                  <a:pt x="1661" y="20298"/>
                  <a:pt x="1660" y="20237"/>
                </a:cubicBezTo>
                <a:lnTo>
                  <a:pt x="1451" y="20820"/>
                </a:lnTo>
                <a:cubicBezTo>
                  <a:pt x="1414" y="20923"/>
                  <a:pt x="1368" y="20863"/>
                  <a:pt x="1346" y="20688"/>
                </a:cubicBezTo>
                <a:cubicBezTo>
                  <a:pt x="1325" y="20513"/>
                  <a:pt x="1336" y="20287"/>
                  <a:pt x="1372" y="20181"/>
                </a:cubicBezTo>
                <a:lnTo>
                  <a:pt x="2451" y="17014"/>
                </a:lnTo>
                <a:lnTo>
                  <a:pt x="931" y="21244"/>
                </a:lnTo>
                <a:cubicBezTo>
                  <a:pt x="895" y="21347"/>
                  <a:pt x="848" y="21287"/>
                  <a:pt x="827" y="21111"/>
                </a:cubicBezTo>
                <a:cubicBezTo>
                  <a:pt x="805" y="20936"/>
                  <a:pt x="817" y="20710"/>
                  <a:pt x="853" y="20604"/>
                </a:cubicBezTo>
                <a:lnTo>
                  <a:pt x="1449" y="18863"/>
                </a:lnTo>
                <a:lnTo>
                  <a:pt x="696" y="20960"/>
                </a:lnTo>
                <a:cubicBezTo>
                  <a:pt x="660" y="21063"/>
                  <a:pt x="613" y="21003"/>
                  <a:pt x="591" y="20828"/>
                </a:cubicBezTo>
                <a:cubicBezTo>
                  <a:pt x="570" y="20653"/>
                  <a:pt x="581" y="20426"/>
                  <a:pt x="617" y="20321"/>
                </a:cubicBezTo>
                <a:lnTo>
                  <a:pt x="1599" y="17438"/>
                </a:lnTo>
                <a:lnTo>
                  <a:pt x="171" y="21416"/>
                </a:lnTo>
                <a:cubicBezTo>
                  <a:pt x="134" y="21518"/>
                  <a:pt x="87" y="21458"/>
                  <a:pt x="66" y="21282"/>
                </a:cubicBezTo>
                <a:cubicBezTo>
                  <a:pt x="44" y="21106"/>
                  <a:pt x="56" y="20879"/>
                  <a:pt x="93" y="20774"/>
                </a:cubicBezTo>
                <a:lnTo>
                  <a:pt x="290" y="20206"/>
                </a:lnTo>
                <a:cubicBezTo>
                  <a:pt x="274" y="20177"/>
                  <a:pt x="260" y="20123"/>
                  <a:pt x="251" y="20048"/>
                </a:cubicBezTo>
                <a:cubicBezTo>
                  <a:pt x="229" y="19872"/>
                  <a:pt x="241" y="19646"/>
                  <a:pt x="278" y="19540"/>
                </a:cubicBezTo>
                <a:lnTo>
                  <a:pt x="310" y="19446"/>
                </a:lnTo>
                <a:lnTo>
                  <a:pt x="198" y="19757"/>
                </a:lnTo>
                <a:cubicBezTo>
                  <a:pt x="162" y="19859"/>
                  <a:pt x="115" y="19800"/>
                  <a:pt x="93" y="19624"/>
                </a:cubicBezTo>
                <a:cubicBezTo>
                  <a:pt x="72" y="19449"/>
                  <a:pt x="84" y="19222"/>
                  <a:pt x="120" y="19117"/>
                </a:cubicBezTo>
                <a:lnTo>
                  <a:pt x="374" y="18376"/>
                </a:lnTo>
                <a:cubicBezTo>
                  <a:pt x="348" y="18375"/>
                  <a:pt x="323" y="18310"/>
                  <a:pt x="308" y="18194"/>
                </a:cubicBezTo>
                <a:cubicBezTo>
                  <a:pt x="287" y="18019"/>
                  <a:pt x="298" y="17793"/>
                  <a:pt x="334" y="17687"/>
                </a:cubicBezTo>
                <a:lnTo>
                  <a:pt x="924" y="15951"/>
                </a:lnTo>
                <a:lnTo>
                  <a:pt x="163" y="18070"/>
                </a:lnTo>
                <a:cubicBezTo>
                  <a:pt x="126" y="18172"/>
                  <a:pt x="79" y="18112"/>
                  <a:pt x="58" y="17936"/>
                </a:cubicBezTo>
                <a:cubicBezTo>
                  <a:pt x="37" y="17766"/>
                  <a:pt x="47" y="17549"/>
                  <a:pt x="81" y="17439"/>
                </a:cubicBezTo>
                <a:cubicBezTo>
                  <a:pt x="71" y="17409"/>
                  <a:pt x="62" y="17367"/>
                  <a:pt x="55" y="17314"/>
                </a:cubicBezTo>
                <a:cubicBezTo>
                  <a:pt x="34" y="17140"/>
                  <a:pt x="45" y="16914"/>
                  <a:pt x="81" y="16807"/>
                </a:cubicBezTo>
                <a:lnTo>
                  <a:pt x="1428" y="12779"/>
                </a:lnTo>
                <a:lnTo>
                  <a:pt x="206" y="16180"/>
                </a:lnTo>
                <a:cubicBezTo>
                  <a:pt x="170" y="16282"/>
                  <a:pt x="123" y="16223"/>
                  <a:pt x="102" y="16049"/>
                </a:cubicBezTo>
                <a:cubicBezTo>
                  <a:pt x="80" y="15875"/>
                  <a:pt x="92" y="15649"/>
                  <a:pt x="127" y="15542"/>
                </a:cubicBezTo>
                <a:lnTo>
                  <a:pt x="874" y="13317"/>
                </a:lnTo>
                <a:lnTo>
                  <a:pt x="287" y="14950"/>
                </a:lnTo>
                <a:cubicBezTo>
                  <a:pt x="251" y="15052"/>
                  <a:pt x="204" y="14993"/>
                  <a:pt x="183" y="14820"/>
                </a:cubicBezTo>
                <a:cubicBezTo>
                  <a:pt x="161" y="14646"/>
                  <a:pt x="172" y="14421"/>
                  <a:pt x="208" y="14313"/>
                </a:cubicBezTo>
                <a:lnTo>
                  <a:pt x="1099" y="11611"/>
                </a:lnTo>
                <a:lnTo>
                  <a:pt x="430" y="13474"/>
                </a:lnTo>
                <a:cubicBezTo>
                  <a:pt x="394" y="13576"/>
                  <a:pt x="347" y="13517"/>
                  <a:pt x="326" y="13343"/>
                </a:cubicBezTo>
                <a:cubicBezTo>
                  <a:pt x="304" y="13169"/>
                  <a:pt x="315" y="12944"/>
                  <a:pt x="351" y="12836"/>
                </a:cubicBezTo>
                <a:lnTo>
                  <a:pt x="703" y="11776"/>
                </a:lnTo>
                <a:lnTo>
                  <a:pt x="143" y="13334"/>
                </a:lnTo>
                <a:cubicBezTo>
                  <a:pt x="107" y="13436"/>
                  <a:pt x="60" y="13377"/>
                  <a:pt x="39" y="13202"/>
                </a:cubicBezTo>
                <a:cubicBezTo>
                  <a:pt x="17" y="13027"/>
                  <a:pt x="29" y="12801"/>
                  <a:pt x="65" y="12695"/>
                </a:cubicBezTo>
                <a:lnTo>
                  <a:pt x="333" y="11904"/>
                </a:lnTo>
                <a:cubicBezTo>
                  <a:pt x="323" y="11875"/>
                  <a:pt x="314" y="11833"/>
                  <a:pt x="307" y="11780"/>
                </a:cubicBezTo>
                <a:cubicBezTo>
                  <a:pt x="285" y="11608"/>
                  <a:pt x="296" y="11384"/>
                  <a:pt x="331" y="11274"/>
                </a:cubicBezTo>
                <a:lnTo>
                  <a:pt x="1117" y="8815"/>
                </a:lnTo>
                <a:lnTo>
                  <a:pt x="181" y="11420"/>
                </a:lnTo>
                <a:cubicBezTo>
                  <a:pt x="145" y="11521"/>
                  <a:pt x="98" y="11463"/>
                  <a:pt x="77" y="11289"/>
                </a:cubicBezTo>
                <a:cubicBezTo>
                  <a:pt x="55" y="11115"/>
                  <a:pt x="66" y="10890"/>
                  <a:pt x="102" y="10782"/>
                </a:cubicBezTo>
                <a:lnTo>
                  <a:pt x="305" y="10169"/>
                </a:lnTo>
                <a:cubicBezTo>
                  <a:pt x="288" y="10143"/>
                  <a:pt x="273" y="10087"/>
                  <a:pt x="262" y="10006"/>
                </a:cubicBezTo>
                <a:cubicBezTo>
                  <a:pt x="255" y="9947"/>
                  <a:pt x="252" y="9882"/>
                  <a:pt x="252" y="9818"/>
                </a:cubicBezTo>
                <a:lnTo>
                  <a:pt x="240" y="9851"/>
                </a:lnTo>
                <a:cubicBezTo>
                  <a:pt x="203" y="9952"/>
                  <a:pt x="157" y="9894"/>
                  <a:pt x="135" y="9722"/>
                </a:cubicBezTo>
                <a:cubicBezTo>
                  <a:pt x="113" y="9549"/>
                  <a:pt x="124" y="9324"/>
                  <a:pt x="160" y="9215"/>
                </a:cubicBezTo>
                <a:lnTo>
                  <a:pt x="383" y="8529"/>
                </a:lnTo>
                <a:cubicBezTo>
                  <a:pt x="361" y="8514"/>
                  <a:pt x="340" y="8453"/>
                  <a:pt x="327" y="8353"/>
                </a:cubicBezTo>
                <a:cubicBezTo>
                  <a:pt x="319" y="8287"/>
                  <a:pt x="316" y="8213"/>
                  <a:pt x="316" y="8141"/>
                </a:cubicBezTo>
                <a:lnTo>
                  <a:pt x="175" y="8535"/>
                </a:lnTo>
                <a:cubicBezTo>
                  <a:pt x="139" y="8635"/>
                  <a:pt x="93" y="8579"/>
                  <a:pt x="71" y="8409"/>
                </a:cubicBezTo>
                <a:cubicBezTo>
                  <a:pt x="49" y="8239"/>
                  <a:pt x="59" y="8016"/>
                  <a:pt x="93" y="7904"/>
                </a:cubicBezTo>
                <a:lnTo>
                  <a:pt x="490" y="6617"/>
                </a:lnTo>
                <a:lnTo>
                  <a:pt x="237" y="7321"/>
                </a:lnTo>
                <a:cubicBezTo>
                  <a:pt x="201" y="7422"/>
                  <a:pt x="155" y="7365"/>
                  <a:pt x="133" y="7193"/>
                </a:cubicBezTo>
                <a:cubicBezTo>
                  <a:pt x="111" y="7021"/>
                  <a:pt x="122" y="6796"/>
                  <a:pt x="157" y="6687"/>
                </a:cubicBezTo>
                <a:lnTo>
                  <a:pt x="329" y="6149"/>
                </a:lnTo>
                <a:cubicBezTo>
                  <a:pt x="318" y="6120"/>
                  <a:pt x="309" y="6078"/>
                  <a:pt x="302" y="6025"/>
                </a:cubicBezTo>
                <a:cubicBezTo>
                  <a:pt x="284" y="5884"/>
                  <a:pt x="287" y="5706"/>
                  <a:pt x="309" y="5585"/>
                </a:cubicBezTo>
                <a:cubicBezTo>
                  <a:pt x="291" y="5562"/>
                  <a:pt x="276" y="5508"/>
                  <a:pt x="265" y="5429"/>
                </a:cubicBezTo>
                <a:cubicBezTo>
                  <a:pt x="243" y="5263"/>
                  <a:pt x="251" y="5041"/>
                  <a:pt x="284" y="4925"/>
                </a:cubicBezTo>
                <a:lnTo>
                  <a:pt x="452" y="4344"/>
                </a:lnTo>
                <a:lnTo>
                  <a:pt x="205" y="5031"/>
                </a:lnTo>
                <a:cubicBezTo>
                  <a:pt x="170" y="5129"/>
                  <a:pt x="125" y="5079"/>
                  <a:pt x="102" y="4917"/>
                </a:cubicBezTo>
                <a:cubicBezTo>
                  <a:pt x="79" y="4754"/>
                  <a:pt x="87" y="4535"/>
                  <a:pt x="119" y="4415"/>
                </a:cubicBezTo>
                <a:lnTo>
                  <a:pt x="294" y="3758"/>
                </a:lnTo>
                <a:cubicBezTo>
                  <a:pt x="262" y="3814"/>
                  <a:pt x="225" y="3760"/>
                  <a:pt x="204" y="3619"/>
                </a:cubicBezTo>
                <a:cubicBezTo>
                  <a:pt x="190" y="3521"/>
                  <a:pt x="187" y="3400"/>
                  <a:pt x="194" y="3294"/>
                </a:cubicBezTo>
                <a:lnTo>
                  <a:pt x="116" y="3513"/>
                </a:lnTo>
                <a:cubicBezTo>
                  <a:pt x="83" y="3606"/>
                  <a:pt x="41" y="3567"/>
                  <a:pt x="17" y="3423"/>
                </a:cubicBezTo>
                <a:cubicBezTo>
                  <a:pt x="-7" y="3279"/>
                  <a:pt x="-5" y="3073"/>
                  <a:pt x="21" y="2938"/>
                </a:cubicBezTo>
                <a:lnTo>
                  <a:pt x="97" y="2542"/>
                </a:lnTo>
                <a:cubicBezTo>
                  <a:pt x="69" y="2571"/>
                  <a:pt x="39" y="2523"/>
                  <a:pt x="20" y="2408"/>
                </a:cubicBezTo>
                <a:cubicBezTo>
                  <a:pt x="-4" y="2263"/>
                  <a:pt x="-2" y="2055"/>
                  <a:pt x="25" y="1922"/>
                </a:cubicBezTo>
                <a:lnTo>
                  <a:pt x="51" y="1789"/>
                </a:lnTo>
                <a:cubicBezTo>
                  <a:pt x="44" y="1762"/>
                  <a:pt x="38" y="1727"/>
                  <a:pt x="33" y="1687"/>
                </a:cubicBezTo>
                <a:cubicBezTo>
                  <a:pt x="12" y="1509"/>
                  <a:pt x="24" y="1282"/>
                  <a:pt x="61" y="1179"/>
                </a:cubicBezTo>
                <a:lnTo>
                  <a:pt x="317" y="466"/>
                </a:lnTo>
                <a:cubicBezTo>
                  <a:pt x="351" y="374"/>
                  <a:pt x="393" y="413"/>
                  <a:pt x="416" y="558"/>
                </a:cubicBezTo>
                <a:cubicBezTo>
                  <a:pt x="427" y="620"/>
                  <a:pt x="432" y="694"/>
                  <a:pt x="433" y="768"/>
                </a:cubicBezTo>
                <a:lnTo>
                  <a:pt x="456" y="704"/>
                </a:lnTo>
                <a:cubicBezTo>
                  <a:pt x="489" y="612"/>
                  <a:pt x="531" y="651"/>
                  <a:pt x="555" y="795"/>
                </a:cubicBezTo>
                <a:cubicBezTo>
                  <a:pt x="579" y="938"/>
                  <a:pt x="577" y="1145"/>
                  <a:pt x="551" y="1279"/>
                </a:cubicBezTo>
                <a:lnTo>
                  <a:pt x="483" y="1632"/>
                </a:lnTo>
                <a:lnTo>
                  <a:pt x="886" y="511"/>
                </a:lnTo>
                <a:cubicBezTo>
                  <a:pt x="920" y="414"/>
                  <a:pt x="965" y="462"/>
                  <a:pt x="988" y="622"/>
                </a:cubicBezTo>
                <a:cubicBezTo>
                  <a:pt x="1002" y="720"/>
                  <a:pt x="1005" y="840"/>
                  <a:pt x="998" y="947"/>
                </a:cubicBezTo>
                <a:lnTo>
                  <a:pt x="1178" y="444"/>
                </a:lnTo>
                <a:cubicBezTo>
                  <a:pt x="1213" y="347"/>
                  <a:pt x="1258" y="397"/>
                  <a:pt x="1281" y="559"/>
                </a:cubicBezTo>
                <a:cubicBezTo>
                  <a:pt x="1303" y="721"/>
                  <a:pt x="1296" y="940"/>
                  <a:pt x="1264" y="1060"/>
                </a:cubicBezTo>
                <a:lnTo>
                  <a:pt x="1096" y="1691"/>
                </a:lnTo>
                <a:lnTo>
                  <a:pt x="1684" y="54"/>
                </a:lnTo>
                <a:cubicBezTo>
                  <a:pt x="1719" y="-45"/>
                  <a:pt x="1765" y="8"/>
                  <a:pt x="1787" y="174"/>
                </a:cubicBezTo>
                <a:cubicBezTo>
                  <a:pt x="1809" y="340"/>
                  <a:pt x="1801" y="562"/>
                  <a:pt x="1767" y="678"/>
                </a:cubicBezTo>
                <a:lnTo>
                  <a:pt x="1600" y="1260"/>
                </a:lnTo>
                <a:lnTo>
                  <a:pt x="1797" y="712"/>
                </a:lnTo>
                <a:cubicBezTo>
                  <a:pt x="1833" y="611"/>
                  <a:pt x="1879" y="667"/>
                  <a:pt x="1901" y="836"/>
                </a:cubicBezTo>
                <a:cubicBezTo>
                  <a:pt x="1912" y="917"/>
                  <a:pt x="1915" y="1011"/>
                  <a:pt x="1912" y="1099"/>
                </a:cubicBezTo>
                <a:lnTo>
                  <a:pt x="2237" y="193"/>
                </a:lnTo>
                <a:cubicBezTo>
                  <a:pt x="2273" y="92"/>
                  <a:pt x="2320" y="149"/>
                  <a:pt x="2341" y="321"/>
                </a:cubicBezTo>
                <a:cubicBezTo>
                  <a:pt x="2351" y="400"/>
                  <a:pt x="2355" y="490"/>
                  <a:pt x="2352" y="576"/>
                </a:cubicBezTo>
                <a:lnTo>
                  <a:pt x="2364" y="542"/>
                </a:lnTo>
                <a:cubicBezTo>
                  <a:pt x="2400" y="442"/>
                  <a:pt x="2446" y="498"/>
                  <a:pt x="2468" y="668"/>
                </a:cubicBezTo>
                <a:cubicBezTo>
                  <a:pt x="2490" y="838"/>
                  <a:pt x="2480" y="1061"/>
                  <a:pt x="2445" y="1173"/>
                </a:cubicBezTo>
                <a:lnTo>
                  <a:pt x="2048" y="2460"/>
                </a:lnTo>
                <a:lnTo>
                  <a:pt x="2832" y="278"/>
                </a:lnTo>
                <a:cubicBezTo>
                  <a:pt x="2868" y="177"/>
                  <a:pt x="2915" y="235"/>
                  <a:pt x="2937" y="408"/>
                </a:cubicBezTo>
                <a:cubicBezTo>
                  <a:pt x="2945" y="474"/>
                  <a:pt x="2948" y="548"/>
                  <a:pt x="2948" y="620"/>
                </a:cubicBezTo>
                <a:lnTo>
                  <a:pt x="3091" y="220"/>
                </a:lnTo>
                <a:cubicBezTo>
                  <a:pt x="3127" y="119"/>
                  <a:pt x="3174" y="177"/>
                  <a:pt x="3195" y="350"/>
                </a:cubicBezTo>
                <a:cubicBezTo>
                  <a:pt x="3213" y="489"/>
                  <a:pt x="3209" y="662"/>
                  <a:pt x="3189" y="781"/>
                </a:cubicBezTo>
                <a:lnTo>
                  <a:pt x="3401" y="190"/>
                </a:lnTo>
                <a:cubicBezTo>
                  <a:pt x="3438" y="88"/>
                  <a:pt x="3484" y="147"/>
                  <a:pt x="3506" y="321"/>
                </a:cubicBezTo>
                <a:cubicBezTo>
                  <a:pt x="3522" y="456"/>
                  <a:pt x="3519" y="623"/>
                  <a:pt x="3500" y="740"/>
                </a:cubicBezTo>
                <a:cubicBezTo>
                  <a:pt x="3514" y="771"/>
                  <a:pt x="3525" y="820"/>
                  <a:pt x="3533" y="885"/>
                </a:cubicBezTo>
                <a:cubicBezTo>
                  <a:pt x="3546" y="987"/>
                  <a:pt x="3548" y="1108"/>
                  <a:pt x="3539" y="1212"/>
                </a:cubicBezTo>
                <a:lnTo>
                  <a:pt x="3607" y="1022"/>
                </a:lnTo>
                <a:cubicBezTo>
                  <a:pt x="3644" y="921"/>
                  <a:pt x="3690" y="978"/>
                  <a:pt x="3712" y="1150"/>
                </a:cubicBezTo>
                <a:cubicBezTo>
                  <a:pt x="3734" y="1322"/>
                  <a:pt x="3723" y="1546"/>
                  <a:pt x="3688" y="1656"/>
                </a:cubicBezTo>
                <a:lnTo>
                  <a:pt x="2902" y="4115"/>
                </a:lnTo>
                <a:lnTo>
                  <a:pt x="4296" y="235"/>
                </a:lnTo>
                <a:cubicBezTo>
                  <a:pt x="4332" y="133"/>
                  <a:pt x="4379" y="192"/>
                  <a:pt x="4401" y="367"/>
                </a:cubicBezTo>
                <a:cubicBezTo>
                  <a:pt x="4409" y="438"/>
                  <a:pt x="4413" y="517"/>
                  <a:pt x="4411" y="594"/>
                </a:cubicBezTo>
                <a:lnTo>
                  <a:pt x="4503" y="339"/>
                </a:lnTo>
                <a:cubicBezTo>
                  <a:pt x="4539" y="237"/>
                  <a:pt x="4586" y="295"/>
                  <a:pt x="4607" y="469"/>
                </a:cubicBezTo>
                <a:cubicBezTo>
                  <a:pt x="4629" y="643"/>
                  <a:pt x="4618" y="869"/>
                  <a:pt x="4582" y="976"/>
                </a:cubicBezTo>
                <a:lnTo>
                  <a:pt x="4230" y="2037"/>
                </a:lnTo>
                <a:lnTo>
                  <a:pt x="4596" y="1016"/>
                </a:lnTo>
                <a:cubicBezTo>
                  <a:pt x="4633" y="915"/>
                  <a:pt x="4679" y="973"/>
                  <a:pt x="4701" y="1146"/>
                </a:cubicBezTo>
                <a:cubicBezTo>
                  <a:pt x="4723" y="1320"/>
                  <a:pt x="4711" y="1545"/>
                  <a:pt x="4676" y="1653"/>
                </a:cubicBezTo>
                <a:lnTo>
                  <a:pt x="3785" y="4354"/>
                </a:lnTo>
                <a:lnTo>
                  <a:pt x="5230" y="330"/>
                </a:lnTo>
                <a:cubicBezTo>
                  <a:pt x="5266" y="228"/>
                  <a:pt x="5313" y="287"/>
                  <a:pt x="5335" y="461"/>
                </a:cubicBezTo>
                <a:cubicBezTo>
                  <a:pt x="5356" y="636"/>
                  <a:pt x="5345" y="861"/>
                  <a:pt x="5309" y="968"/>
                </a:cubicBezTo>
                <a:lnTo>
                  <a:pt x="4562" y="3195"/>
                </a:lnTo>
                <a:lnTo>
                  <a:pt x="5606" y="290"/>
                </a:lnTo>
                <a:cubicBezTo>
                  <a:pt x="5642" y="188"/>
                  <a:pt x="5689" y="247"/>
                  <a:pt x="5710" y="421"/>
                </a:cubicBezTo>
                <a:cubicBezTo>
                  <a:pt x="5732" y="595"/>
                  <a:pt x="5721" y="821"/>
                  <a:pt x="5685" y="928"/>
                </a:cubicBezTo>
                <a:lnTo>
                  <a:pt x="4338" y="4955"/>
                </a:lnTo>
                <a:lnTo>
                  <a:pt x="5931" y="520"/>
                </a:lnTo>
                <a:cubicBezTo>
                  <a:pt x="5967" y="417"/>
                  <a:pt x="6014" y="478"/>
                  <a:pt x="6036" y="653"/>
                </a:cubicBezTo>
                <a:cubicBezTo>
                  <a:pt x="6043" y="709"/>
                  <a:pt x="6046" y="770"/>
                  <a:pt x="6046" y="830"/>
                </a:cubicBezTo>
                <a:lnTo>
                  <a:pt x="6244" y="280"/>
                </a:lnTo>
                <a:cubicBezTo>
                  <a:pt x="6281" y="178"/>
                  <a:pt x="6327" y="237"/>
                  <a:pt x="6349" y="412"/>
                </a:cubicBezTo>
                <a:cubicBezTo>
                  <a:pt x="6370" y="587"/>
                  <a:pt x="6359" y="813"/>
                  <a:pt x="6323" y="919"/>
                </a:cubicBezTo>
                <a:lnTo>
                  <a:pt x="5734" y="2653"/>
                </a:lnTo>
                <a:lnTo>
                  <a:pt x="6465" y="618"/>
                </a:lnTo>
                <a:cubicBezTo>
                  <a:pt x="6502" y="515"/>
                  <a:pt x="6549" y="575"/>
                  <a:pt x="6570" y="751"/>
                </a:cubicBezTo>
                <a:cubicBezTo>
                  <a:pt x="6587" y="890"/>
                  <a:pt x="6583" y="1060"/>
                  <a:pt x="6563" y="1178"/>
                </a:cubicBezTo>
                <a:lnTo>
                  <a:pt x="6865" y="337"/>
                </a:lnTo>
                <a:cubicBezTo>
                  <a:pt x="6901" y="235"/>
                  <a:pt x="6948" y="295"/>
                  <a:pt x="6970" y="470"/>
                </a:cubicBezTo>
                <a:cubicBezTo>
                  <a:pt x="6991" y="646"/>
                  <a:pt x="6979" y="872"/>
                  <a:pt x="6943" y="978"/>
                </a:cubicBezTo>
                <a:lnTo>
                  <a:pt x="6911" y="1072"/>
                </a:lnTo>
                <a:lnTo>
                  <a:pt x="7242" y="150"/>
                </a:lnTo>
                <a:cubicBezTo>
                  <a:pt x="7279" y="48"/>
                  <a:pt x="7326" y="108"/>
                  <a:pt x="7347" y="284"/>
                </a:cubicBezTo>
                <a:cubicBezTo>
                  <a:pt x="7363" y="416"/>
                  <a:pt x="7360" y="577"/>
                  <a:pt x="7343" y="693"/>
                </a:cubicBezTo>
                <a:cubicBezTo>
                  <a:pt x="7364" y="712"/>
                  <a:pt x="7383" y="773"/>
                  <a:pt x="7395" y="869"/>
                </a:cubicBezTo>
                <a:cubicBezTo>
                  <a:pt x="7416" y="1044"/>
                  <a:pt x="7405" y="1270"/>
                  <a:pt x="7369" y="1376"/>
                </a:cubicBezTo>
                <a:lnTo>
                  <a:pt x="6387" y="4257"/>
                </a:lnTo>
                <a:lnTo>
                  <a:pt x="7820" y="268"/>
                </a:lnTo>
                <a:cubicBezTo>
                  <a:pt x="7857" y="166"/>
                  <a:pt x="7903" y="225"/>
                  <a:pt x="7925" y="400"/>
                </a:cubicBezTo>
                <a:cubicBezTo>
                  <a:pt x="7946" y="576"/>
                  <a:pt x="7935" y="802"/>
                  <a:pt x="7898" y="908"/>
                </a:cubicBezTo>
                <a:lnTo>
                  <a:pt x="7301" y="2651"/>
                </a:lnTo>
                <a:lnTo>
                  <a:pt x="8084" y="472"/>
                </a:lnTo>
                <a:cubicBezTo>
                  <a:pt x="8121" y="369"/>
                  <a:pt x="8167" y="429"/>
                  <a:pt x="8189" y="604"/>
                </a:cubicBezTo>
                <a:cubicBezTo>
                  <a:pt x="8211" y="779"/>
                  <a:pt x="8199" y="1005"/>
                  <a:pt x="8163" y="1111"/>
                </a:cubicBezTo>
                <a:lnTo>
                  <a:pt x="7084" y="4279"/>
                </a:lnTo>
                <a:lnTo>
                  <a:pt x="8536" y="235"/>
                </a:lnTo>
                <a:cubicBezTo>
                  <a:pt x="8573" y="133"/>
                  <a:pt x="8620" y="193"/>
                  <a:pt x="8641" y="369"/>
                </a:cubicBezTo>
                <a:cubicBezTo>
                  <a:pt x="8649" y="429"/>
                  <a:pt x="8652" y="496"/>
                  <a:pt x="8652" y="561"/>
                </a:cubicBezTo>
                <a:cubicBezTo>
                  <a:pt x="8685" y="520"/>
                  <a:pt x="8720" y="586"/>
                  <a:pt x="8738" y="732"/>
                </a:cubicBezTo>
                <a:cubicBezTo>
                  <a:pt x="8749" y="822"/>
                  <a:pt x="8751" y="924"/>
                  <a:pt x="8746" y="1017"/>
                </a:cubicBezTo>
                <a:lnTo>
                  <a:pt x="8793" y="887"/>
                </a:lnTo>
                <a:cubicBezTo>
                  <a:pt x="8829" y="785"/>
                  <a:pt x="8876" y="845"/>
                  <a:pt x="8898" y="1021"/>
                </a:cubicBezTo>
                <a:cubicBezTo>
                  <a:pt x="8910" y="1120"/>
                  <a:pt x="8911" y="1236"/>
                  <a:pt x="8903" y="1338"/>
                </a:cubicBezTo>
                <a:lnTo>
                  <a:pt x="9337" y="130"/>
                </a:lnTo>
                <a:cubicBezTo>
                  <a:pt x="9374" y="27"/>
                  <a:pt x="9421" y="87"/>
                  <a:pt x="9442" y="263"/>
                </a:cubicBezTo>
                <a:cubicBezTo>
                  <a:pt x="9457" y="388"/>
                  <a:pt x="9456" y="538"/>
                  <a:pt x="9441" y="652"/>
                </a:cubicBezTo>
                <a:lnTo>
                  <a:pt x="9550" y="348"/>
                </a:lnTo>
                <a:cubicBezTo>
                  <a:pt x="9587" y="246"/>
                  <a:pt x="9633" y="306"/>
                  <a:pt x="9655" y="482"/>
                </a:cubicBezTo>
                <a:cubicBezTo>
                  <a:pt x="9660" y="523"/>
                  <a:pt x="9663" y="567"/>
                  <a:pt x="9665" y="611"/>
                </a:cubicBezTo>
                <a:cubicBezTo>
                  <a:pt x="9700" y="540"/>
                  <a:pt x="9741" y="603"/>
                  <a:pt x="9761" y="765"/>
                </a:cubicBezTo>
                <a:cubicBezTo>
                  <a:pt x="9775" y="877"/>
                  <a:pt x="9775" y="1009"/>
                  <a:pt x="9764" y="1118"/>
                </a:cubicBezTo>
                <a:lnTo>
                  <a:pt x="9980" y="515"/>
                </a:lnTo>
                <a:cubicBezTo>
                  <a:pt x="10017" y="413"/>
                  <a:pt x="10064" y="473"/>
                  <a:pt x="10085" y="649"/>
                </a:cubicBezTo>
                <a:cubicBezTo>
                  <a:pt x="10093" y="715"/>
                  <a:pt x="10097" y="789"/>
                  <a:pt x="10096" y="861"/>
                </a:cubicBezTo>
                <a:cubicBezTo>
                  <a:pt x="10129" y="817"/>
                  <a:pt x="10165" y="882"/>
                  <a:pt x="10183" y="1031"/>
                </a:cubicBezTo>
                <a:cubicBezTo>
                  <a:pt x="10193" y="1110"/>
                  <a:pt x="10195" y="1200"/>
                  <a:pt x="10192" y="1285"/>
                </a:cubicBezTo>
                <a:lnTo>
                  <a:pt x="10576" y="216"/>
                </a:lnTo>
                <a:cubicBezTo>
                  <a:pt x="10613" y="114"/>
                  <a:pt x="10659" y="174"/>
                  <a:pt x="10681" y="349"/>
                </a:cubicBezTo>
                <a:cubicBezTo>
                  <a:pt x="10702" y="524"/>
                  <a:pt x="10691" y="751"/>
                  <a:pt x="10655" y="856"/>
                </a:cubicBezTo>
                <a:lnTo>
                  <a:pt x="9773" y="3435"/>
                </a:lnTo>
                <a:lnTo>
                  <a:pt x="10814" y="538"/>
                </a:lnTo>
                <a:cubicBezTo>
                  <a:pt x="10851" y="436"/>
                  <a:pt x="10898" y="496"/>
                  <a:pt x="10919" y="672"/>
                </a:cubicBezTo>
                <a:cubicBezTo>
                  <a:pt x="10929" y="750"/>
                  <a:pt x="10932" y="839"/>
                  <a:pt x="10929" y="922"/>
                </a:cubicBezTo>
                <a:lnTo>
                  <a:pt x="11235" y="68"/>
                </a:lnTo>
                <a:cubicBezTo>
                  <a:pt x="11272" y="-34"/>
                  <a:pt x="11319" y="26"/>
                  <a:pt x="11340" y="202"/>
                </a:cubicBezTo>
                <a:cubicBezTo>
                  <a:pt x="11357" y="337"/>
                  <a:pt x="11353" y="502"/>
                  <a:pt x="11335" y="619"/>
                </a:cubicBezTo>
                <a:cubicBezTo>
                  <a:pt x="11361" y="619"/>
                  <a:pt x="11386" y="684"/>
                  <a:pt x="11401" y="801"/>
                </a:cubicBezTo>
                <a:cubicBezTo>
                  <a:pt x="11422" y="977"/>
                  <a:pt x="11410" y="1203"/>
                  <a:pt x="11374" y="1309"/>
                </a:cubicBezTo>
                <a:lnTo>
                  <a:pt x="11260" y="1642"/>
                </a:lnTo>
                <a:lnTo>
                  <a:pt x="11758" y="254"/>
                </a:lnTo>
                <a:cubicBezTo>
                  <a:pt x="11795" y="152"/>
                  <a:pt x="11842" y="212"/>
                  <a:pt x="11863" y="388"/>
                </a:cubicBezTo>
                <a:cubicBezTo>
                  <a:pt x="11879" y="517"/>
                  <a:pt x="11877" y="673"/>
                  <a:pt x="11860" y="789"/>
                </a:cubicBezTo>
                <a:lnTo>
                  <a:pt x="11970" y="484"/>
                </a:lnTo>
                <a:cubicBezTo>
                  <a:pt x="12006" y="381"/>
                  <a:pt x="12053" y="441"/>
                  <a:pt x="12075" y="616"/>
                </a:cubicBezTo>
                <a:cubicBezTo>
                  <a:pt x="12096" y="791"/>
                  <a:pt x="12085" y="1017"/>
                  <a:pt x="12049" y="1123"/>
                </a:cubicBezTo>
                <a:lnTo>
                  <a:pt x="10497" y="5705"/>
                </a:lnTo>
                <a:lnTo>
                  <a:pt x="12452" y="263"/>
                </a:lnTo>
                <a:cubicBezTo>
                  <a:pt x="12488" y="161"/>
                  <a:pt x="12535" y="220"/>
                  <a:pt x="12557" y="396"/>
                </a:cubicBezTo>
                <a:cubicBezTo>
                  <a:pt x="12578" y="572"/>
                  <a:pt x="12566" y="798"/>
                  <a:pt x="12530" y="904"/>
                </a:cubicBezTo>
                <a:lnTo>
                  <a:pt x="12504" y="980"/>
                </a:lnTo>
                <a:lnTo>
                  <a:pt x="12801" y="151"/>
                </a:lnTo>
                <a:cubicBezTo>
                  <a:pt x="12838" y="48"/>
                  <a:pt x="12885" y="108"/>
                  <a:pt x="12906" y="285"/>
                </a:cubicBezTo>
                <a:cubicBezTo>
                  <a:pt x="12928" y="461"/>
                  <a:pt x="12916" y="687"/>
                  <a:pt x="12880" y="792"/>
                </a:cubicBezTo>
                <a:lnTo>
                  <a:pt x="12879" y="793"/>
                </a:lnTo>
                <a:cubicBezTo>
                  <a:pt x="12898" y="818"/>
                  <a:pt x="12914" y="876"/>
                  <a:pt x="12924" y="960"/>
                </a:cubicBezTo>
                <a:cubicBezTo>
                  <a:pt x="12946" y="1136"/>
                  <a:pt x="12934" y="1362"/>
                  <a:pt x="12898" y="1468"/>
                </a:cubicBezTo>
                <a:lnTo>
                  <a:pt x="12482" y="2683"/>
                </a:lnTo>
                <a:lnTo>
                  <a:pt x="13188" y="717"/>
                </a:lnTo>
                <a:cubicBezTo>
                  <a:pt x="13225" y="614"/>
                  <a:pt x="13272" y="673"/>
                  <a:pt x="13293" y="849"/>
                </a:cubicBezTo>
                <a:cubicBezTo>
                  <a:pt x="13315" y="1025"/>
                  <a:pt x="13303" y="1251"/>
                  <a:pt x="13267" y="1357"/>
                </a:cubicBezTo>
                <a:lnTo>
                  <a:pt x="12883" y="2478"/>
                </a:lnTo>
                <a:lnTo>
                  <a:pt x="13616" y="436"/>
                </a:lnTo>
                <a:cubicBezTo>
                  <a:pt x="13653" y="334"/>
                  <a:pt x="13700" y="393"/>
                  <a:pt x="13721" y="569"/>
                </a:cubicBezTo>
                <a:cubicBezTo>
                  <a:pt x="13734" y="676"/>
                  <a:pt x="13735" y="800"/>
                  <a:pt x="13725" y="905"/>
                </a:cubicBezTo>
                <a:lnTo>
                  <a:pt x="13856" y="541"/>
                </a:lnTo>
                <a:cubicBezTo>
                  <a:pt x="13893" y="439"/>
                  <a:pt x="13940" y="498"/>
                  <a:pt x="13961" y="674"/>
                </a:cubicBezTo>
                <a:cubicBezTo>
                  <a:pt x="13977" y="808"/>
                  <a:pt x="13975" y="971"/>
                  <a:pt x="13956" y="1087"/>
                </a:cubicBezTo>
                <a:lnTo>
                  <a:pt x="14161" y="519"/>
                </a:lnTo>
                <a:cubicBezTo>
                  <a:pt x="14197" y="416"/>
                  <a:pt x="14244" y="476"/>
                  <a:pt x="14265" y="651"/>
                </a:cubicBezTo>
                <a:cubicBezTo>
                  <a:pt x="14287" y="827"/>
                  <a:pt x="14275" y="1053"/>
                  <a:pt x="14239" y="1159"/>
                </a:cubicBezTo>
                <a:lnTo>
                  <a:pt x="13663" y="2841"/>
                </a:lnTo>
                <a:lnTo>
                  <a:pt x="14438" y="685"/>
                </a:lnTo>
                <a:cubicBezTo>
                  <a:pt x="14474" y="583"/>
                  <a:pt x="14521" y="642"/>
                  <a:pt x="14543" y="817"/>
                </a:cubicBezTo>
                <a:cubicBezTo>
                  <a:pt x="14564" y="992"/>
                  <a:pt x="14553" y="1218"/>
                  <a:pt x="14517" y="1324"/>
                </a:cubicBezTo>
                <a:lnTo>
                  <a:pt x="12929" y="6019"/>
                </a:lnTo>
                <a:lnTo>
                  <a:pt x="14985" y="294"/>
                </a:lnTo>
                <a:cubicBezTo>
                  <a:pt x="15022" y="192"/>
                  <a:pt x="15069" y="251"/>
                  <a:pt x="15090" y="427"/>
                </a:cubicBezTo>
                <a:cubicBezTo>
                  <a:pt x="15112" y="602"/>
                  <a:pt x="15100" y="828"/>
                  <a:pt x="15064" y="934"/>
                </a:cubicBezTo>
                <a:lnTo>
                  <a:pt x="14689" y="2029"/>
                </a:lnTo>
                <a:lnTo>
                  <a:pt x="15251" y="464"/>
                </a:lnTo>
                <a:cubicBezTo>
                  <a:pt x="15287" y="362"/>
                  <a:pt x="15334" y="421"/>
                  <a:pt x="15356" y="596"/>
                </a:cubicBezTo>
                <a:cubicBezTo>
                  <a:pt x="15377" y="771"/>
                  <a:pt x="15366" y="997"/>
                  <a:pt x="15330" y="1103"/>
                </a:cubicBezTo>
                <a:lnTo>
                  <a:pt x="13792" y="5644"/>
                </a:lnTo>
                <a:lnTo>
                  <a:pt x="15774" y="126"/>
                </a:lnTo>
                <a:cubicBezTo>
                  <a:pt x="15811" y="24"/>
                  <a:pt x="15858" y="83"/>
                  <a:pt x="15879" y="260"/>
                </a:cubicBezTo>
                <a:cubicBezTo>
                  <a:pt x="15888" y="330"/>
                  <a:pt x="15891" y="407"/>
                  <a:pt x="15890" y="482"/>
                </a:cubicBezTo>
                <a:cubicBezTo>
                  <a:pt x="15918" y="465"/>
                  <a:pt x="15949" y="531"/>
                  <a:pt x="15965" y="662"/>
                </a:cubicBezTo>
                <a:cubicBezTo>
                  <a:pt x="15987" y="837"/>
                  <a:pt x="15975" y="1063"/>
                  <a:pt x="15939" y="1169"/>
                </a:cubicBezTo>
                <a:lnTo>
                  <a:pt x="14636" y="5010"/>
                </a:lnTo>
                <a:lnTo>
                  <a:pt x="16379" y="157"/>
                </a:lnTo>
                <a:cubicBezTo>
                  <a:pt x="16415" y="55"/>
                  <a:pt x="16462" y="114"/>
                  <a:pt x="16484" y="291"/>
                </a:cubicBezTo>
                <a:cubicBezTo>
                  <a:pt x="16501" y="435"/>
                  <a:pt x="16496" y="615"/>
                  <a:pt x="16474" y="732"/>
                </a:cubicBezTo>
                <a:cubicBezTo>
                  <a:pt x="16489" y="761"/>
                  <a:pt x="16503" y="815"/>
                  <a:pt x="16512" y="889"/>
                </a:cubicBezTo>
                <a:cubicBezTo>
                  <a:pt x="16521" y="965"/>
                  <a:pt x="16524" y="1052"/>
                  <a:pt x="16521" y="1133"/>
                </a:cubicBezTo>
                <a:lnTo>
                  <a:pt x="16651" y="772"/>
                </a:lnTo>
                <a:cubicBezTo>
                  <a:pt x="16688" y="670"/>
                  <a:pt x="16734" y="729"/>
                  <a:pt x="16756" y="905"/>
                </a:cubicBezTo>
                <a:cubicBezTo>
                  <a:pt x="16777" y="1080"/>
                  <a:pt x="16766" y="1306"/>
                  <a:pt x="16730" y="1412"/>
                </a:cubicBezTo>
                <a:lnTo>
                  <a:pt x="15886" y="3884"/>
                </a:lnTo>
                <a:lnTo>
                  <a:pt x="17139" y="397"/>
                </a:lnTo>
                <a:cubicBezTo>
                  <a:pt x="17176" y="295"/>
                  <a:pt x="17222" y="354"/>
                  <a:pt x="17244" y="529"/>
                </a:cubicBezTo>
                <a:cubicBezTo>
                  <a:pt x="17265" y="704"/>
                  <a:pt x="17254" y="930"/>
                  <a:pt x="17218" y="1036"/>
                </a:cubicBezTo>
                <a:lnTo>
                  <a:pt x="15638" y="5705"/>
                </a:lnTo>
                <a:lnTo>
                  <a:pt x="17428" y="722"/>
                </a:lnTo>
                <a:cubicBezTo>
                  <a:pt x="17464" y="620"/>
                  <a:pt x="17511" y="679"/>
                  <a:pt x="17532" y="854"/>
                </a:cubicBezTo>
                <a:cubicBezTo>
                  <a:pt x="17554" y="1029"/>
                  <a:pt x="17542" y="1255"/>
                  <a:pt x="17506" y="1361"/>
                </a:cubicBezTo>
                <a:lnTo>
                  <a:pt x="15953" y="5944"/>
                </a:lnTo>
                <a:lnTo>
                  <a:pt x="17948" y="391"/>
                </a:lnTo>
                <a:cubicBezTo>
                  <a:pt x="17984" y="289"/>
                  <a:pt x="18031" y="348"/>
                  <a:pt x="18052" y="523"/>
                </a:cubicBezTo>
                <a:cubicBezTo>
                  <a:pt x="18074" y="698"/>
                  <a:pt x="18062" y="924"/>
                  <a:pt x="18026" y="1030"/>
                </a:cubicBezTo>
                <a:lnTo>
                  <a:pt x="16703" y="4928"/>
                </a:lnTo>
                <a:lnTo>
                  <a:pt x="18162" y="866"/>
                </a:lnTo>
                <a:cubicBezTo>
                  <a:pt x="18199" y="764"/>
                  <a:pt x="18246" y="823"/>
                  <a:pt x="18267" y="999"/>
                </a:cubicBezTo>
                <a:cubicBezTo>
                  <a:pt x="18284" y="1133"/>
                  <a:pt x="18281" y="1297"/>
                  <a:pt x="18262" y="1414"/>
                </a:cubicBezTo>
                <a:lnTo>
                  <a:pt x="18605" y="459"/>
                </a:lnTo>
                <a:cubicBezTo>
                  <a:pt x="18642" y="357"/>
                  <a:pt x="18688" y="417"/>
                  <a:pt x="18710" y="593"/>
                </a:cubicBezTo>
                <a:cubicBezTo>
                  <a:pt x="18720" y="675"/>
                  <a:pt x="18723" y="769"/>
                  <a:pt x="18719" y="856"/>
                </a:cubicBezTo>
                <a:cubicBezTo>
                  <a:pt x="18753" y="797"/>
                  <a:pt x="18792" y="860"/>
                  <a:pt x="18811" y="1016"/>
                </a:cubicBezTo>
                <a:cubicBezTo>
                  <a:pt x="18833" y="1191"/>
                  <a:pt x="18821" y="1417"/>
                  <a:pt x="18785" y="1523"/>
                </a:cubicBezTo>
                <a:lnTo>
                  <a:pt x="17335" y="5800"/>
                </a:lnTo>
                <a:lnTo>
                  <a:pt x="19392" y="74"/>
                </a:lnTo>
                <a:cubicBezTo>
                  <a:pt x="19429" y="-29"/>
                  <a:pt x="19476" y="30"/>
                  <a:pt x="19497" y="206"/>
                </a:cubicBezTo>
                <a:cubicBezTo>
                  <a:pt x="19519" y="382"/>
                  <a:pt x="19507" y="608"/>
                  <a:pt x="19471" y="714"/>
                </a:cubicBezTo>
                <a:lnTo>
                  <a:pt x="18532" y="3457"/>
                </a:lnTo>
                <a:lnTo>
                  <a:pt x="19730" y="124"/>
                </a:lnTo>
                <a:cubicBezTo>
                  <a:pt x="19766" y="21"/>
                  <a:pt x="19813" y="81"/>
                  <a:pt x="19835" y="257"/>
                </a:cubicBezTo>
                <a:cubicBezTo>
                  <a:pt x="19851" y="390"/>
                  <a:pt x="19848" y="553"/>
                  <a:pt x="19830" y="669"/>
                </a:cubicBezTo>
                <a:lnTo>
                  <a:pt x="20052" y="50"/>
                </a:lnTo>
                <a:cubicBezTo>
                  <a:pt x="20089" y="-52"/>
                  <a:pt x="20136" y="7"/>
                  <a:pt x="20157" y="184"/>
                </a:cubicBezTo>
                <a:cubicBezTo>
                  <a:pt x="20172" y="301"/>
                  <a:pt x="20171" y="441"/>
                  <a:pt x="20158" y="552"/>
                </a:cubicBezTo>
                <a:cubicBezTo>
                  <a:pt x="20179" y="571"/>
                  <a:pt x="20199" y="633"/>
                  <a:pt x="20210" y="729"/>
                </a:cubicBezTo>
                <a:cubicBezTo>
                  <a:pt x="20222" y="823"/>
                  <a:pt x="20224" y="932"/>
                  <a:pt x="20218" y="1029"/>
                </a:cubicBezTo>
                <a:lnTo>
                  <a:pt x="20319" y="745"/>
                </a:lnTo>
                <a:cubicBezTo>
                  <a:pt x="20356" y="643"/>
                  <a:pt x="20403" y="703"/>
                  <a:pt x="20424" y="879"/>
                </a:cubicBezTo>
                <a:cubicBezTo>
                  <a:pt x="20440" y="1006"/>
                  <a:pt x="20438" y="1160"/>
                  <a:pt x="20422" y="1275"/>
                </a:cubicBezTo>
                <a:lnTo>
                  <a:pt x="20691" y="526"/>
                </a:lnTo>
                <a:cubicBezTo>
                  <a:pt x="20727" y="424"/>
                  <a:pt x="20774" y="483"/>
                  <a:pt x="20796" y="658"/>
                </a:cubicBezTo>
                <a:cubicBezTo>
                  <a:pt x="20817" y="833"/>
                  <a:pt x="20806" y="1059"/>
                  <a:pt x="20770" y="1165"/>
                </a:cubicBezTo>
                <a:lnTo>
                  <a:pt x="19327" y="5420"/>
                </a:lnTo>
                <a:lnTo>
                  <a:pt x="20989" y="795"/>
                </a:lnTo>
                <a:cubicBezTo>
                  <a:pt x="21025" y="692"/>
                  <a:pt x="21072" y="752"/>
                  <a:pt x="21094" y="927"/>
                </a:cubicBezTo>
                <a:cubicBezTo>
                  <a:pt x="21115" y="1103"/>
                  <a:pt x="21103" y="1329"/>
                  <a:pt x="21067" y="1435"/>
                </a:cubicBezTo>
                <a:lnTo>
                  <a:pt x="20430" y="3298"/>
                </a:lnTo>
                <a:lnTo>
                  <a:pt x="21353" y="730"/>
                </a:lnTo>
                <a:cubicBezTo>
                  <a:pt x="21389" y="628"/>
                  <a:pt x="21436" y="687"/>
                  <a:pt x="21457" y="863"/>
                </a:cubicBezTo>
                <a:cubicBezTo>
                  <a:pt x="21479" y="1038"/>
                  <a:pt x="21467" y="1265"/>
                  <a:pt x="21431" y="1370"/>
                </a:cubicBezTo>
                <a:lnTo>
                  <a:pt x="21215" y="2002"/>
                </a:lnTo>
                <a:lnTo>
                  <a:pt x="21248" y="1908"/>
                </a:lnTo>
                <a:cubicBezTo>
                  <a:pt x="21285" y="1806"/>
                  <a:pt x="21331" y="1865"/>
                  <a:pt x="21353" y="2040"/>
                </a:cubicBezTo>
                <a:cubicBezTo>
                  <a:pt x="21375" y="2215"/>
                  <a:pt x="21363" y="2441"/>
                  <a:pt x="21327" y="2547"/>
                </a:cubicBezTo>
                <a:lnTo>
                  <a:pt x="20082" y="6224"/>
                </a:lnTo>
                <a:lnTo>
                  <a:pt x="21296" y="2844"/>
                </a:lnTo>
                <a:cubicBezTo>
                  <a:pt x="21333" y="2742"/>
                  <a:pt x="21380" y="2801"/>
                  <a:pt x="21401" y="2977"/>
                </a:cubicBezTo>
                <a:cubicBezTo>
                  <a:pt x="21416" y="3095"/>
                  <a:pt x="21415" y="3236"/>
                  <a:pt x="21402" y="3348"/>
                </a:cubicBezTo>
                <a:cubicBezTo>
                  <a:pt x="21437" y="3280"/>
                  <a:pt x="21478" y="3343"/>
                  <a:pt x="21497" y="3504"/>
                </a:cubicBezTo>
                <a:cubicBezTo>
                  <a:pt x="21519" y="3679"/>
                  <a:pt x="21507" y="3906"/>
                  <a:pt x="21471" y="4011"/>
                </a:cubicBezTo>
                <a:lnTo>
                  <a:pt x="21414" y="4178"/>
                </a:lnTo>
                <a:cubicBezTo>
                  <a:pt x="21432" y="4202"/>
                  <a:pt x="21449" y="4260"/>
                  <a:pt x="21460" y="4348"/>
                </a:cubicBezTo>
                <a:cubicBezTo>
                  <a:pt x="21482" y="4523"/>
                  <a:pt x="21470" y="4750"/>
                  <a:pt x="21434" y="4855"/>
                </a:cubicBezTo>
                <a:lnTo>
                  <a:pt x="21180" y="5597"/>
                </a:lnTo>
                <a:cubicBezTo>
                  <a:pt x="21199" y="5621"/>
                  <a:pt x="21216" y="5679"/>
                  <a:pt x="21227" y="5766"/>
                </a:cubicBezTo>
                <a:cubicBezTo>
                  <a:pt x="21249" y="5940"/>
                  <a:pt x="21237" y="6166"/>
                  <a:pt x="21202" y="6273"/>
                </a:cubicBezTo>
                <a:lnTo>
                  <a:pt x="20013" y="9850"/>
                </a:lnTo>
                <a:lnTo>
                  <a:pt x="21462" y="5817"/>
                </a:lnTo>
                <a:cubicBezTo>
                  <a:pt x="21498" y="5715"/>
                  <a:pt x="21545" y="5773"/>
                  <a:pt x="21566" y="5947"/>
                </a:cubicBezTo>
                <a:cubicBezTo>
                  <a:pt x="21588" y="6121"/>
                  <a:pt x="21577" y="6347"/>
                  <a:pt x="21541" y="6454"/>
                </a:cubicBezTo>
                <a:lnTo>
                  <a:pt x="20524" y="9518"/>
                </a:lnTo>
                <a:lnTo>
                  <a:pt x="21222" y="7576"/>
                </a:lnTo>
                <a:cubicBezTo>
                  <a:pt x="21259" y="7474"/>
                  <a:pt x="21305" y="7532"/>
                  <a:pt x="21327" y="7706"/>
                </a:cubicBezTo>
                <a:cubicBezTo>
                  <a:pt x="21348" y="7879"/>
                  <a:pt x="21337" y="8104"/>
                  <a:pt x="21302" y="8212"/>
                </a:cubicBezTo>
                <a:lnTo>
                  <a:pt x="20377" y="11018"/>
                </a:lnTo>
                <a:lnTo>
                  <a:pt x="21217" y="8680"/>
                </a:lnTo>
                <a:cubicBezTo>
                  <a:pt x="21253" y="8579"/>
                  <a:pt x="21300" y="8636"/>
                  <a:pt x="21321" y="8809"/>
                </a:cubicBezTo>
                <a:cubicBezTo>
                  <a:pt x="21343" y="8981"/>
                  <a:pt x="21332" y="9206"/>
                  <a:pt x="21297" y="9315"/>
                </a:cubicBezTo>
                <a:lnTo>
                  <a:pt x="20370" y="12171"/>
                </a:lnTo>
                <a:lnTo>
                  <a:pt x="21435" y="9206"/>
                </a:lnTo>
                <a:cubicBezTo>
                  <a:pt x="21472" y="9105"/>
                  <a:pt x="21518" y="9162"/>
                  <a:pt x="21540" y="9336"/>
                </a:cubicBezTo>
                <a:cubicBezTo>
                  <a:pt x="21562" y="9509"/>
                  <a:pt x="21550" y="9735"/>
                  <a:pt x="21515" y="9843"/>
                </a:cubicBezTo>
                <a:lnTo>
                  <a:pt x="21130" y="11016"/>
                </a:lnTo>
                <a:cubicBezTo>
                  <a:pt x="21164" y="10954"/>
                  <a:pt x="21204" y="11016"/>
                  <a:pt x="21223" y="11172"/>
                </a:cubicBezTo>
                <a:cubicBezTo>
                  <a:pt x="21240" y="11302"/>
                  <a:pt x="21237" y="11462"/>
                  <a:pt x="21220" y="11579"/>
                </a:cubicBezTo>
                <a:lnTo>
                  <a:pt x="21467" y="10892"/>
                </a:lnTo>
                <a:cubicBezTo>
                  <a:pt x="21503" y="10791"/>
                  <a:pt x="21549" y="10848"/>
                  <a:pt x="21571" y="11021"/>
                </a:cubicBezTo>
                <a:cubicBezTo>
                  <a:pt x="21593" y="11194"/>
                  <a:pt x="21582" y="11419"/>
                  <a:pt x="21547" y="11527"/>
                </a:cubicBezTo>
                <a:lnTo>
                  <a:pt x="21397" y="11989"/>
                </a:lnTo>
                <a:lnTo>
                  <a:pt x="21422" y="11918"/>
                </a:lnTo>
                <a:cubicBezTo>
                  <a:pt x="21459" y="11818"/>
                  <a:pt x="21505" y="11874"/>
                  <a:pt x="21527" y="12045"/>
                </a:cubicBezTo>
                <a:cubicBezTo>
                  <a:pt x="21549" y="12216"/>
                  <a:pt x="21538" y="12440"/>
                  <a:pt x="21504" y="12550"/>
                </a:cubicBezTo>
                <a:lnTo>
                  <a:pt x="20826" y="14714"/>
                </a:lnTo>
                <a:lnTo>
                  <a:pt x="21124" y="13883"/>
                </a:lnTo>
                <a:cubicBezTo>
                  <a:pt x="21160" y="13784"/>
                  <a:pt x="21206" y="13838"/>
                  <a:pt x="21228" y="14006"/>
                </a:cubicBezTo>
                <a:cubicBezTo>
                  <a:pt x="21250" y="14174"/>
                  <a:pt x="21241" y="14396"/>
                  <a:pt x="21207" y="14510"/>
                </a:cubicBezTo>
                <a:lnTo>
                  <a:pt x="20842" y="15741"/>
                </a:lnTo>
                <a:lnTo>
                  <a:pt x="21274" y="14539"/>
                </a:lnTo>
                <a:cubicBezTo>
                  <a:pt x="21309" y="14440"/>
                  <a:pt x="21355" y="14493"/>
                  <a:pt x="21377" y="14661"/>
                </a:cubicBezTo>
                <a:cubicBezTo>
                  <a:pt x="21399" y="14828"/>
                  <a:pt x="21390" y="15050"/>
                  <a:pt x="21357" y="15165"/>
                </a:cubicBezTo>
                <a:lnTo>
                  <a:pt x="20931" y="16613"/>
                </a:lnTo>
                <a:lnTo>
                  <a:pt x="21212" y="15832"/>
                </a:lnTo>
                <a:cubicBezTo>
                  <a:pt x="21248" y="15732"/>
                  <a:pt x="21293" y="15786"/>
                  <a:pt x="21315" y="15953"/>
                </a:cubicBezTo>
                <a:cubicBezTo>
                  <a:pt x="21338" y="16121"/>
                  <a:pt x="21329" y="16343"/>
                  <a:pt x="21295" y="16457"/>
                </a:cubicBezTo>
                <a:lnTo>
                  <a:pt x="21191" y="16813"/>
                </a:lnTo>
                <a:cubicBezTo>
                  <a:pt x="21210" y="16831"/>
                  <a:pt x="21229" y="16887"/>
                  <a:pt x="21241" y="16975"/>
                </a:cubicBezTo>
                <a:cubicBezTo>
                  <a:pt x="21263" y="17141"/>
                  <a:pt x="21255" y="17362"/>
                  <a:pt x="21221" y="17479"/>
                </a:cubicBezTo>
                <a:lnTo>
                  <a:pt x="21162" y="17687"/>
                </a:lnTo>
                <a:cubicBezTo>
                  <a:pt x="21184" y="17698"/>
                  <a:pt x="21205" y="17755"/>
                  <a:pt x="21219" y="17851"/>
                </a:cubicBezTo>
                <a:cubicBezTo>
                  <a:pt x="21239" y="17997"/>
                  <a:pt x="21235" y="18187"/>
                  <a:pt x="21211" y="18311"/>
                </a:cubicBezTo>
                <a:cubicBezTo>
                  <a:pt x="21227" y="18332"/>
                  <a:pt x="21242" y="18378"/>
                  <a:pt x="21252" y="18447"/>
                </a:cubicBezTo>
                <a:cubicBezTo>
                  <a:pt x="21276" y="18597"/>
                  <a:pt x="21272" y="18809"/>
                  <a:pt x="21244" y="18939"/>
                </a:cubicBezTo>
                <a:lnTo>
                  <a:pt x="21203" y="19129"/>
                </a:lnTo>
                <a:lnTo>
                  <a:pt x="21280" y="18913"/>
                </a:lnTo>
                <a:cubicBezTo>
                  <a:pt x="21307" y="18839"/>
                  <a:pt x="21340" y="18848"/>
                  <a:pt x="21365" y="18936"/>
                </a:cubicBezTo>
                <a:cubicBezTo>
                  <a:pt x="21389" y="19025"/>
                  <a:pt x="21401" y="19175"/>
                  <a:pt x="21394" y="19319"/>
                </a:cubicBezTo>
                <a:lnTo>
                  <a:pt x="21387" y="19467"/>
                </a:lnTo>
                <a:lnTo>
                  <a:pt x="21414" y="19390"/>
                </a:lnTo>
                <a:cubicBezTo>
                  <a:pt x="21451" y="19288"/>
                  <a:pt x="21498" y="19348"/>
                  <a:pt x="21520" y="19526"/>
                </a:cubicBezTo>
                <a:cubicBezTo>
                  <a:pt x="21541" y="19704"/>
                  <a:pt x="21528" y="19932"/>
                  <a:pt x="21492" y="20034"/>
                </a:cubicBezTo>
                <a:lnTo>
                  <a:pt x="21310" y="20539"/>
                </a:lnTo>
                <a:cubicBezTo>
                  <a:pt x="21284" y="20613"/>
                  <a:pt x="21251" y="20604"/>
                  <a:pt x="21226" y="20516"/>
                </a:cubicBezTo>
                <a:cubicBezTo>
                  <a:pt x="21201" y="20428"/>
                  <a:pt x="21190" y="20277"/>
                  <a:pt x="21197" y="20133"/>
                </a:cubicBezTo>
                <a:lnTo>
                  <a:pt x="21204" y="19985"/>
                </a:lnTo>
                <a:lnTo>
                  <a:pt x="20724" y="21319"/>
                </a:lnTo>
                <a:cubicBezTo>
                  <a:pt x="20691" y="21413"/>
                  <a:pt x="20648" y="21371"/>
                  <a:pt x="20624" y="21220"/>
                </a:cubicBezTo>
                <a:cubicBezTo>
                  <a:pt x="20601" y="21070"/>
                  <a:pt x="20604" y="20859"/>
                  <a:pt x="20633" y="20729"/>
                </a:cubicBezTo>
                <a:lnTo>
                  <a:pt x="20674" y="20538"/>
                </a:lnTo>
                <a:lnTo>
                  <a:pt x="20405" y="21288"/>
                </a:lnTo>
                <a:cubicBezTo>
                  <a:pt x="20369" y="21387"/>
                  <a:pt x="20324" y="21336"/>
                  <a:pt x="20302" y="21173"/>
                </a:cubicBezTo>
                <a:cubicBezTo>
                  <a:pt x="20290" y="21087"/>
                  <a:pt x="20286" y="20987"/>
                  <a:pt x="20290" y="20893"/>
                </a:cubicBezTo>
                <a:lnTo>
                  <a:pt x="20091" y="21449"/>
                </a:lnTo>
                <a:cubicBezTo>
                  <a:pt x="20055" y="21548"/>
                  <a:pt x="20010" y="21495"/>
                  <a:pt x="19987" y="21330"/>
                </a:cubicBezTo>
                <a:cubicBezTo>
                  <a:pt x="19970" y="21198"/>
                  <a:pt x="19971" y="21033"/>
                  <a:pt x="19989" y="20911"/>
                </a:cubicBezTo>
                <a:lnTo>
                  <a:pt x="19980" y="20936"/>
                </a:lnTo>
                <a:cubicBezTo>
                  <a:pt x="19945" y="21036"/>
                  <a:pt x="19899" y="20982"/>
                  <a:pt x="19877" y="20815"/>
                </a:cubicBezTo>
                <a:cubicBezTo>
                  <a:pt x="19860" y="20686"/>
                  <a:pt x="19861" y="20523"/>
                  <a:pt x="19878" y="20404"/>
                </a:cubicBezTo>
                <a:lnTo>
                  <a:pt x="19541" y="21342"/>
                </a:lnTo>
                <a:cubicBezTo>
                  <a:pt x="19505" y="21442"/>
                  <a:pt x="19460" y="21388"/>
                  <a:pt x="19437" y="21221"/>
                </a:cubicBezTo>
                <a:cubicBezTo>
                  <a:pt x="19415" y="21053"/>
                  <a:pt x="19424" y="20831"/>
                  <a:pt x="19458" y="20717"/>
                </a:cubicBezTo>
                <a:lnTo>
                  <a:pt x="19883" y="19268"/>
                </a:lnTo>
                <a:lnTo>
                  <a:pt x="19377" y="20679"/>
                </a:lnTo>
                <a:cubicBezTo>
                  <a:pt x="19341" y="20779"/>
                  <a:pt x="19295" y="20724"/>
                  <a:pt x="19273" y="20556"/>
                </a:cubicBezTo>
                <a:cubicBezTo>
                  <a:pt x="19251" y="20388"/>
                  <a:pt x="19260" y="20166"/>
                  <a:pt x="19294" y="20052"/>
                </a:cubicBezTo>
                <a:lnTo>
                  <a:pt x="19659" y="18823"/>
                </a:lnTo>
                <a:lnTo>
                  <a:pt x="18720" y="21436"/>
                </a:lnTo>
                <a:cubicBezTo>
                  <a:pt x="18684" y="21537"/>
                  <a:pt x="18638" y="21481"/>
                  <a:pt x="18616" y="21310"/>
                </a:cubicBezTo>
                <a:cubicBezTo>
                  <a:pt x="18594" y="21139"/>
                  <a:pt x="18604" y="20915"/>
                  <a:pt x="18639" y="20804"/>
                </a:cubicBezTo>
                <a:lnTo>
                  <a:pt x="19317" y="18639"/>
                </a:lnTo>
                <a:lnTo>
                  <a:pt x="18524" y="20846"/>
                </a:lnTo>
                <a:cubicBezTo>
                  <a:pt x="18488" y="20947"/>
                  <a:pt x="18442" y="20890"/>
                  <a:pt x="18420" y="20717"/>
                </a:cubicBezTo>
                <a:cubicBezTo>
                  <a:pt x="18398" y="20544"/>
                  <a:pt x="18409" y="20320"/>
                  <a:pt x="18444" y="20211"/>
                </a:cubicBezTo>
                <a:lnTo>
                  <a:pt x="18593" y="19750"/>
                </a:lnTo>
                <a:lnTo>
                  <a:pt x="18029" y="21322"/>
                </a:lnTo>
                <a:cubicBezTo>
                  <a:pt x="17993" y="21423"/>
                  <a:pt x="17946" y="21366"/>
                  <a:pt x="17924" y="21192"/>
                </a:cubicBezTo>
                <a:cubicBezTo>
                  <a:pt x="17908" y="21062"/>
                  <a:pt x="17910" y="20902"/>
                  <a:pt x="17927" y="20785"/>
                </a:cubicBezTo>
                <a:lnTo>
                  <a:pt x="17876" y="20928"/>
                </a:lnTo>
                <a:cubicBezTo>
                  <a:pt x="17840" y="21029"/>
                  <a:pt x="17793" y="20971"/>
                  <a:pt x="17772" y="20798"/>
                </a:cubicBezTo>
                <a:cubicBezTo>
                  <a:pt x="17750" y="20625"/>
                  <a:pt x="17761" y="20399"/>
                  <a:pt x="17797" y="20291"/>
                </a:cubicBezTo>
                <a:lnTo>
                  <a:pt x="18160" y="19185"/>
                </a:lnTo>
                <a:lnTo>
                  <a:pt x="17488" y="21055"/>
                </a:lnTo>
                <a:cubicBezTo>
                  <a:pt x="17452" y="21157"/>
                  <a:pt x="17405" y="21099"/>
                  <a:pt x="17383" y="20927"/>
                </a:cubicBezTo>
                <a:cubicBezTo>
                  <a:pt x="17362" y="20754"/>
                  <a:pt x="17372" y="20529"/>
                  <a:pt x="17408" y="20420"/>
                </a:cubicBezTo>
                <a:lnTo>
                  <a:pt x="18335" y="17562"/>
                </a:lnTo>
                <a:lnTo>
                  <a:pt x="16938" y="21451"/>
                </a:lnTo>
                <a:cubicBezTo>
                  <a:pt x="16926" y="21485"/>
                  <a:pt x="16913" y="21501"/>
                  <a:pt x="16900" y="21501"/>
                </a:cubicBezTo>
                <a:close/>
              </a:path>
            </a:pathLst>
          </a:custGeom>
          <a:solidFill>
            <a:srgbClr val="4FC0E9"/>
          </a:solidFill>
          <a:ln w="25400">
            <a:miter lim="400000"/>
          </a:ln>
        </p:spPr>
        <p:txBody>
          <a:bodyPr lIns="35719" tIns="35719" rIns="35719" bIns="35719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" name="Shape 10"/>
          <p:cNvSpPr>
            <a:spLocks noGrp="1"/>
          </p:cNvSpPr>
          <p:nvPr>
            <p:ph type="title"/>
          </p:nvPr>
        </p:nvSpPr>
        <p:spPr>
          <a:xfrm>
            <a:off x="1333500" y="1832737"/>
            <a:ext cx="9525000" cy="1518047"/>
          </a:xfrm>
          <a:prstGeom prst="rect">
            <a:avLst/>
          </a:prstGeom>
        </p:spPr>
        <p:txBody>
          <a:bodyPr/>
          <a:lstStyle>
            <a:lvl1pPr>
              <a:lnSpc>
                <a:spcPct val="70000"/>
              </a:lnSpc>
              <a:defRPr sz="11250">
                <a:solidFill>
                  <a:srgbClr val="FFFFFF"/>
                </a:solidFill>
              </a:defRPr>
            </a:lvl1pPr>
          </a:lstStyle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lang="en-US" sz="11250" b="1" cap="all">
                <a:solidFill>
                  <a:srgbClr val="FFFFFF"/>
                </a:solidFill>
              </a:rPr>
              <a:t>Click to edit Master title style</a:t>
            </a:r>
            <a:endParaRPr sz="11250" b="1" cap="all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775249"/>
            <a:ext cx="12192000" cy="504883"/>
          </a:xfrm>
          <a:prstGeom prst="rect">
            <a:avLst/>
          </a:prstGeom>
          <a:solidFill>
            <a:srgbClr val="F7F8F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marL="0" marR="0" indent="0" algn="ctr" defTabSz="410751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12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56685879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&amp;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70"/>
          <p:cNvSpPr>
            <a:spLocks noGrp="1"/>
          </p:cNvSpPr>
          <p:nvPr>
            <p:ph type="title"/>
          </p:nvPr>
        </p:nvSpPr>
        <p:spPr>
          <a:xfrm>
            <a:off x="976313" y="250031"/>
            <a:ext cx="10239375" cy="750094"/>
          </a:xfrm>
          <a:prstGeom prst="rect">
            <a:avLst/>
          </a:prstGeom>
        </p:spPr>
        <p:txBody>
          <a:bodyPr/>
          <a:lstStyle/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lang="en-US" sz="5906" b="1" cap="all">
                <a:solidFill>
                  <a:srgbClr val="727272"/>
                </a:solidFill>
              </a:rPr>
              <a:t>Click to edit Master title style</a:t>
            </a:r>
            <a:endParaRPr sz="5906" b="1" cap="all">
              <a:solidFill>
                <a:srgbClr val="727272"/>
              </a:solidFill>
            </a:endParaRPr>
          </a:p>
        </p:txBody>
      </p:sp>
      <p:sp>
        <p:nvSpPr>
          <p:cNvPr id="4" name="Shape 71"/>
          <p:cNvSpPr>
            <a:spLocks noGrp="1"/>
          </p:cNvSpPr>
          <p:nvPr>
            <p:ph type="body" idx="1"/>
          </p:nvPr>
        </p:nvSpPr>
        <p:spPr>
          <a:xfrm>
            <a:off x="976312" y="1608892"/>
            <a:ext cx="5120329" cy="4641889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  <a:lvl2pPr marL="0" indent="0">
              <a:buSzTx/>
              <a:buNone/>
            </a:lvl2pPr>
            <a:lvl3pPr marL="0" indent="0">
              <a:buSzTx/>
              <a:buNone/>
            </a:lvl3pPr>
            <a:lvl4pPr marL="0" indent="0">
              <a:buSzTx/>
              <a:buNone/>
            </a:lvl4pPr>
            <a:lvl5pPr marL="0" indent="0">
              <a:buSz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547">
                <a:solidFill>
                  <a:srgbClr val="727272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547">
                <a:solidFill>
                  <a:srgbClr val="727272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1547">
                <a:solidFill>
                  <a:srgbClr val="727272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1547">
                <a:solidFill>
                  <a:srgbClr val="727272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1547">
                <a:solidFill>
                  <a:srgbClr val="727272"/>
                </a:solidFill>
              </a:rPr>
              <a:t>Fifth level</a:t>
            </a:r>
            <a:endParaRPr sz="1547">
              <a:solidFill>
                <a:srgbClr val="727272"/>
              </a:solidFill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6290966" y="1608892"/>
            <a:ext cx="4924722" cy="2255529"/>
          </a:xfrm>
        </p:spPr>
        <p:txBody>
          <a:bodyPr vert="horz"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6290966" y="3995252"/>
            <a:ext cx="4924722" cy="2255529"/>
          </a:xfrm>
        </p:spPr>
        <p:txBody>
          <a:bodyPr vert="horz"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15126725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ullets Text &amp;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2"/>
          <p:cNvSpPr>
            <a:spLocks noGrp="1"/>
          </p:cNvSpPr>
          <p:nvPr>
            <p:ph type="title"/>
          </p:nvPr>
        </p:nvSpPr>
        <p:spPr>
          <a:xfrm>
            <a:off x="976313" y="250031"/>
            <a:ext cx="10239375" cy="750094"/>
          </a:xfrm>
          <a:prstGeom prst="rect">
            <a:avLst/>
          </a:prstGeom>
        </p:spPr>
        <p:txBody>
          <a:bodyPr/>
          <a:lstStyle/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lang="en-US" sz="5906" b="1" cap="all">
                <a:solidFill>
                  <a:srgbClr val="727272"/>
                </a:solidFill>
              </a:rPr>
              <a:t>Click to edit Master title style</a:t>
            </a:r>
            <a:endParaRPr sz="5906" b="1" cap="all">
              <a:solidFill>
                <a:srgbClr val="727272"/>
              </a:solidFill>
            </a:endParaRPr>
          </a:p>
        </p:txBody>
      </p:sp>
      <p:sp>
        <p:nvSpPr>
          <p:cNvPr id="4" name="Shape 23"/>
          <p:cNvSpPr>
            <a:spLocks noGrp="1"/>
          </p:cNvSpPr>
          <p:nvPr>
            <p:ph type="body" idx="1"/>
          </p:nvPr>
        </p:nvSpPr>
        <p:spPr>
          <a:xfrm>
            <a:off x="976312" y="1607344"/>
            <a:ext cx="5120329" cy="4652367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547">
                <a:solidFill>
                  <a:srgbClr val="727272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547">
                <a:solidFill>
                  <a:srgbClr val="727272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1547">
                <a:solidFill>
                  <a:srgbClr val="727272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1547">
                <a:solidFill>
                  <a:srgbClr val="727272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1547">
                <a:solidFill>
                  <a:srgbClr val="727272"/>
                </a:solidFill>
              </a:rPr>
              <a:t>Fifth level</a:t>
            </a:r>
            <a:endParaRPr sz="1547">
              <a:solidFill>
                <a:srgbClr val="727272"/>
              </a:solidFill>
            </a:endParaRP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6290966" y="1608892"/>
            <a:ext cx="4924722" cy="2255529"/>
          </a:xfrm>
        </p:spPr>
        <p:txBody>
          <a:bodyPr vert="horz"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6290966" y="3995252"/>
            <a:ext cx="4924722" cy="2255529"/>
          </a:xfrm>
        </p:spPr>
        <p:txBody>
          <a:bodyPr vert="horz"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71453986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976312" y="1098351"/>
            <a:ext cx="10239376" cy="535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9" h="20906" extrusionOk="0">
                <a:moveTo>
                  <a:pt x="62" y="13211"/>
                </a:moveTo>
                <a:cubicBezTo>
                  <a:pt x="905" y="12917"/>
                  <a:pt x="1747" y="16452"/>
                  <a:pt x="2589" y="18976"/>
                </a:cubicBezTo>
                <a:cubicBezTo>
                  <a:pt x="3435" y="21513"/>
                  <a:pt x="4275" y="20844"/>
                  <a:pt x="5121" y="18375"/>
                </a:cubicBezTo>
                <a:cubicBezTo>
                  <a:pt x="5970" y="15895"/>
                  <a:pt x="6822" y="17638"/>
                  <a:pt x="7671" y="18033"/>
                </a:cubicBezTo>
                <a:cubicBezTo>
                  <a:pt x="8526" y="18430"/>
                  <a:pt x="9382" y="19131"/>
                  <a:pt x="10238" y="18986"/>
                </a:cubicBezTo>
                <a:cubicBezTo>
                  <a:pt x="11085" y="18842"/>
                  <a:pt x="11930" y="16428"/>
                  <a:pt x="12777" y="14639"/>
                </a:cubicBezTo>
                <a:cubicBezTo>
                  <a:pt x="13610" y="12878"/>
                  <a:pt x="14445" y="14315"/>
                  <a:pt x="15278" y="14404"/>
                </a:cubicBezTo>
                <a:cubicBezTo>
                  <a:pt x="16113" y="14494"/>
                  <a:pt x="16946" y="15923"/>
                  <a:pt x="17781" y="18950"/>
                </a:cubicBezTo>
                <a:cubicBezTo>
                  <a:pt x="18196" y="20455"/>
                  <a:pt x="18611" y="21454"/>
                  <a:pt x="19026" y="20579"/>
                </a:cubicBezTo>
                <a:cubicBezTo>
                  <a:pt x="19438" y="19712"/>
                  <a:pt x="19849" y="16407"/>
                  <a:pt x="20260" y="15137"/>
                </a:cubicBezTo>
                <a:cubicBezTo>
                  <a:pt x="20588" y="14127"/>
                  <a:pt x="20914" y="17367"/>
                  <a:pt x="21242" y="14117"/>
                </a:cubicBezTo>
                <a:cubicBezTo>
                  <a:pt x="21329" y="13245"/>
                  <a:pt x="21438" y="11073"/>
                  <a:pt x="21508" y="6006"/>
                </a:cubicBezTo>
                <a:cubicBezTo>
                  <a:pt x="21578" y="995"/>
                  <a:pt x="21446" y="1114"/>
                  <a:pt x="21418" y="1392"/>
                </a:cubicBezTo>
                <a:cubicBezTo>
                  <a:pt x="21218" y="3375"/>
                  <a:pt x="21018" y="2584"/>
                  <a:pt x="20818" y="2065"/>
                </a:cubicBezTo>
                <a:cubicBezTo>
                  <a:pt x="20603" y="1512"/>
                  <a:pt x="20390" y="2308"/>
                  <a:pt x="20176" y="3321"/>
                </a:cubicBezTo>
                <a:cubicBezTo>
                  <a:pt x="19764" y="5270"/>
                  <a:pt x="19353" y="7739"/>
                  <a:pt x="18940" y="7743"/>
                </a:cubicBezTo>
                <a:cubicBezTo>
                  <a:pt x="18105" y="7752"/>
                  <a:pt x="17272" y="1902"/>
                  <a:pt x="16436" y="1460"/>
                </a:cubicBezTo>
                <a:cubicBezTo>
                  <a:pt x="15604" y="1020"/>
                  <a:pt x="14771" y="1119"/>
                  <a:pt x="13939" y="1099"/>
                </a:cubicBezTo>
                <a:cubicBezTo>
                  <a:pt x="13100" y="1079"/>
                  <a:pt x="12262" y="4269"/>
                  <a:pt x="11423" y="5221"/>
                </a:cubicBezTo>
                <a:cubicBezTo>
                  <a:pt x="9714" y="7163"/>
                  <a:pt x="8005" y="4924"/>
                  <a:pt x="6296" y="4360"/>
                </a:cubicBezTo>
                <a:cubicBezTo>
                  <a:pt x="5450" y="4081"/>
                  <a:pt x="4607" y="8788"/>
                  <a:pt x="3761" y="7813"/>
                </a:cubicBezTo>
                <a:cubicBezTo>
                  <a:pt x="2918" y="6842"/>
                  <a:pt x="2075" y="2823"/>
                  <a:pt x="1232" y="932"/>
                </a:cubicBezTo>
                <a:cubicBezTo>
                  <a:pt x="929" y="254"/>
                  <a:pt x="626" y="-87"/>
                  <a:pt x="323" y="19"/>
                </a:cubicBezTo>
                <a:cubicBezTo>
                  <a:pt x="229" y="51"/>
                  <a:pt x="124" y="2564"/>
                  <a:pt x="42" y="6693"/>
                </a:cubicBezTo>
                <a:cubicBezTo>
                  <a:pt x="-22" y="9951"/>
                  <a:pt x="-12" y="13238"/>
                  <a:pt x="62" y="13211"/>
                </a:cubicBezTo>
                <a:cubicBezTo>
                  <a:pt x="62" y="13211"/>
                  <a:pt x="62" y="13211"/>
                  <a:pt x="62" y="13211"/>
                </a:cubicBezTo>
                <a:close/>
              </a:path>
            </a:pathLst>
          </a:custGeom>
          <a:solidFill>
            <a:srgbClr val="4FC0E9"/>
          </a:solidFill>
          <a:ln w="25400">
            <a:miter lim="400000"/>
          </a:ln>
        </p:spPr>
        <p:txBody>
          <a:bodyPr lIns="26789" tIns="26789" rIns="26789" bIns="26789" anchor="ctr"/>
          <a:lstStyle/>
          <a:p>
            <a:pPr lvl="0" defTabSz="321457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9"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976313" y="250031"/>
            <a:ext cx="10239375" cy="750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sz="5906" b="1" cap="all">
                <a:solidFill>
                  <a:srgbClr val="727272"/>
                </a:solidFill>
              </a:rP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976313" y="1607344"/>
            <a:ext cx="10239375" cy="4652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buBlip>
                <a:blip r:embed="rId6"/>
              </a:buBlip>
            </a:lvl1pPr>
            <a:lvl2pPr>
              <a:buBlip>
                <a:blip r:embed="rId7"/>
              </a:buBlip>
            </a:lvl2pPr>
            <a:lvl3pPr>
              <a:buBlip>
                <a:blip r:embed="rId6"/>
              </a:buBlip>
            </a:lvl3pPr>
            <a:lvl4pPr>
              <a:buBlip>
                <a:blip r:embed="rId7"/>
              </a:buBlip>
            </a:lvl4pPr>
            <a:lvl5pPr>
              <a:buBlip>
                <a:blip r:embed="rId6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47">
                <a:solidFill>
                  <a:srgbClr val="727272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547">
                <a:solidFill>
                  <a:srgbClr val="727272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547">
                <a:solidFill>
                  <a:srgbClr val="727272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547">
                <a:solidFill>
                  <a:srgbClr val="727272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547">
                <a:solidFill>
                  <a:srgbClr val="727272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562528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ransition spd="med"/>
  <p:txStyles>
    <p:titleStyle>
      <a:lvl1pPr algn="ctr" defTabSz="410751" eaLnBrk="1" hangingPunct="1">
        <a:defRPr sz="5906" b="1" cap="all">
          <a:solidFill>
            <a:srgbClr val="727272"/>
          </a:solidFill>
          <a:latin typeface="+mj-lt"/>
          <a:ea typeface="+mj-ea"/>
          <a:cs typeface="+mj-cs"/>
          <a:sym typeface="나눔손글씨 펜"/>
        </a:defRPr>
      </a:lvl1pPr>
      <a:lvl2pPr indent="160729" algn="ctr" defTabSz="410751" eaLnBrk="1" hangingPunct="1">
        <a:defRPr sz="5906" b="1" cap="all">
          <a:solidFill>
            <a:srgbClr val="727272"/>
          </a:solidFill>
          <a:latin typeface="+mj-lt"/>
          <a:ea typeface="+mj-ea"/>
          <a:cs typeface="+mj-cs"/>
          <a:sym typeface="나눔손글씨 펜"/>
        </a:defRPr>
      </a:lvl2pPr>
      <a:lvl3pPr indent="321457" algn="ctr" defTabSz="410751" eaLnBrk="1" hangingPunct="1">
        <a:defRPr sz="5906" b="1" cap="all">
          <a:solidFill>
            <a:srgbClr val="727272"/>
          </a:solidFill>
          <a:latin typeface="+mj-lt"/>
          <a:ea typeface="+mj-ea"/>
          <a:cs typeface="+mj-cs"/>
          <a:sym typeface="나눔손글씨 펜"/>
        </a:defRPr>
      </a:lvl3pPr>
      <a:lvl4pPr indent="482186" algn="ctr" defTabSz="410751" eaLnBrk="1" hangingPunct="1">
        <a:defRPr sz="5906" b="1" cap="all">
          <a:solidFill>
            <a:srgbClr val="727272"/>
          </a:solidFill>
          <a:latin typeface="+mj-lt"/>
          <a:ea typeface="+mj-ea"/>
          <a:cs typeface="+mj-cs"/>
          <a:sym typeface="나눔손글씨 펜"/>
        </a:defRPr>
      </a:lvl4pPr>
      <a:lvl5pPr indent="642915" algn="ctr" defTabSz="410751" eaLnBrk="1" hangingPunct="1">
        <a:defRPr sz="5906" b="1" cap="all">
          <a:solidFill>
            <a:srgbClr val="727272"/>
          </a:solidFill>
          <a:latin typeface="+mj-lt"/>
          <a:ea typeface="+mj-ea"/>
          <a:cs typeface="+mj-cs"/>
          <a:sym typeface="나눔손글씨 펜"/>
        </a:defRPr>
      </a:lvl5pPr>
      <a:lvl6pPr indent="803643" algn="ctr" defTabSz="410751" eaLnBrk="1" hangingPunct="1">
        <a:defRPr sz="5906" b="1" cap="all">
          <a:solidFill>
            <a:srgbClr val="727272"/>
          </a:solidFill>
          <a:latin typeface="+mj-lt"/>
          <a:ea typeface="+mj-ea"/>
          <a:cs typeface="+mj-cs"/>
          <a:sym typeface="나눔손글씨 펜"/>
        </a:defRPr>
      </a:lvl6pPr>
      <a:lvl7pPr indent="964372" algn="ctr" defTabSz="410751" eaLnBrk="1" hangingPunct="1">
        <a:defRPr sz="5906" b="1" cap="all">
          <a:solidFill>
            <a:srgbClr val="727272"/>
          </a:solidFill>
          <a:latin typeface="+mj-lt"/>
          <a:ea typeface="+mj-ea"/>
          <a:cs typeface="+mj-cs"/>
          <a:sym typeface="나눔손글씨 펜"/>
        </a:defRPr>
      </a:lvl7pPr>
      <a:lvl8pPr indent="1125101" algn="ctr" defTabSz="410751" eaLnBrk="1" hangingPunct="1">
        <a:defRPr sz="5906" b="1" cap="all">
          <a:solidFill>
            <a:srgbClr val="727272"/>
          </a:solidFill>
          <a:latin typeface="+mj-lt"/>
          <a:ea typeface="+mj-ea"/>
          <a:cs typeface="+mj-cs"/>
          <a:sym typeface="나눔손글씨 펜"/>
        </a:defRPr>
      </a:lvl8pPr>
      <a:lvl9pPr indent="1285829" algn="ctr" defTabSz="410751" eaLnBrk="1" hangingPunct="1">
        <a:defRPr sz="5906" b="1" cap="all">
          <a:solidFill>
            <a:srgbClr val="727272"/>
          </a:solidFill>
          <a:latin typeface="+mj-lt"/>
          <a:ea typeface="+mj-ea"/>
          <a:cs typeface="+mj-cs"/>
          <a:sym typeface="나눔손글씨 펜"/>
        </a:defRPr>
      </a:lvl9pPr>
    </p:titleStyle>
    <p:bodyStyle>
      <a:lvl1pPr marL="535762" indent="-535762" defTabSz="410751" eaLnBrk="1" hangingPunct="1">
        <a:spcBef>
          <a:spcPts val="1406"/>
        </a:spcBef>
        <a:buSzPct val="120000"/>
        <a:buBlip>
          <a:blip r:embed="rId6"/>
        </a:buBlip>
        <a:defRPr sz="1547">
          <a:solidFill>
            <a:srgbClr val="727272"/>
          </a:solidFill>
          <a:latin typeface="+mn-lt"/>
          <a:ea typeface="+mn-ea"/>
          <a:cs typeface="+mn-cs"/>
          <a:sym typeface="Avenir Book"/>
        </a:defRPr>
      </a:lvl1pPr>
      <a:lvl2pPr marL="535762" indent="-535762" defTabSz="410751" eaLnBrk="1" hangingPunct="1">
        <a:spcBef>
          <a:spcPts val="1406"/>
        </a:spcBef>
        <a:buSzPct val="120000"/>
        <a:buBlip>
          <a:blip r:embed="rId6"/>
        </a:buBlip>
        <a:defRPr sz="1547">
          <a:solidFill>
            <a:srgbClr val="727272"/>
          </a:solidFill>
          <a:latin typeface="+mn-lt"/>
          <a:ea typeface="+mn-ea"/>
          <a:cs typeface="+mn-cs"/>
          <a:sym typeface="Avenir Book"/>
        </a:defRPr>
      </a:lvl2pPr>
      <a:lvl3pPr marL="535762" indent="-535762" defTabSz="410751" eaLnBrk="1" hangingPunct="1">
        <a:spcBef>
          <a:spcPts val="1406"/>
        </a:spcBef>
        <a:buSzPct val="120000"/>
        <a:buBlip>
          <a:blip r:embed="rId6"/>
        </a:buBlip>
        <a:defRPr sz="1547">
          <a:solidFill>
            <a:srgbClr val="727272"/>
          </a:solidFill>
          <a:latin typeface="+mn-lt"/>
          <a:ea typeface="+mn-ea"/>
          <a:cs typeface="+mn-cs"/>
          <a:sym typeface="Avenir Book"/>
        </a:defRPr>
      </a:lvl3pPr>
      <a:lvl4pPr marL="535762" indent="-535762" defTabSz="410751" eaLnBrk="1" hangingPunct="1">
        <a:spcBef>
          <a:spcPts val="1406"/>
        </a:spcBef>
        <a:buSzPct val="120000"/>
        <a:buBlip>
          <a:blip r:embed="rId6"/>
        </a:buBlip>
        <a:defRPr sz="1547">
          <a:solidFill>
            <a:srgbClr val="727272"/>
          </a:solidFill>
          <a:latin typeface="+mn-lt"/>
          <a:ea typeface="+mn-ea"/>
          <a:cs typeface="+mn-cs"/>
          <a:sym typeface="Avenir Book"/>
        </a:defRPr>
      </a:lvl4pPr>
      <a:lvl5pPr marL="535762" indent="-535762" defTabSz="410751" eaLnBrk="1" hangingPunct="1">
        <a:spcBef>
          <a:spcPts val="1406"/>
        </a:spcBef>
        <a:buSzPct val="120000"/>
        <a:buBlip>
          <a:blip r:embed="rId6"/>
        </a:buBlip>
        <a:defRPr sz="1547">
          <a:solidFill>
            <a:srgbClr val="727272"/>
          </a:solidFill>
          <a:latin typeface="+mn-lt"/>
          <a:ea typeface="+mn-ea"/>
          <a:cs typeface="+mn-cs"/>
          <a:sym typeface="Avenir Book"/>
        </a:defRPr>
      </a:lvl5pPr>
      <a:lvl6pPr marL="535762" indent="-535762" defTabSz="410751" eaLnBrk="1" hangingPunct="1">
        <a:spcBef>
          <a:spcPts val="1406"/>
        </a:spcBef>
        <a:buSzPct val="120000"/>
        <a:buBlip>
          <a:blip r:embed="rId6"/>
        </a:buBlip>
        <a:defRPr sz="1547">
          <a:solidFill>
            <a:srgbClr val="727272"/>
          </a:solidFill>
          <a:latin typeface="+mn-lt"/>
          <a:ea typeface="+mn-ea"/>
          <a:cs typeface="+mn-cs"/>
          <a:sym typeface="Avenir Book"/>
        </a:defRPr>
      </a:lvl6pPr>
      <a:lvl7pPr marL="535762" indent="-535762" defTabSz="410751" eaLnBrk="1" hangingPunct="1">
        <a:spcBef>
          <a:spcPts val="1406"/>
        </a:spcBef>
        <a:buSzPct val="120000"/>
        <a:buBlip>
          <a:blip r:embed="rId6"/>
        </a:buBlip>
        <a:defRPr sz="1547">
          <a:solidFill>
            <a:srgbClr val="727272"/>
          </a:solidFill>
          <a:latin typeface="+mn-lt"/>
          <a:ea typeface="+mn-ea"/>
          <a:cs typeface="+mn-cs"/>
          <a:sym typeface="Avenir Book"/>
        </a:defRPr>
      </a:lvl7pPr>
      <a:lvl8pPr marL="535762" indent="-535762" defTabSz="410751" eaLnBrk="1" hangingPunct="1">
        <a:spcBef>
          <a:spcPts val="1406"/>
        </a:spcBef>
        <a:buSzPct val="120000"/>
        <a:buBlip>
          <a:blip r:embed="rId6"/>
        </a:buBlip>
        <a:defRPr sz="1547">
          <a:solidFill>
            <a:srgbClr val="727272"/>
          </a:solidFill>
          <a:latin typeface="+mn-lt"/>
          <a:ea typeface="+mn-ea"/>
          <a:cs typeface="+mn-cs"/>
          <a:sym typeface="Avenir Book"/>
        </a:defRPr>
      </a:lvl8pPr>
      <a:lvl9pPr marL="535762" indent="-535762" defTabSz="410751" eaLnBrk="1" hangingPunct="1">
        <a:spcBef>
          <a:spcPts val="1406"/>
        </a:spcBef>
        <a:buSzPct val="120000"/>
        <a:buBlip>
          <a:blip r:embed="rId6"/>
        </a:buBlip>
        <a:defRPr sz="1547">
          <a:solidFill>
            <a:srgbClr val="727272"/>
          </a:solidFill>
          <a:latin typeface="+mn-lt"/>
          <a:ea typeface="+mn-ea"/>
          <a:cs typeface="+mn-cs"/>
          <a:sym typeface="Avenir Book"/>
        </a:defRPr>
      </a:lvl9pPr>
    </p:bodyStyle>
    <p:otherStyle>
      <a:lvl1pPr algn="ctr" defTabSz="410751" eaLnBrk="1" hangingPunct="1">
        <a:defRPr sz="2531">
          <a:solidFill>
            <a:schemeClr val="tx1"/>
          </a:solidFill>
          <a:latin typeface="+mn-lt"/>
          <a:ea typeface="+mn-ea"/>
          <a:cs typeface="+mn-cs"/>
          <a:sym typeface="나눔손글씨 펜"/>
        </a:defRPr>
      </a:lvl1pPr>
      <a:lvl2pPr indent="160729" algn="ctr" defTabSz="410751" eaLnBrk="1" hangingPunct="1">
        <a:defRPr sz="2531">
          <a:solidFill>
            <a:schemeClr val="tx1"/>
          </a:solidFill>
          <a:latin typeface="+mn-lt"/>
          <a:ea typeface="+mn-ea"/>
          <a:cs typeface="+mn-cs"/>
          <a:sym typeface="나눔손글씨 펜"/>
        </a:defRPr>
      </a:lvl2pPr>
      <a:lvl3pPr indent="321457" algn="ctr" defTabSz="410751" eaLnBrk="1" hangingPunct="1">
        <a:defRPr sz="2531">
          <a:solidFill>
            <a:schemeClr val="tx1"/>
          </a:solidFill>
          <a:latin typeface="+mn-lt"/>
          <a:ea typeface="+mn-ea"/>
          <a:cs typeface="+mn-cs"/>
          <a:sym typeface="나눔손글씨 펜"/>
        </a:defRPr>
      </a:lvl3pPr>
      <a:lvl4pPr indent="482186" algn="ctr" defTabSz="410751" eaLnBrk="1" hangingPunct="1">
        <a:defRPr sz="2531">
          <a:solidFill>
            <a:schemeClr val="tx1"/>
          </a:solidFill>
          <a:latin typeface="+mn-lt"/>
          <a:ea typeface="+mn-ea"/>
          <a:cs typeface="+mn-cs"/>
          <a:sym typeface="나눔손글씨 펜"/>
        </a:defRPr>
      </a:lvl4pPr>
      <a:lvl5pPr indent="642915" algn="ctr" defTabSz="410751" eaLnBrk="1" hangingPunct="1">
        <a:defRPr sz="2531">
          <a:solidFill>
            <a:schemeClr val="tx1"/>
          </a:solidFill>
          <a:latin typeface="+mn-lt"/>
          <a:ea typeface="+mn-ea"/>
          <a:cs typeface="+mn-cs"/>
          <a:sym typeface="나눔손글씨 펜"/>
        </a:defRPr>
      </a:lvl5pPr>
      <a:lvl6pPr indent="803643" algn="ctr" defTabSz="410751" eaLnBrk="1" hangingPunct="1">
        <a:defRPr sz="2531">
          <a:solidFill>
            <a:schemeClr val="tx1"/>
          </a:solidFill>
          <a:latin typeface="+mn-lt"/>
          <a:ea typeface="+mn-ea"/>
          <a:cs typeface="+mn-cs"/>
          <a:sym typeface="나눔손글씨 펜"/>
        </a:defRPr>
      </a:lvl6pPr>
      <a:lvl7pPr indent="964372" algn="ctr" defTabSz="410751" eaLnBrk="1" hangingPunct="1">
        <a:defRPr sz="2531">
          <a:solidFill>
            <a:schemeClr val="tx1"/>
          </a:solidFill>
          <a:latin typeface="+mn-lt"/>
          <a:ea typeface="+mn-ea"/>
          <a:cs typeface="+mn-cs"/>
          <a:sym typeface="나눔손글씨 펜"/>
        </a:defRPr>
      </a:lvl7pPr>
      <a:lvl8pPr indent="1125101" algn="ctr" defTabSz="410751" eaLnBrk="1" hangingPunct="1">
        <a:defRPr sz="2531">
          <a:solidFill>
            <a:schemeClr val="tx1"/>
          </a:solidFill>
          <a:latin typeface="+mn-lt"/>
          <a:ea typeface="+mn-ea"/>
          <a:cs typeface="+mn-cs"/>
          <a:sym typeface="나눔손글씨 펜"/>
        </a:defRPr>
      </a:lvl8pPr>
      <a:lvl9pPr indent="1285829" algn="ctr" defTabSz="410751" eaLnBrk="1" hangingPunct="1">
        <a:defRPr sz="2531">
          <a:solidFill>
            <a:schemeClr val="tx1"/>
          </a:solidFill>
          <a:latin typeface="+mn-lt"/>
          <a:ea typeface="+mn-ea"/>
          <a:cs typeface="+mn-cs"/>
          <a:sym typeface="나눔손글씨 펜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"/>
          <p:cNvSpPr/>
          <p:nvPr/>
        </p:nvSpPr>
        <p:spPr>
          <a:xfrm>
            <a:off x="7888941" y="3917576"/>
            <a:ext cx="3313616" cy="24492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70000"/>
              </a:lnSpc>
              <a:defRPr sz="6400" b="1" cap="all">
                <a:solidFill>
                  <a:srgbClr val="727272"/>
                </a:solidFill>
                <a:latin typeface="+mj-lt"/>
                <a:ea typeface="+mj-ea"/>
                <a:cs typeface="+mj-cs"/>
                <a:sym typeface="나눔손글씨 펜"/>
              </a:defRPr>
            </a:lvl1pPr>
          </a:lstStyle>
          <a:p>
            <a:pPr algn="ctr" defTabSz="410751" latinLnBrk="0">
              <a:defRPr sz="1800" b="0" cap="none">
                <a:solidFill>
                  <a:srgbClr val="000000"/>
                </a:solidFill>
              </a:defRPr>
            </a:pPr>
            <a:r>
              <a:rPr lang="en-US" altLang="ko-KR" sz="2500" kern="0" dirty="0">
                <a:latin typeface="나눔손글씨 펜"/>
              </a:rPr>
              <a:t>201600276 </a:t>
            </a:r>
            <a:r>
              <a:rPr lang="ko-KR" altLang="en-US" sz="2500" kern="0" dirty="0" err="1">
                <a:latin typeface="나눔손글씨 펜"/>
              </a:rPr>
              <a:t>박유승</a:t>
            </a:r>
            <a:endParaRPr lang="en-US" altLang="ko-KR" sz="2500" kern="0" dirty="0">
              <a:latin typeface="나눔손글씨 펜"/>
            </a:endParaRPr>
          </a:p>
          <a:p>
            <a:pPr algn="ctr" defTabSz="410751" latinLnBrk="0">
              <a:defRPr sz="1800" b="0" cap="none">
                <a:solidFill>
                  <a:srgbClr val="000000"/>
                </a:solidFill>
              </a:defRPr>
            </a:pPr>
            <a:endParaRPr lang="en-US" altLang="ko-KR" sz="2500" kern="0" dirty="0">
              <a:latin typeface="나눔손글씨 펜"/>
            </a:endParaRPr>
          </a:p>
          <a:p>
            <a:pPr algn="ctr" defTabSz="410751" latinLnBrk="0">
              <a:defRPr sz="1800" b="0" cap="none">
                <a:solidFill>
                  <a:srgbClr val="000000"/>
                </a:solidFill>
              </a:defRPr>
            </a:pPr>
            <a:r>
              <a:rPr lang="en-US" altLang="ko-KR" sz="2500" kern="0" dirty="0">
                <a:latin typeface="나눔손글씨 펜"/>
              </a:rPr>
              <a:t>201600286 </a:t>
            </a:r>
            <a:r>
              <a:rPr lang="ko-KR" altLang="en-US" sz="2500" kern="0" dirty="0" err="1">
                <a:latin typeface="나눔손글씨 펜"/>
              </a:rPr>
              <a:t>이보근</a:t>
            </a:r>
            <a:endParaRPr lang="en-US" altLang="ko-KR" sz="2500" kern="0" dirty="0">
              <a:latin typeface="나눔손글씨 펜"/>
            </a:endParaRPr>
          </a:p>
          <a:p>
            <a:pPr algn="ctr" defTabSz="410751" latinLnBrk="0">
              <a:defRPr sz="1800" b="0" cap="none">
                <a:solidFill>
                  <a:srgbClr val="000000"/>
                </a:solidFill>
              </a:defRPr>
            </a:pPr>
            <a:endParaRPr lang="en-US" altLang="ko-KR" sz="2500" kern="0" dirty="0">
              <a:latin typeface="나눔손글씨 펜"/>
            </a:endParaRPr>
          </a:p>
          <a:p>
            <a:pPr algn="ctr" defTabSz="410751" latinLnBrk="0">
              <a:defRPr sz="1800" b="0" cap="none">
                <a:solidFill>
                  <a:srgbClr val="000000"/>
                </a:solidFill>
              </a:defRPr>
            </a:pPr>
            <a:r>
              <a:rPr lang="en-US" altLang="ko-KR" sz="2500" kern="0" dirty="0">
                <a:latin typeface="나눔손글씨 펜"/>
              </a:rPr>
              <a:t>201600291 </a:t>
            </a:r>
            <a:r>
              <a:rPr lang="ko-KR" altLang="en-US" sz="2500" kern="0" dirty="0">
                <a:latin typeface="나눔손글씨 펜"/>
              </a:rPr>
              <a:t>이재희</a:t>
            </a:r>
            <a:endParaRPr lang="en-US" altLang="ko-KR" sz="2500" kern="0" dirty="0">
              <a:latin typeface="나눔손글씨 펜"/>
            </a:endParaRPr>
          </a:p>
          <a:p>
            <a:pPr algn="ctr" defTabSz="410751" latinLnBrk="0">
              <a:defRPr sz="1800" b="0" cap="none">
                <a:solidFill>
                  <a:srgbClr val="000000"/>
                </a:solidFill>
              </a:defRPr>
            </a:pPr>
            <a:endParaRPr lang="en-US" altLang="ko-KR" sz="2500" kern="0" dirty="0">
              <a:latin typeface="나눔손글씨 펜"/>
            </a:endParaRPr>
          </a:p>
          <a:p>
            <a:pPr algn="ctr" defTabSz="410751" latinLnBrk="0">
              <a:defRPr sz="1800" b="0" cap="none">
                <a:solidFill>
                  <a:srgbClr val="000000"/>
                </a:solidFill>
              </a:defRPr>
            </a:pPr>
            <a:r>
              <a:rPr lang="en-US" altLang="ko-KR" sz="2500" kern="0" dirty="0">
                <a:latin typeface="나눔손글씨 펜"/>
              </a:rPr>
              <a:t>201600294 </a:t>
            </a:r>
            <a:r>
              <a:rPr lang="ko-KR" altLang="en-US" sz="2500" kern="0" dirty="0">
                <a:latin typeface="나눔손글씨 펜"/>
              </a:rPr>
              <a:t>임승호</a:t>
            </a:r>
            <a:endParaRPr sz="2500" kern="0" dirty="0">
              <a:latin typeface="나눔손글씨 펜"/>
            </a:endParaRPr>
          </a:p>
        </p:txBody>
      </p:sp>
      <p:sp>
        <p:nvSpPr>
          <p:cNvPr id="5" name="Shape 9"/>
          <p:cNvSpPr/>
          <p:nvPr/>
        </p:nvSpPr>
        <p:spPr>
          <a:xfrm>
            <a:off x="8265459" y="6194612"/>
            <a:ext cx="2617694" cy="1075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9" h="20906" extrusionOk="0">
                <a:moveTo>
                  <a:pt x="62" y="13211"/>
                </a:moveTo>
                <a:cubicBezTo>
                  <a:pt x="905" y="12917"/>
                  <a:pt x="1747" y="16452"/>
                  <a:pt x="2589" y="18976"/>
                </a:cubicBezTo>
                <a:cubicBezTo>
                  <a:pt x="3435" y="21513"/>
                  <a:pt x="4275" y="20844"/>
                  <a:pt x="5121" y="18375"/>
                </a:cubicBezTo>
                <a:cubicBezTo>
                  <a:pt x="5970" y="15895"/>
                  <a:pt x="6822" y="17638"/>
                  <a:pt x="7671" y="18033"/>
                </a:cubicBezTo>
                <a:cubicBezTo>
                  <a:pt x="8526" y="18430"/>
                  <a:pt x="9382" y="19131"/>
                  <a:pt x="10238" y="18986"/>
                </a:cubicBezTo>
                <a:cubicBezTo>
                  <a:pt x="11085" y="18842"/>
                  <a:pt x="11930" y="16428"/>
                  <a:pt x="12777" y="14639"/>
                </a:cubicBezTo>
                <a:cubicBezTo>
                  <a:pt x="13610" y="12878"/>
                  <a:pt x="14445" y="14315"/>
                  <a:pt x="15278" y="14404"/>
                </a:cubicBezTo>
                <a:cubicBezTo>
                  <a:pt x="16113" y="14494"/>
                  <a:pt x="16946" y="15923"/>
                  <a:pt x="17781" y="18950"/>
                </a:cubicBezTo>
                <a:cubicBezTo>
                  <a:pt x="18196" y="20455"/>
                  <a:pt x="18611" y="21454"/>
                  <a:pt x="19026" y="20579"/>
                </a:cubicBezTo>
                <a:cubicBezTo>
                  <a:pt x="19438" y="19712"/>
                  <a:pt x="19849" y="16407"/>
                  <a:pt x="20260" y="15137"/>
                </a:cubicBezTo>
                <a:cubicBezTo>
                  <a:pt x="20588" y="14127"/>
                  <a:pt x="20914" y="17367"/>
                  <a:pt x="21242" y="14117"/>
                </a:cubicBezTo>
                <a:cubicBezTo>
                  <a:pt x="21329" y="13245"/>
                  <a:pt x="21438" y="11073"/>
                  <a:pt x="21508" y="6006"/>
                </a:cubicBezTo>
                <a:cubicBezTo>
                  <a:pt x="21578" y="995"/>
                  <a:pt x="21446" y="1114"/>
                  <a:pt x="21418" y="1392"/>
                </a:cubicBezTo>
                <a:cubicBezTo>
                  <a:pt x="21218" y="3375"/>
                  <a:pt x="21018" y="2584"/>
                  <a:pt x="20818" y="2065"/>
                </a:cubicBezTo>
                <a:cubicBezTo>
                  <a:pt x="20603" y="1512"/>
                  <a:pt x="20390" y="2308"/>
                  <a:pt x="20176" y="3321"/>
                </a:cubicBezTo>
                <a:cubicBezTo>
                  <a:pt x="19764" y="5270"/>
                  <a:pt x="19353" y="7739"/>
                  <a:pt x="18940" y="7743"/>
                </a:cubicBezTo>
                <a:cubicBezTo>
                  <a:pt x="18105" y="7752"/>
                  <a:pt x="17272" y="1902"/>
                  <a:pt x="16436" y="1460"/>
                </a:cubicBezTo>
                <a:cubicBezTo>
                  <a:pt x="15604" y="1020"/>
                  <a:pt x="14771" y="1119"/>
                  <a:pt x="13939" y="1099"/>
                </a:cubicBezTo>
                <a:cubicBezTo>
                  <a:pt x="13100" y="1079"/>
                  <a:pt x="12262" y="4269"/>
                  <a:pt x="11423" y="5221"/>
                </a:cubicBezTo>
                <a:cubicBezTo>
                  <a:pt x="9714" y="7163"/>
                  <a:pt x="8005" y="4924"/>
                  <a:pt x="6296" y="4360"/>
                </a:cubicBezTo>
                <a:cubicBezTo>
                  <a:pt x="5450" y="4081"/>
                  <a:pt x="4607" y="8788"/>
                  <a:pt x="3761" y="7813"/>
                </a:cubicBezTo>
                <a:cubicBezTo>
                  <a:pt x="2918" y="6842"/>
                  <a:pt x="2075" y="2823"/>
                  <a:pt x="1232" y="932"/>
                </a:cubicBezTo>
                <a:cubicBezTo>
                  <a:pt x="929" y="254"/>
                  <a:pt x="626" y="-87"/>
                  <a:pt x="323" y="19"/>
                </a:cubicBezTo>
                <a:cubicBezTo>
                  <a:pt x="229" y="51"/>
                  <a:pt x="124" y="2564"/>
                  <a:pt x="42" y="6693"/>
                </a:cubicBezTo>
                <a:cubicBezTo>
                  <a:pt x="-22" y="9951"/>
                  <a:pt x="-12" y="13238"/>
                  <a:pt x="62" y="13211"/>
                </a:cubicBezTo>
                <a:cubicBezTo>
                  <a:pt x="62" y="13211"/>
                  <a:pt x="62" y="13211"/>
                  <a:pt x="62" y="13211"/>
                </a:cubicBezTo>
                <a:close/>
              </a:path>
            </a:pathLst>
          </a:custGeom>
          <a:solidFill>
            <a:srgbClr val="4FC0E9"/>
          </a:solidFill>
          <a:ln w="25400">
            <a:miter lim="400000"/>
          </a:ln>
        </p:spPr>
        <p:txBody>
          <a:bodyPr lIns="26789" tIns="26789" rIns="26789" bIns="26789" anchor="ctr"/>
          <a:lstStyle/>
          <a:p>
            <a:pPr algn="ctr" defTabSz="321457" latinLnBrk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9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sym typeface="Gill Sans"/>
            </a:endParaRPr>
          </a:p>
        </p:txBody>
      </p:sp>
      <p:sp>
        <p:nvSpPr>
          <p:cNvPr id="7" name="Shape 186"/>
          <p:cNvSpPr>
            <a:spLocks noGrp="1"/>
          </p:cNvSpPr>
          <p:nvPr>
            <p:ph type="title"/>
          </p:nvPr>
        </p:nvSpPr>
        <p:spPr>
          <a:xfrm>
            <a:off x="1380565" y="1910953"/>
            <a:ext cx="9502588" cy="151804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z="7000" dirty="0" err="1"/>
              <a:t>캡스톤</a:t>
            </a:r>
            <a:r>
              <a:rPr lang="ko-KR" altLang="en-US" sz="7000" dirty="0"/>
              <a:t> 디자인 </a:t>
            </a:r>
            <a:r>
              <a:rPr lang="en-US" altLang="ko-KR" sz="7000" dirty="0"/>
              <a:t>IDEA</a:t>
            </a:r>
            <a:r>
              <a:rPr lang="ko-KR" altLang="en-US" sz="7000" dirty="0"/>
              <a:t> </a:t>
            </a:r>
            <a:endParaRPr sz="7000" dirty="0"/>
          </a:p>
        </p:txBody>
      </p:sp>
    </p:spTree>
    <p:extLst>
      <p:ext uri="{BB962C8B-B14F-4D97-AF65-F5344CB8AC3E}">
        <p14:creationId xmlns:p14="http://schemas.microsoft.com/office/powerpoint/2010/main" val="9324100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hotoplaceholder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6182742" y="4376137"/>
            <a:ext cx="5172241" cy="2187727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hotoplaceholder.jpg"/>
          <p:cNvPicPr/>
          <p:nvPr/>
        </p:nvPicPr>
        <p:blipFill>
          <a:blip r:embed="rId3"/>
          <a:stretch>
            <a:fillRect/>
          </a:stretch>
        </p:blipFill>
        <p:spPr>
          <a:xfrm>
            <a:off x="806824" y="4393886"/>
            <a:ext cx="5172241" cy="2187728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hape 265"/>
          <p:cNvSpPr/>
          <p:nvPr/>
        </p:nvSpPr>
        <p:spPr>
          <a:xfrm>
            <a:off x="3017852" y="4445431"/>
            <a:ext cx="1394603" cy="3929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defRPr sz="3800" cap="all">
                <a:solidFill>
                  <a:srgbClr val="4FC0E9"/>
                </a:solidFill>
                <a:latin typeface="+mj-lt"/>
                <a:ea typeface="+mj-ea"/>
                <a:cs typeface="+mj-cs"/>
                <a:sym typeface="나눔손글씨 펜"/>
              </a:defRPr>
            </a:lvl1pPr>
          </a:lstStyle>
          <a:p>
            <a:pPr defTabSz="410751" latinLnBrk="0">
              <a:defRPr sz="1800" cap="none">
                <a:solidFill>
                  <a:srgbClr val="000000"/>
                </a:solidFill>
              </a:defRPr>
            </a:pPr>
            <a:r>
              <a:rPr lang="ko-KR" altLang="en-US" sz="2200" b="1" kern="0" dirty="0">
                <a:latin typeface="나눔손글씨 펜"/>
              </a:rPr>
              <a:t>문제점</a:t>
            </a:r>
            <a:endParaRPr sz="2200" b="1" kern="0" dirty="0">
              <a:latin typeface="나눔손글씨 펜"/>
            </a:endParaRPr>
          </a:p>
        </p:txBody>
      </p:sp>
      <p:sp>
        <p:nvSpPr>
          <p:cNvPr id="9" name="Shape 266"/>
          <p:cNvSpPr/>
          <p:nvPr/>
        </p:nvSpPr>
        <p:spPr>
          <a:xfrm>
            <a:off x="1132467" y="4950950"/>
            <a:ext cx="4682203" cy="175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defRPr sz="2200">
                <a:solidFill>
                  <a:srgbClr val="727272"/>
                </a:solidFill>
                <a:latin typeface="+mn-lt"/>
                <a:ea typeface="+mn-ea"/>
                <a:cs typeface="+mn-cs"/>
                <a:sym typeface="Avenir Book"/>
              </a:defRPr>
            </a:lvl1pPr>
          </a:lstStyle>
          <a:p>
            <a:pPr defTabSz="410751" latinLnBrk="0">
              <a:defRPr sz="1800">
                <a:solidFill>
                  <a:srgbClr val="000000"/>
                </a:solidFill>
              </a:defRPr>
            </a:pPr>
            <a:r>
              <a:rPr lang="ko-KR" altLang="en-US" sz="1600" dirty="0"/>
              <a:t>설문조사에 따라 소비자들이 전통시장을 이용하지 않는 이유는 편의시설부족</a:t>
            </a:r>
            <a:r>
              <a:rPr lang="en-US" altLang="ko-KR" sz="1600" dirty="0"/>
              <a:t>(32%), </a:t>
            </a:r>
            <a:r>
              <a:rPr lang="ko-KR" altLang="en-US" sz="1600" dirty="0"/>
              <a:t>명시되지않은 가격</a:t>
            </a:r>
            <a:r>
              <a:rPr lang="en-US" altLang="ko-KR" sz="1600" dirty="0"/>
              <a:t>(17%), </a:t>
            </a:r>
            <a:r>
              <a:rPr lang="ko-KR" altLang="en-US" sz="1600" dirty="0"/>
              <a:t>카드결제 불편</a:t>
            </a:r>
            <a:r>
              <a:rPr lang="en-US" altLang="ko-KR" sz="1600" dirty="0"/>
              <a:t>(22%)</a:t>
            </a:r>
            <a:r>
              <a:rPr lang="ko-KR" altLang="en-US" sz="1600" dirty="0"/>
              <a:t>로 나타난다</a:t>
            </a:r>
            <a:r>
              <a:rPr lang="en-US" altLang="ko-KR" sz="1600" dirty="0"/>
              <a:t>.</a:t>
            </a:r>
          </a:p>
          <a:p>
            <a:pPr defTabSz="410751" latinLnBrk="0">
              <a:defRPr sz="1800">
                <a:solidFill>
                  <a:srgbClr val="000000"/>
                </a:solidFill>
              </a:defRPr>
            </a:pPr>
            <a:endParaRPr sz="1547" kern="0" dirty="0">
              <a:latin typeface="Avenir Book"/>
            </a:endParaRPr>
          </a:p>
        </p:txBody>
      </p:sp>
      <p:sp>
        <p:nvSpPr>
          <p:cNvPr id="10" name="Shape 267"/>
          <p:cNvSpPr/>
          <p:nvPr/>
        </p:nvSpPr>
        <p:spPr>
          <a:xfrm>
            <a:off x="6930175" y="4426628"/>
            <a:ext cx="4219005" cy="3929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defRPr sz="3800" cap="all">
                <a:solidFill>
                  <a:srgbClr val="4FC0E9"/>
                </a:solidFill>
                <a:latin typeface="+mj-lt"/>
                <a:ea typeface="+mj-ea"/>
                <a:cs typeface="+mj-cs"/>
                <a:sym typeface="나눔손글씨 펜"/>
              </a:defRPr>
            </a:lvl1pPr>
          </a:lstStyle>
          <a:p>
            <a:pPr defTabSz="410751" latinLnBrk="0">
              <a:defRPr sz="1800" cap="none">
                <a:solidFill>
                  <a:srgbClr val="000000"/>
                </a:solidFill>
              </a:defRPr>
            </a:pPr>
            <a:r>
              <a:rPr lang="ko-KR" altLang="en-US" sz="2200" b="1" kern="0" dirty="0">
                <a:latin typeface="나눔손글씨 펜"/>
              </a:rPr>
              <a:t>우리가 해결하고 싶은 방안</a:t>
            </a:r>
            <a:endParaRPr sz="2200" b="1" kern="0" dirty="0">
              <a:latin typeface="나눔손글씨 펜"/>
            </a:endParaRPr>
          </a:p>
        </p:txBody>
      </p:sp>
      <p:sp>
        <p:nvSpPr>
          <p:cNvPr id="11" name="Shape 268"/>
          <p:cNvSpPr/>
          <p:nvPr/>
        </p:nvSpPr>
        <p:spPr>
          <a:xfrm>
            <a:off x="6586432" y="4950950"/>
            <a:ext cx="4682202" cy="1830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defRPr sz="2200">
                <a:solidFill>
                  <a:srgbClr val="727272"/>
                </a:solidFill>
                <a:latin typeface="+mn-lt"/>
                <a:ea typeface="+mn-ea"/>
                <a:cs typeface="+mn-cs"/>
                <a:sym typeface="Avenir Book"/>
              </a:defRPr>
            </a:lvl1pPr>
          </a:lstStyle>
          <a:p>
            <a:pPr defTabSz="410751" latinLnBrk="0">
              <a:defRPr sz="1800">
                <a:solidFill>
                  <a:srgbClr val="000000"/>
                </a:solidFill>
              </a:defRPr>
            </a:pPr>
            <a:r>
              <a:rPr lang="ko-KR" altLang="en-US" sz="1600" dirty="0"/>
              <a:t>전통시장 이용률을 높이기 위해 전통시장을 이용하지 않는 이유 중 총 </a:t>
            </a:r>
            <a:r>
              <a:rPr lang="en-US" altLang="ko-KR" sz="1600" dirty="0"/>
              <a:t>39%</a:t>
            </a:r>
            <a:r>
              <a:rPr lang="ko-KR" altLang="en-US" sz="1600" dirty="0"/>
              <a:t>로 높은 비율을 차지하는 가격문제</a:t>
            </a:r>
            <a:r>
              <a:rPr lang="en-US" altLang="ko-KR" sz="1600" dirty="0"/>
              <a:t>, </a:t>
            </a:r>
            <a:r>
              <a:rPr lang="ko-KR" altLang="en-US" sz="1600" dirty="0"/>
              <a:t>카드결제 문제를 해결하고자 한다</a:t>
            </a:r>
            <a:r>
              <a:rPr lang="en-US" altLang="ko-KR" sz="1600" dirty="0"/>
              <a:t>.</a:t>
            </a:r>
          </a:p>
          <a:p>
            <a:pPr defTabSz="410751" latinLnBrk="0">
              <a:defRPr sz="1800">
                <a:solidFill>
                  <a:srgbClr val="000000"/>
                </a:solidFill>
              </a:defRPr>
            </a:pPr>
            <a:endParaRPr sz="1547" kern="0" dirty="0">
              <a:latin typeface="Avenir Book"/>
            </a:endParaRPr>
          </a:p>
        </p:txBody>
      </p:sp>
      <p:sp>
        <p:nvSpPr>
          <p:cNvPr id="12" name="Shape 269"/>
          <p:cNvSpPr>
            <a:spLocks noGrp="1"/>
          </p:cNvSpPr>
          <p:nvPr>
            <p:ph type="title"/>
          </p:nvPr>
        </p:nvSpPr>
        <p:spPr>
          <a:xfrm>
            <a:off x="2256235" y="250031"/>
            <a:ext cx="7679531" cy="75009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1.</a:t>
            </a:r>
            <a:r>
              <a:rPr lang="ko-KR" altLang="en-US" dirty="0"/>
              <a:t> 전통시장 관련 </a:t>
            </a:r>
            <a:r>
              <a:rPr lang="en-US" altLang="ko-KR" dirty="0"/>
              <a:t>IDEA</a:t>
            </a:r>
            <a:endParaRPr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293B53F-3014-432F-A083-901DD9F9B4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8653" y="1231740"/>
            <a:ext cx="3999981" cy="272176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0E13AB70-17AA-46E6-82A8-FFB226322A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824" y="1212053"/>
            <a:ext cx="6461830" cy="311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8012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hotoplaceholder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6182742" y="4376137"/>
            <a:ext cx="5172241" cy="2187727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hotoplaceholder.jpg"/>
          <p:cNvPicPr/>
          <p:nvPr/>
        </p:nvPicPr>
        <p:blipFill>
          <a:blip r:embed="rId3"/>
          <a:stretch>
            <a:fillRect/>
          </a:stretch>
        </p:blipFill>
        <p:spPr>
          <a:xfrm>
            <a:off x="806824" y="4393886"/>
            <a:ext cx="5172241" cy="2187728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hape 265"/>
          <p:cNvSpPr/>
          <p:nvPr/>
        </p:nvSpPr>
        <p:spPr>
          <a:xfrm>
            <a:off x="3017852" y="4445431"/>
            <a:ext cx="1394603" cy="3929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defRPr sz="3800" cap="all">
                <a:solidFill>
                  <a:srgbClr val="4FC0E9"/>
                </a:solidFill>
                <a:latin typeface="+mj-lt"/>
                <a:ea typeface="+mj-ea"/>
                <a:cs typeface="+mj-cs"/>
                <a:sym typeface="나눔손글씨 펜"/>
              </a:defRPr>
            </a:lvl1pPr>
          </a:lstStyle>
          <a:p>
            <a:pPr marL="0" marR="0" lvl="0" indent="0" algn="l" defTabSz="4107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none">
                <a:solidFill>
                  <a:srgbClr val="000000"/>
                </a:solidFill>
              </a:defRPr>
            </a:pPr>
            <a:r>
              <a:rPr kumimoji="0" lang="ko-KR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손글씨 펜"/>
                <a:sym typeface="나눔손글씨 펜"/>
              </a:rPr>
              <a:t>문제점</a:t>
            </a:r>
            <a:endParaRPr kumimoji="0" sz="2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손글씨 펜"/>
              <a:sym typeface="나눔손글씨 펜"/>
            </a:endParaRPr>
          </a:p>
        </p:txBody>
      </p:sp>
      <p:sp>
        <p:nvSpPr>
          <p:cNvPr id="9" name="Shape 266"/>
          <p:cNvSpPr/>
          <p:nvPr/>
        </p:nvSpPr>
        <p:spPr>
          <a:xfrm>
            <a:off x="1174178" y="4967361"/>
            <a:ext cx="4491515" cy="1830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defRPr sz="2200">
                <a:solidFill>
                  <a:srgbClr val="727272"/>
                </a:solidFill>
                <a:latin typeface="+mn-lt"/>
                <a:ea typeface="+mn-ea"/>
                <a:cs typeface="+mn-cs"/>
                <a:sym typeface="Avenir Book"/>
              </a:defRPr>
            </a:lvl1pPr>
          </a:lstStyle>
          <a:p>
            <a:r>
              <a:rPr lang="ko-KR" altLang="en-US" sz="1600" dirty="0">
                <a:solidFill>
                  <a:schemeClr val="tx1"/>
                </a:solidFill>
              </a:rPr>
              <a:t>집을 오래 비우는 경우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집 걱정도 되며 만약 도둑이라도 들게 되면 정확한 범행 시각을 모른다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또 시간이 많이 지나면 범인을 잡기도 힘들기 때문에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경찰에 신고한다고 해도 범인을 잡기 힘들다</a:t>
            </a:r>
            <a:r>
              <a:rPr lang="en-US" altLang="ko-KR" sz="1600" dirty="0">
                <a:solidFill>
                  <a:schemeClr val="tx1"/>
                </a:solidFill>
              </a:rPr>
              <a:t>.   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</a:p>
          <a:p>
            <a:pPr marL="0" marR="0" lvl="0" indent="0" algn="l" defTabSz="4107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endParaRPr kumimoji="0" sz="154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Book"/>
              <a:sym typeface="Avenir Book"/>
            </a:endParaRPr>
          </a:p>
        </p:txBody>
      </p:sp>
      <p:sp>
        <p:nvSpPr>
          <p:cNvPr id="10" name="Shape 267"/>
          <p:cNvSpPr/>
          <p:nvPr/>
        </p:nvSpPr>
        <p:spPr>
          <a:xfrm>
            <a:off x="6946231" y="4426141"/>
            <a:ext cx="4223792" cy="3929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defRPr sz="3800" cap="all">
                <a:solidFill>
                  <a:srgbClr val="4FC0E9"/>
                </a:solidFill>
                <a:latin typeface="+mj-lt"/>
                <a:ea typeface="+mj-ea"/>
                <a:cs typeface="+mj-cs"/>
                <a:sym typeface="나눔손글씨 펜"/>
              </a:defRPr>
            </a:lvl1pPr>
          </a:lstStyle>
          <a:p>
            <a:pPr marL="0" marR="0" lvl="0" indent="0" algn="l" defTabSz="4107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none">
                <a:solidFill>
                  <a:srgbClr val="000000"/>
                </a:solidFill>
              </a:defRPr>
            </a:pPr>
            <a:r>
              <a:rPr kumimoji="0" lang="ko-KR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손글씨 펜"/>
                <a:sym typeface="나눔손글씨 펜"/>
              </a:rPr>
              <a:t>우리가 해결하고 싶은 방안</a:t>
            </a:r>
            <a:endParaRPr kumimoji="0" sz="2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손글씨 펜"/>
              <a:sym typeface="나눔손글씨 펜"/>
            </a:endParaRPr>
          </a:p>
        </p:txBody>
      </p:sp>
      <p:sp>
        <p:nvSpPr>
          <p:cNvPr id="11" name="Shape 268"/>
          <p:cNvSpPr/>
          <p:nvPr/>
        </p:nvSpPr>
        <p:spPr>
          <a:xfrm>
            <a:off x="6466978" y="4967361"/>
            <a:ext cx="4703045" cy="1486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defRPr sz="2200">
                <a:solidFill>
                  <a:srgbClr val="727272"/>
                </a:solidFill>
                <a:latin typeface="+mn-lt"/>
                <a:ea typeface="+mn-ea"/>
                <a:cs typeface="+mn-cs"/>
                <a:sym typeface="Avenir Book"/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수상한 사람이든 아니든</a:t>
            </a:r>
            <a:r>
              <a:rPr lang="en-US" altLang="ko-KR" sz="1600" dirty="0">
                <a:solidFill>
                  <a:schemeClr val="tx1"/>
                </a:solidFill>
              </a:rPr>
              <a:t>) </a:t>
            </a:r>
            <a:r>
              <a:rPr lang="ko-KR" altLang="en-US" sz="1600" dirty="0">
                <a:solidFill>
                  <a:schemeClr val="tx1"/>
                </a:solidFill>
              </a:rPr>
              <a:t>내가 허락하지않은 누군가가 </a:t>
            </a:r>
            <a:r>
              <a:rPr lang="en-US" altLang="ko-KR" sz="1600" dirty="0">
                <a:solidFill>
                  <a:schemeClr val="tx1"/>
                </a:solidFill>
              </a:rPr>
              <a:t>‘</a:t>
            </a:r>
            <a:r>
              <a:rPr lang="ko-KR" altLang="en-US" sz="1600" dirty="0">
                <a:solidFill>
                  <a:schemeClr val="tx1"/>
                </a:solidFill>
              </a:rPr>
              <a:t>나</a:t>
            </a:r>
            <a:r>
              <a:rPr lang="en-US" altLang="ko-KR" sz="1600" dirty="0">
                <a:solidFill>
                  <a:schemeClr val="tx1"/>
                </a:solidFill>
              </a:rPr>
              <a:t>’</a:t>
            </a:r>
            <a:r>
              <a:rPr lang="ko-KR" altLang="en-US" sz="1600" dirty="0">
                <a:solidFill>
                  <a:schemeClr val="tx1"/>
                </a:solidFill>
              </a:rPr>
              <a:t> 몰래 집에 들어온다는 것과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언제 들어왔는지를 모른다는 문제를 해결하고 싶다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</a:p>
          <a:p>
            <a:pPr marL="0" marR="0" lvl="0" indent="0" algn="l" defTabSz="4107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endParaRPr kumimoji="0" lang="en-US" sz="154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Book"/>
              <a:sym typeface="Avenir Book"/>
            </a:endParaRPr>
          </a:p>
        </p:txBody>
      </p:sp>
      <p:sp>
        <p:nvSpPr>
          <p:cNvPr id="12" name="Shape 269"/>
          <p:cNvSpPr>
            <a:spLocks noGrp="1"/>
          </p:cNvSpPr>
          <p:nvPr>
            <p:ph type="title"/>
          </p:nvPr>
        </p:nvSpPr>
        <p:spPr>
          <a:xfrm>
            <a:off x="2256235" y="250031"/>
            <a:ext cx="7679531" cy="75009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2.</a:t>
            </a:r>
            <a:r>
              <a:rPr lang="ko-KR" altLang="en-US" dirty="0"/>
              <a:t> 보안장치 관련 </a:t>
            </a:r>
            <a:r>
              <a:rPr lang="en-US" altLang="ko-KR" dirty="0"/>
              <a:t>IDEA</a:t>
            </a:r>
            <a:endParaRPr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B90B8E3-13F7-460B-A839-8973AC370C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329" y="1183341"/>
            <a:ext cx="3612778" cy="299421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EEC4190-1558-4BA8-A913-CBB3067372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3138" y="1206042"/>
            <a:ext cx="6676885" cy="158198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C6117D7-79AC-4FD3-931F-F49E175443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5106" y="2810725"/>
            <a:ext cx="6676885" cy="125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16328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hotoplaceholder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6182742" y="4376137"/>
            <a:ext cx="5172241" cy="2187727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hotoplaceholder.jpg"/>
          <p:cNvPicPr/>
          <p:nvPr/>
        </p:nvPicPr>
        <p:blipFill>
          <a:blip r:embed="rId3"/>
          <a:stretch>
            <a:fillRect/>
          </a:stretch>
        </p:blipFill>
        <p:spPr>
          <a:xfrm>
            <a:off x="806824" y="4393886"/>
            <a:ext cx="5172241" cy="2187728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hape 265"/>
          <p:cNvSpPr/>
          <p:nvPr/>
        </p:nvSpPr>
        <p:spPr>
          <a:xfrm>
            <a:off x="3017852" y="4445431"/>
            <a:ext cx="1394603" cy="3929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defRPr sz="3800" cap="all">
                <a:solidFill>
                  <a:srgbClr val="4FC0E9"/>
                </a:solidFill>
                <a:latin typeface="+mj-lt"/>
                <a:ea typeface="+mj-ea"/>
                <a:cs typeface="+mj-cs"/>
                <a:sym typeface="나눔손글씨 펜"/>
              </a:defRPr>
            </a:lvl1pPr>
          </a:lstStyle>
          <a:p>
            <a:pPr marL="0" marR="0" lvl="0" indent="0" algn="l" defTabSz="4107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none">
                <a:solidFill>
                  <a:srgbClr val="000000"/>
                </a:solidFill>
              </a:defRPr>
            </a:pPr>
            <a:r>
              <a:rPr kumimoji="0" lang="ko-KR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손글씨 펜"/>
                <a:sym typeface="나눔손글씨 펜"/>
              </a:rPr>
              <a:t>문제점</a:t>
            </a:r>
            <a:endParaRPr kumimoji="0" sz="2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손글씨 펜"/>
              <a:sym typeface="나눔손글씨 펜"/>
            </a:endParaRPr>
          </a:p>
        </p:txBody>
      </p:sp>
      <p:sp>
        <p:nvSpPr>
          <p:cNvPr id="9" name="Shape 266"/>
          <p:cNvSpPr/>
          <p:nvPr/>
        </p:nvSpPr>
        <p:spPr>
          <a:xfrm>
            <a:off x="1210186" y="5027414"/>
            <a:ext cx="4468078" cy="1830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defRPr sz="2200">
                <a:solidFill>
                  <a:srgbClr val="727272"/>
                </a:solidFill>
                <a:latin typeface="+mn-lt"/>
                <a:ea typeface="+mn-ea"/>
                <a:cs typeface="+mn-cs"/>
                <a:sym typeface="Avenir Book"/>
              </a:defRPr>
            </a:lvl1pPr>
          </a:lstStyle>
          <a:p>
            <a:pPr marL="0" marR="0" lvl="0" indent="0" algn="l" defTabSz="4107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Book"/>
                <a:sym typeface="Avenir Book"/>
              </a:rPr>
              <a:t>1.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Book"/>
                <a:sym typeface="Avenir Book"/>
              </a:rPr>
              <a:t>독거노인 수 증가</a:t>
            </a:r>
          </a:p>
          <a:p>
            <a:pPr marL="0" marR="0" lvl="0" indent="0" algn="l" defTabSz="4107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en-US" altLang="ko-KR" sz="1600" kern="0" dirty="0">
                <a:solidFill>
                  <a:srgbClr val="000000"/>
                </a:solidFill>
                <a:latin typeface="Avenir Book"/>
              </a:rPr>
              <a:t>2. </a:t>
            </a:r>
            <a:r>
              <a:rPr lang="ko-KR" altLang="en-US" sz="1600" kern="0" dirty="0">
                <a:solidFill>
                  <a:srgbClr val="000000"/>
                </a:solidFill>
                <a:latin typeface="Avenir Book"/>
              </a:rPr>
              <a:t>그에 따른 </a:t>
            </a:r>
            <a:r>
              <a:rPr lang="en-US" altLang="ko-KR" sz="1600" kern="0" dirty="0">
                <a:solidFill>
                  <a:srgbClr val="000000"/>
                </a:solidFill>
                <a:latin typeface="Avenir Book"/>
              </a:rPr>
              <a:t>65</a:t>
            </a:r>
            <a:r>
              <a:rPr lang="ko-KR" altLang="en-US" sz="1600" kern="0" dirty="0">
                <a:solidFill>
                  <a:srgbClr val="000000"/>
                </a:solidFill>
                <a:latin typeface="Avenir Book"/>
              </a:rPr>
              <a:t>세 이상의 노인의 고독사 증가</a:t>
            </a:r>
          </a:p>
          <a:p>
            <a:pPr marL="0" marR="0" lvl="0" indent="0" algn="l" defTabSz="4107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Book"/>
                <a:sym typeface="Avenir Book"/>
              </a:rPr>
              <a:t>3</a:t>
            </a:r>
            <a:r>
              <a:rPr lang="en-US" altLang="ko-KR" sz="1600" kern="0" dirty="0">
                <a:solidFill>
                  <a:srgbClr val="000000"/>
                </a:solidFill>
                <a:latin typeface="Avenir Book"/>
              </a:rPr>
              <a:t>. </a:t>
            </a:r>
            <a:r>
              <a:rPr lang="ko-KR" altLang="en-US" sz="1600" kern="0" dirty="0">
                <a:solidFill>
                  <a:srgbClr val="000000"/>
                </a:solidFill>
                <a:latin typeface="Avenir Book"/>
              </a:rPr>
              <a:t>노인 서비스 인력 부족 </a:t>
            </a:r>
            <a:r>
              <a:rPr lang="en-US" altLang="ko-KR" sz="1600" kern="0" dirty="0">
                <a:solidFill>
                  <a:srgbClr val="000000"/>
                </a:solidFill>
                <a:latin typeface="Avenir Book"/>
              </a:rPr>
              <a:t>(</a:t>
            </a:r>
            <a:r>
              <a:rPr lang="ko-KR" altLang="en-US" sz="1600" kern="0" dirty="0">
                <a:solidFill>
                  <a:srgbClr val="000000"/>
                </a:solidFill>
                <a:latin typeface="Avenir Book"/>
              </a:rPr>
              <a:t>현재 </a:t>
            </a:r>
            <a:r>
              <a:rPr lang="en-US" altLang="ko-KR" sz="1600" kern="0" dirty="0">
                <a:solidFill>
                  <a:srgbClr val="000000"/>
                </a:solidFill>
                <a:latin typeface="Avenir Book"/>
              </a:rPr>
              <a:t>1</a:t>
            </a:r>
            <a:r>
              <a:rPr lang="ko-KR" altLang="en-US" sz="1600" kern="0" dirty="0">
                <a:solidFill>
                  <a:srgbClr val="000000"/>
                </a:solidFill>
                <a:latin typeface="Avenir Book"/>
              </a:rPr>
              <a:t>명당 </a:t>
            </a:r>
            <a:r>
              <a:rPr lang="en-US" altLang="ko-KR" sz="1600" kern="0" dirty="0">
                <a:solidFill>
                  <a:srgbClr val="000000"/>
                </a:solidFill>
                <a:latin typeface="Avenir Book"/>
              </a:rPr>
              <a:t>140</a:t>
            </a:r>
            <a:r>
              <a:rPr lang="ko-KR" altLang="en-US" sz="1600" kern="0" dirty="0">
                <a:solidFill>
                  <a:srgbClr val="000000"/>
                </a:solidFill>
                <a:latin typeface="Avenir Book"/>
              </a:rPr>
              <a:t>명 가량</a:t>
            </a:r>
            <a:r>
              <a:rPr lang="en-US" altLang="ko-KR" sz="1600" kern="0" dirty="0">
                <a:solidFill>
                  <a:srgbClr val="000000"/>
                </a:solidFill>
                <a:latin typeface="Avenir Book"/>
              </a:rPr>
              <a:t>)</a:t>
            </a:r>
            <a:endParaRPr lang="ko-KR" altLang="en-US" sz="1600" kern="0" dirty="0">
              <a:solidFill>
                <a:srgbClr val="000000"/>
              </a:solidFill>
              <a:latin typeface="Avenir Book"/>
            </a:endParaRPr>
          </a:p>
          <a:p>
            <a:pPr marL="0" marR="0" lvl="0" indent="0" algn="l" defTabSz="4107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Book"/>
                <a:sym typeface="Avenir Book"/>
              </a:rPr>
              <a:t>4.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Book"/>
                <a:sym typeface="Avenir Book"/>
              </a:rPr>
              <a:t>응급 안전 알림 서비스의 잦은 오작동</a:t>
            </a:r>
          </a:p>
        </p:txBody>
      </p:sp>
      <p:sp>
        <p:nvSpPr>
          <p:cNvPr id="10" name="Shape 267"/>
          <p:cNvSpPr/>
          <p:nvPr/>
        </p:nvSpPr>
        <p:spPr>
          <a:xfrm>
            <a:off x="6964161" y="4426141"/>
            <a:ext cx="4219005" cy="3929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defRPr sz="3800" cap="all">
                <a:solidFill>
                  <a:srgbClr val="4FC0E9"/>
                </a:solidFill>
                <a:latin typeface="+mj-lt"/>
                <a:ea typeface="+mj-ea"/>
                <a:cs typeface="+mj-cs"/>
                <a:sym typeface="나눔손글씨 펜"/>
              </a:defRPr>
            </a:lvl1pPr>
          </a:lstStyle>
          <a:p>
            <a:pPr marL="0" marR="0" lvl="0" indent="0" algn="l" defTabSz="4107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none">
                <a:solidFill>
                  <a:srgbClr val="000000"/>
                </a:solidFill>
              </a:defRPr>
            </a:pPr>
            <a:r>
              <a:rPr kumimoji="0" lang="ko-KR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손글씨 펜"/>
                <a:sym typeface="나눔손글씨 펜"/>
              </a:rPr>
              <a:t>우리가 해결하고 싶은 방안</a:t>
            </a:r>
            <a:endParaRPr kumimoji="0" sz="2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손글씨 펜"/>
              <a:sym typeface="나눔손글씨 펜"/>
            </a:endParaRPr>
          </a:p>
        </p:txBody>
      </p:sp>
      <p:sp>
        <p:nvSpPr>
          <p:cNvPr id="11" name="Shape 268"/>
          <p:cNvSpPr/>
          <p:nvPr/>
        </p:nvSpPr>
        <p:spPr>
          <a:xfrm>
            <a:off x="6534823" y="4997916"/>
            <a:ext cx="4468078" cy="1830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defRPr sz="2200">
                <a:solidFill>
                  <a:srgbClr val="727272"/>
                </a:solidFill>
                <a:latin typeface="+mn-lt"/>
                <a:ea typeface="+mn-ea"/>
                <a:cs typeface="+mn-cs"/>
                <a:sym typeface="Avenir Book"/>
              </a:defRPr>
            </a:lvl1pPr>
          </a:lstStyle>
          <a:p>
            <a:pPr marL="0" marR="0" lvl="0" indent="0" algn="l" defTabSz="4107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Book"/>
                <a:sym typeface="Avenir Book"/>
              </a:rPr>
              <a:t>앞으로는 점점 고령화가 되어 독거 노인들의 수는 점점 늘어날 것이다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Book"/>
                <a:sym typeface="Avenir Book"/>
              </a:rPr>
              <a:t>.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Book"/>
                <a:sym typeface="Avenir Book"/>
              </a:rPr>
              <a:t>이들에게 조금이라도 편의를 드릴 수 </a:t>
            </a:r>
            <a:r>
              <a:rPr lang="ko-KR" altLang="en-US" sz="1600" kern="0" dirty="0">
                <a:solidFill>
                  <a:srgbClr val="000000"/>
                </a:solidFill>
                <a:latin typeface="Avenir Book"/>
              </a:rPr>
              <a:t>있는 것을 만들고 싶다</a:t>
            </a:r>
            <a:r>
              <a:rPr lang="en-US" altLang="ko-KR" sz="1600" kern="0" dirty="0">
                <a:solidFill>
                  <a:srgbClr val="000000"/>
                </a:solidFill>
                <a:latin typeface="Avenir Book"/>
              </a:rPr>
              <a:t>.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Book"/>
              <a:sym typeface="Avenir Book"/>
            </a:endParaRPr>
          </a:p>
        </p:txBody>
      </p:sp>
      <p:sp>
        <p:nvSpPr>
          <p:cNvPr id="12" name="Shape 269"/>
          <p:cNvSpPr>
            <a:spLocks noGrp="1"/>
          </p:cNvSpPr>
          <p:nvPr>
            <p:ph type="title"/>
          </p:nvPr>
        </p:nvSpPr>
        <p:spPr>
          <a:xfrm>
            <a:off x="2256235" y="250031"/>
            <a:ext cx="7679531" cy="75009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3.</a:t>
            </a:r>
            <a:r>
              <a:rPr lang="ko-KR" altLang="en-US" dirty="0"/>
              <a:t> 독거노인 관련 </a:t>
            </a:r>
            <a:r>
              <a:rPr lang="en-US" altLang="ko-KR" dirty="0"/>
              <a:t>IDEA</a:t>
            </a:r>
            <a:endParaRPr dirty="0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93D31AD1-41ED-4B04-A568-8E3834D4C8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15" y="1241271"/>
            <a:ext cx="5008050" cy="286456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E06F7E8-B695-46FA-A41A-67D87D06E0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1214806"/>
            <a:ext cx="5258983" cy="298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677748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Idea Sheet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나눔손글씨 펜"/>
        <a:ea typeface="나눔손글씨 펜"/>
        <a:cs typeface="나눔손글씨 펜"/>
      </a:majorFont>
      <a:minorFont>
        <a:latin typeface="Avenir Book"/>
        <a:ea typeface="Avenir Book"/>
        <a:cs typeface="Avenir Book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203</Words>
  <Application>Microsoft Office PowerPoint</Application>
  <PresentationFormat>와이드스크린</PresentationFormat>
  <Paragraphs>27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Avenir Book</vt:lpstr>
      <vt:lpstr>Gill Sans</vt:lpstr>
      <vt:lpstr>나눔손글씨 펜</vt:lpstr>
      <vt:lpstr>Idea Sheet</vt:lpstr>
      <vt:lpstr>캡스톤 디자인 IDEA </vt:lpstr>
      <vt:lpstr>1. 전통시장 관련 IDEA</vt:lpstr>
      <vt:lpstr>2. 보안장치 관련 IDEA</vt:lpstr>
      <vt:lpstr>3. 독거노인 관련 IDEA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캡스톤 디자인 IDEA </dc:title>
  <dc:creator>임승호</dc:creator>
  <cp:lastModifiedBy>임승호</cp:lastModifiedBy>
  <cp:revision>8</cp:revision>
  <dcterms:created xsi:type="dcterms:W3CDTF">2020-09-16T08:12:26Z</dcterms:created>
  <dcterms:modified xsi:type="dcterms:W3CDTF">2020-09-16T10:10:40Z</dcterms:modified>
</cp:coreProperties>
</file>