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HY헤드라인M" panose="02030600000101010101" pitchFamily="18" charset="-127"/>
      <p:regular r:id="rId12"/>
    </p:embeddedFont>
    <p:embeddedFont>
      <p:font typeface="Maven Pro" panose="020B0600000101010101" charset="0"/>
      <p:regular r:id="rId13"/>
      <p:bold r:id="rId14"/>
    </p:embeddedFont>
    <p:embeddedFont>
      <p:font typeface="Nunito" panose="020B0600000101010101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c3d610b88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c3d610b88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c3d610b8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c3d610b8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c3d610b8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c3d610b8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c3d610b88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c3d610b88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조건에 해당하는 사람이 아니더라도, 안전확인을 할수 있는 무언가가 필요하다~!!!!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c3d610b8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c3d610b88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제품은 알림이 바로 보호자에 가는 것이 아니라 경찰서나 소방서로 보내지기 때문에 인근 경찰서와 협의가 되어야 한다는 단점이 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c3d610b88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c3d610b88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앱 :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c3d610b88_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c3d610b88_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c3d610b88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c3d610b88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센서감지 :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캡스톤 디자인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888500" y="2791325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201600276 박유승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201600286 이보근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201600291 이재희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201600294 임승호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 rot="-330">
            <a:off x="383124" y="899259"/>
            <a:ext cx="6245400" cy="17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제목 : 혼자라고 생각말기 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50187" y="151200"/>
            <a:ext cx="7030500" cy="64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독거노인 추이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203350" y="1938850"/>
            <a:ext cx="7030500" cy="25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74025"/>
            <a:ext cx="4188025" cy="399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50" y="793625"/>
            <a:ext cx="3877726" cy="37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521412" y="152450"/>
            <a:ext cx="7030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해결하고자 하는 문제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50" y="777525"/>
            <a:ext cx="4319050" cy="18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950" y="2795875"/>
            <a:ext cx="4319050" cy="19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50" y="777525"/>
            <a:ext cx="4609050" cy="39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205175" y="4704850"/>
            <a:ext cx="45900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출처 : 경기복지재단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26" y="792650"/>
            <a:ext cx="67109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3380400" y="2638275"/>
            <a:ext cx="23832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300" dirty="0">
                <a:solidFill>
                  <a:schemeClr val="bg1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&lt;정부의 독거노인 관리 대상&gt;</a:t>
            </a:r>
            <a:endParaRPr dirty="0">
              <a:solidFill>
                <a:schemeClr val="bg1">
                  <a:lumMod val="5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4251825" y="2998600"/>
            <a:ext cx="476700" cy="576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2375100" y="3663700"/>
            <a:ext cx="4584900" cy="5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2505900" y="3748850"/>
            <a:ext cx="452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지원대상의 조건 때문에 누구나 쉽게 이용하기 어렵다.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622850" y="117582"/>
            <a:ext cx="70305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경쟁제품 분석(1)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5235260" y="3482088"/>
            <a:ext cx="3415200" cy="18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&lt;이 제품의 문제점&gt;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1.비싼가격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2.해당 지방 경찰서와 협의가 되어야 함 (거리가 가까워야 함)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50" y="759050"/>
            <a:ext cx="4229326" cy="32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50" y="4022150"/>
            <a:ext cx="4229324" cy="8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013" y="0"/>
            <a:ext cx="2365675" cy="22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075" y="2209575"/>
            <a:ext cx="4206924" cy="11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619800" y="110859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경쟁제품 분석(2)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5" name="Google Shape;325;p19"/>
          <p:cNvSpPr txBox="1">
            <a:spLocks noGrp="1"/>
          </p:cNvSpPr>
          <p:nvPr>
            <p:ph type="body" idx="1"/>
          </p:nvPr>
        </p:nvSpPr>
        <p:spPr>
          <a:xfrm>
            <a:off x="4572000" y="2837775"/>
            <a:ext cx="43518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&lt;이 제품의 문제점&gt;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-이 제품은  NFC 또는 QR코드를 사용하기에 독거노인이 사용하는데 어려움이 있다.</a:t>
            </a:r>
            <a:endParaRPr dirty="0"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5" y="775900"/>
            <a:ext cx="4409271" cy="336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 txBox="1"/>
          <p:nvPr/>
        </p:nvSpPr>
        <p:spPr>
          <a:xfrm>
            <a:off x="4572000" y="864650"/>
            <a:ext cx="3952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&lt;주요 기능&gt;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-온도 센서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-습도 센서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-움직임 센서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628076" y="137752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경쟁제품 분석(3)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5" y="775600"/>
            <a:ext cx="5337850" cy="21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0"/>
          <p:cNvSpPr txBox="1"/>
          <p:nvPr/>
        </p:nvSpPr>
        <p:spPr>
          <a:xfrm>
            <a:off x="180600" y="2943175"/>
            <a:ext cx="53379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latin typeface="Nunito"/>
                <a:ea typeface="Nunito"/>
                <a:cs typeface="Nunito"/>
                <a:sym typeface="Nunito"/>
              </a:rPr>
              <a:t>&lt;신청자격&gt;</a:t>
            </a:r>
            <a:r>
              <a:rPr lang="ko" sz="1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ko" sz="12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ko" sz="1300" b="1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실제로 혼자 살고 있는 만 65세 이상</a:t>
            </a:r>
            <a:r>
              <a:rPr lang="ko" sz="12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의 노인으로서)</a:t>
            </a:r>
            <a:endParaRPr sz="12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arenR"/>
            </a:pPr>
            <a:r>
              <a:rPr lang="ko" sz="1300" b="1" dirty="0">
                <a:latin typeface="Nunito"/>
                <a:ea typeface="Nunito"/>
                <a:cs typeface="Nunito"/>
                <a:sym typeface="Nunito"/>
              </a:rPr>
              <a:t>기초생활수급자 또는 차상위</a:t>
            </a:r>
            <a:r>
              <a:rPr lang="ko" sz="1200" dirty="0">
                <a:latin typeface="Nunito"/>
                <a:ea typeface="Nunito"/>
                <a:cs typeface="Nunito"/>
                <a:sym typeface="Nunito"/>
              </a:rPr>
              <a:t>에 해당하는 </a:t>
            </a:r>
            <a:r>
              <a:rPr lang="ko" sz="1300" b="1" dirty="0">
                <a:latin typeface="Nunito"/>
                <a:ea typeface="Nunito"/>
                <a:cs typeface="Nunito"/>
                <a:sym typeface="Nunito"/>
              </a:rPr>
              <a:t>치매 또는 치매고위험군</a:t>
            </a:r>
            <a:endParaRPr sz="13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arenR"/>
            </a:pPr>
            <a:r>
              <a:rPr lang="ko" sz="1200" dirty="0">
                <a:latin typeface="Nunito"/>
                <a:ea typeface="Nunito"/>
                <a:cs typeface="Nunito"/>
                <a:sym typeface="Nunito"/>
              </a:rPr>
              <a:t>지자체(</a:t>
            </a:r>
            <a:r>
              <a:rPr lang="ko" sz="1300" b="1" dirty="0">
                <a:latin typeface="Nunito"/>
                <a:ea typeface="Nunito"/>
                <a:cs typeface="Nunito"/>
                <a:sym typeface="Nunito"/>
              </a:rPr>
              <a:t>시, 군, 구</a:t>
            </a:r>
            <a:r>
              <a:rPr lang="ko" sz="1200" dirty="0">
                <a:latin typeface="Nunito"/>
                <a:ea typeface="Nunito"/>
                <a:cs typeface="Nunito"/>
                <a:sym typeface="Nunito"/>
              </a:rPr>
              <a:t>)의 장이 생활여건, 건강상태 등을 고려하여 </a:t>
            </a:r>
            <a:r>
              <a:rPr lang="ko" sz="1300" b="1" dirty="0">
                <a:latin typeface="Nunito"/>
                <a:ea typeface="Nunito"/>
                <a:cs typeface="Nunito"/>
                <a:sym typeface="Nunito"/>
              </a:rPr>
              <a:t>상시보호가 필요</a:t>
            </a:r>
            <a:r>
              <a:rPr lang="ko" sz="1200" dirty="0">
                <a:latin typeface="Nunito"/>
                <a:ea typeface="Nunito"/>
                <a:cs typeface="Nunito"/>
                <a:sym typeface="Nunito"/>
              </a:rPr>
              <a:t>하다고 인정하는 자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arenR"/>
            </a:pPr>
            <a:r>
              <a:rPr lang="ko" sz="1300" b="1" dirty="0">
                <a:latin typeface="Nunito"/>
                <a:ea typeface="Nunito"/>
                <a:cs typeface="Nunito"/>
                <a:sym typeface="Nunito"/>
              </a:rPr>
              <a:t>노인맞춤돌봄서비스</a:t>
            </a:r>
            <a:r>
              <a:rPr lang="ko" sz="1200" dirty="0">
                <a:latin typeface="Nunito"/>
                <a:ea typeface="Nunito"/>
                <a:cs typeface="Nunito"/>
                <a:sym typeface="Nunito"/>
              </a:rPr>
              <a:t> 대상자 중 상시 안전확인이 필요한자 및 </a:t>
            </a:r>
            <a:r>
              <a:rPr lang="ko" sz="1300" b="1" dirty="0">
                <a:latin typeface="Nunito"/>
                <a:ea typeface="Nunito"/>
                <a:cs typeface="Nunito"/>
                <a:sym typeface="Nunito"/>
              </a:rPr>
              <a:t>장애인 활동지원 수급자</a:t>
            </a:r>
            <a:r>
              <a:rPr lang="ko" sz="1200" dirty="0">
                <a:latin typeface="Nunito"/>
                <a:ea typeface="Nunito"/>
                <a:cs typeface="Nunito"/>
                <a:sym typeface="Nunito"/>
              </a:rPr>
              <a:t>로 독거, 취약가구, 가족의 직장 또는 학교생활 등으로 </a:t>
            </a:r>
            <a:r>
              <a:rPr lang="ko" sz="1300" b="1" dirty="0">
                <a:latin typeface="Nunito"/>
                <a:ea typeface="Nunito"/>
                <a:cs typeface="Nunito"/>
                <a:sym typeface="Nunito"/>
              </a:rPr>
              <a:t>상시 보호가 필요한 장애인</a:t>
            </a:r>
            <a:endParaRPr sz="13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5619750" y="809625"/>
            <a:ext cx="34053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보건복지부에서 제공하는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 ‘독거노인 응급안전안심서비스’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&lt;이 제품의 문제점&gt;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2020년 10만대부터 시작하여 2022년 기준 (누적) 30만대 보급 예정으로 독거노인 수에 비해 보급되는 양이 턱없이 모자라다.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신청자격이 까다로워 자격이 되지 않는 독거노인은 서비스를 제공받지 못한다.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title"/>
          </p:nvPr>
        </p:nvSpPr>
        <p:spPr>
          <a:xfrm>
            <a:off x="591106" y="151200"/>
            <a:ext cx="70305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결과물의 기능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1153225" y="767100"/>
            <a:ext cx="7470900" cy="4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대상 : 독거노인 및 보호자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기능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	(1) 센서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en-US" altLang="ko" sz="1300" dirty="0">
                <a:latin typeface="Nunito"/>
                <a:ea typeface="Nunito"/>
                <a:cs typeface="Nunito"/>
                <a:sym typeface="Nunito"/>
              </a:rPr>
              <a:t>           </a:t>
            </a: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1-1) 사용자(노인)가 센서에 감지되면 감지된 실시간 현황을 제공한다.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en-US" altLang="ko" sz="1300" dirty="0">
                <a:latin typeface="Nunito"/>
                <a:ea typeface="Nunito"/>
                <a:cs typeface="Nunito"/>
                <a:sym typeface="Nunito"/>
              </a:rPr>
              <a:t>           </a:t>
            </a: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1-2) 사용자(보호자)가 설정한 시간동안 센서에 감지되지 않으면 알림을 보낸다.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	(2) 버튼</a:t>
            </a:r>
            <a:endParaRPr lang="en-US" altLang="ko"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300" dirty="0">
                <a:latin typeface="Nunito"/>
                <a:ea typeface="Nunito"/>
                <a:cs typeface="Nunito"/>
                <a:sym typeface="Nunito"/>
              </a:rPr>
              <a:t>                                </a:t>
            </a: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2-1) 사용자(노인)가 응급시 버튼을 누르면 설정된 보호자에게 알림을 보낸다.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	(3) 부가기능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en-US" altLang="ko" sz="1300" dirty="0">
                <a:latin typeface="Nunito"/>
                <a:ea typeface="Nunito"/>
                <a:cs typeface="Nunito"/>
                <a:sym typeface="Nunito"/>
              </a:rPr>
              <a:t>           </a:t>
            </a: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3-1) 사용자(보호자)가 설정한 시간동안은 사용자(노인)가 버튼을 누르면 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　                         </a:t>
            </a:r>
            <a:r>
              <a:rPr lang="en-US" altLang="ko" sz="1300" dirty="0">
                <a:latin typeface="Nunito"/>
                <a:ea typeface="Nunito"/>
                <a:cs typeface="Nunito"/>
                <a:sym typeface="Nunito"/>
              </a:rPr>
              <a:t>             </a:t>
            </a: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보호자뿐만 아니라 특정기관에도 알림을 보낸다.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=&gt; 사용자의 요구사항을 모두 만족하는가?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:  ‘안전확인’을 바라는 사용자의 요구가 있지만 지금까지의 다른 제품은 비싼가격,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    또는 노인들은 사용하기 힘든 기능을 이용, 지원자격 제한 등의 제약조건이 많았다. 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    우리는 현재 나와있는 다른 제품들과 비교 해 봤을때 상대적으로 제약없이 많은 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Nunito"/>
                <a:ea typeface="Nunito"/>
                <a:cs typeface="Nunito"/>
                <a:sym typeface="Nunito"/>
              </a:rPr>
              <a:t>    독거노인에게 제공 하고자 한다.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화면 슬라이드 쇼(16:9)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Arial</vt:lpstr>
      <vt:lpstr>Maven Pro</vt:lpstr>
      <vt:lpstr>Nunito</vt:lpstr>
      <vt:lpstr>Momentum</vt:lpstr>
      <vt:lpstr>캡스톤 디자인</vt:lpstr>
      <vt:lpstr>제목 : 혼자라고 생각말기 </vt:lpstr>
      <vt:lpstr>독거노인 추이</vt:lpstr>
      <vt:lpstr>해결하고자 하는 문제</vt:lpstr>
      <vt:lpstr>PowerPoint 프레젠테이션</vt:lpstr>
      <vt:lpstr>경쟁제품 분석(1)</vt:lpstr>
      <vt:lpstr>경쟁제품 분석(2)</vt:lpstr>
      <vt:lpstr>경쟁제품 분석(3)</vt:lpstr>
      <vt:lpstr>결과물의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cp:lastModifiedBy>이재희</cp:lastModifiedBy>
  <cp:revision>2</cp:revision>
  <dcterms:modified xsi:type="dcterms:W3CDTF">2020-10-14T12:56:02Z</dcterms:modified>
</cp:coreProperties>
</file>