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GothicNeo" panose="020B0500000101010101" pitchFamily="50" charset="-127"/>
      <p:regular r:id="rId8"/>
      <p:bold r:id="rId9"/>
    </p:embeddedFont>
    <p:embeddedFont>
      <p:font typeface="Lato" panose="020B0600000101010101" charset="0"/>
      <p:regular r:id="rId10"/>
      <p:bold r:id="rId11"/>
      <p:italic r:id="rId12"/>
      <p:boldItalic r:id="rId13"/>
    </p:embeddedFont>
    <p:embeddedFont>
      <p:font typeface="Raleway" panose="020B060000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d9e3351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d9e3351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응급모드 전환은 ‘부가기능’기능들로 이루어질 것들 : 어플 or 화면전환 등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fd9e335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fd9e335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icrosoft GothicNeo" panose="020B0503020000020004" pitchFamily="34" charset="-127"/>
                <a:ea typeface="Microsoft GothicNeo" panose="020B0503020000020004" pitchFamily="34" charset="-127"/>
                <a:cs typeface="Microsoft GothicNeo" panose="020B0503020000020004" pitchFamily="34" charset="-127"/>
              </a:rPr>
              <a:t>캡스톤 디자인</a:t>
            </a:r>
            <a:endParaRPr dirty="0">
              <a:latin typeface="Microsoft GothicNeo" panose="020B0503020000020004" pitchFamily="34" charset="-127"/>
              <a:ea typeface="Microsoft GothicNeo" panose="020B0503020000020004" pitchFamily="34" charset="-127"/>
              <a:cs typeface="Microsoft GothicNeo" panose="020B0503020000020004" pitchFamily="34" charset="-127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565425" y="2451200"/>
            <a:ext cx="3084000" cy="26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201600276 박유승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201600286 이보근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201600291 이재희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201600294 임승호</a:t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descr="슬라이드에 메모지를 붙이기 위한 덕트 테이프 조각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4079850" y="687400"/>
            <a:ext cx="984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 dirty="0">
                <a:solidFill>
                  <a:schemeClr val="lt2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Raleway"/>
              </a:rPr>
              <a:t>순서</a:t>
            </a:r>
            <a:endParaRPr sz="3000" b="1" dirty="0">
              <a:solidFill>
                <a:schemeClr val="lt2"/>
              </a:solidFill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Raleway"/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4294967295"/>
          </p:nvPr>
        </p:nvSpPr>
        <p:spPr>
          <a:xfrm>
            <a:off x="2779350" y="1601950"/>
            <a:ext cx="35832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rgbClr val="3C78D8"/>
                </a:solidFill>
                <a:highlight>
                  <a:schemeClr val="lt1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Raleway"/>
              </a:rPr>
              <a:t>1. </a:t>
            </a:r>
            <a:r>
              <a:rPr lang="ko" sz="2000" b="1" dirty="0">
                <a:solidFill>
                  <a:srgbClr val="3C78D8"/>
                </a:solidFill>
                <a:highlight>
                  <a:schemeClr val="lt1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Raleway"/>
              </a:rPr>
              <a:t>만들려는 제품 및 하드웨어</a:t>
            </a:r>
            <a:endParaRPr sz="2000" b="1" dirty="0">
              <a:solidFill>
                <a:srgbClr val="3C78D8"/>
              </a:solidFill>
              <a:highlight>
                <a:schemeClr val="lt1"/>
              </a:highligh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C78D8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b="1" dirty="0">
              <a:solidFill>
                <a:srgbClr val="3C78D8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3C78D8"/>
                </a:solidFill>
                <a:highlight>
                  <a:schemeClr val="lt1"/>
                </a:highlight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  <a:sym typeface="Raleway"/>
              </a:rPr>
              <a:t>2. 기능 설명</a:t>
            </a:r>
            <a:endParaRPr sz="2000" b="1" dirty="0">
              <a:solidFill>
                <a:srgbClr val="3C78D8"/>
              </a:solidFill>
              <a:highlight>
                <a:schemeClr val="lt1"/>
              </a:highlight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400" b="1" dirty="0">
              <a:solidFill>
                <a:srgbClr val="3C78D8"/>
              </a:solidFill>
              <a:highlight>
                <a:schemeClr val="lt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779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AutoNum type="arabicPeriod"/>
            </a:pPr>
            <a:r>
              <a:rPr lang="ko" sz="36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만들려는 제품 및 하드웨어</a:t>
            </a:r>
            <a:endParaRPr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3416475" y="920400"/>
            <a:ext cx="5223000" cy="19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 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 descr="1. Kinect v2 개발과 환경 구축하기!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725" y="3536050"/>
            <a:ext cx="1958550" cy="1103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descr="TV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90572"/>
            <a:ext cx="1958553" cy="1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5950" y="1444661"/>
            <a:ext cx="2128100" cy="14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descr="Gorilla Server PNG Image for Free Downloa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8250" y="979775"/>
            <a:ext cx="15049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726975" y="2793925"/>
            <a:ext cx="8094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Display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7058" y="2824203"/>
            <a:ext cx="1867067" cy="1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2875900" y="2758525"/>
            <a:ext cx="21282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Raspberry Pi or Laptop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402550" y="4328850"/>
            <a:ext cx="1074900" cy="2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Kinect 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5"/>
          <p:cNvCxnSpPr>
            <a:stCxn id="90" idx="1"/>
            <a:endCxn id="89" idx="3"/>
          </p:cNvCxnSpPr>
          <p:nvPr/>
        </p:nvCxnSpPr>
        <p:spPr>
          <a:xfrm rot="10800000">
            <a:off x="2110950" y="2157398"/>
            <a:ext cx="76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>
            <a:stCxn id="94" idx="2"/>
            <a:endCxn id="88" idx="0"/>
          </p:cNvCxnSpPr>
          <p:nvPr/>
        </p:nvCxnSpPr>
        <p:spPr>
          <a:xfrm>
            <a:off x="3940000" y="3055225"/>
            <a:ext cx="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7225938" y="4157825"/>
            <a:ext cx="168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Application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263275" y="2376150"/>
            <a:ext cx="10749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Lato"/>
                <a:ea typeface="Lato"/>
                <a:cs typeface="Lato"/>
                <a:sym typeface="Lato"/>
              </a:rPr>
              <a:t>Server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0" name="Google Shape;100;p15"/>
          <p:cNvCxnSpPr>
            <a:stCxn id="90" idx="3"/>
            <a:endCxn id="91" idx="1"/>
          </p:cNvCxnSpPr>
          <p:nvPr/>
        </p:nvCxnSpPr>
        <p:spPr>
          <a:xfrm rot="10800000" flipH="1">
            <a:off x="5004050" y="1732298"/>
            <a:ext cx="1044300" cy="42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5"/>
          <p:cNvCxnSpPr>
            <a:stCxn id="91" idx="3"/>
            <a:endCxn id="93" idx="0"/>
          </p:cNvCxnSpPr>
          <p:nvPr/>
        </p:nvCxnSpPr>
        <p:spPr>
          <a:xfrm>
            <a:off x="7553200" y="1732250"/>
            <a:ext cx="517500" cy="10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5"/>
          <p:cNvSpPr/>
          <p:nvPr/>
        </p:nvSpPr>
        <p:spPr>
          <a:xfrm rot="-1777666">
            <a:off x="6208962" y="2506970"/>
            <a:ext cx="291284" cy="1577394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8752092">
            <a:off x="8206907" y="1083795"/>
            <a:ext cx="291393" cy="1577025"/>
          </a:xfrm>
          <a:prstGeom prst="moon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779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dirty="0">
                <a:solidFill>
                  <a:schemeClr val="dk1"/>
                </a:solidFill>
              </a:rPr>
              <a:t>2. </a:t>
            </a:r>
            <a:r>
              <a:rPr lang="ko" sz="36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기능설명</a:t>
            </a:r>
            <a:endParaRPr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294967295"/>
          </p:nvPr>
        </p:nvSpPr>
        <p:spPr>
          <a:xfrm>
            <a:off x="437300" y="1116550"/>
            <a:ext cx="77259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※  주기능 :  움직임감지, 응급 모션 감지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움직임 감지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설정해 놓은 시간동안 움직임 감지가 없을 경우 응급 상황으로 감지  -&gt; 응급모드로 전환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AutoNum type="arabicParenR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응급모션 감지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예를 들어, 쓰러지거나 넘어지는 경우에 쓰러지는 시간 or 속도 측정           -&gt; 설정해 놓은 시간 or 속도 보다 빠르르면 응급상황으로 감지           -&gt; 응급모드로 전환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2370825"/>
            <a:ext cx="1626619" cy="1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 idx="4294967295"/>
          </p:nvPr>
        </p:nvSpPr>
        <p:spPr>
          <a:xfrm>
            <a:off x="152400" y="152400"/>
            <a:ext cx="779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3600" dirty="0">
                <a:solidFill>
                  <a:schemeClr val="dk1"/>
                </a:solidFill>
              </a:rPr>
              <a:t>2. </a:t>
            </a:r>
            <a:r>
              <a:rPr lang="ko" sz="3600" dirty="0">
                <a:solidFill>
                  <a:schemeClr val="dk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기능설명</a:t>
            </a:r>
            <a:endParaRPr sz="24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4294967295"/>
          </p:nvPr>
        </p:nvSpPr>
        <p:spPr>
          <a:xfrm>
            <a:off x="437300" y="1116550"/>
            <a:ext cx="77259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부가기능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   1)  제스처 기능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특정 제스처를 취했을 때, 응급모드로 전환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   2) 	화면전환 기능</a:t>
            </a:r>
            <a:endParaRPr sz="1800" b="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ko" sz="1800" b="0">
                <a:latin typeface="Lato"/>
                <a:ea typeface="Lato"/>
                <a:cs typeface="Lato"/>
                <a:sym typeface="Lato"/>
              </a:rPr>
              <a:t>본인이 원할 때 또는  응급모드 발생시 이미지처리를 끄고,                       실제 영상 송출</a:t>
            </a:r>
            <a:endParaRPr sz="1800" b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 descr="한시간컴(주) - 포트폴리오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625" y="1664825"/>
            <a:ext cx="1405050" cy="14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</Words>
  <Application>Microsoft Office PowerPoint</Application>
  <PresentationFormat>화면 슬라이드 쇼(16:9)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Raleway</vt:lpstr>
      <vt:lpstr>Lato</vt:lpstr>
      <vt:lpstr>Microsoft GothicNeo</vt:lpstr>
      <vt:lpstr>Arial</vt:lpstr>
      <vt:lpstr>Swiss</vt:lpstr>
      <vt:lpstr>캡스톤 디자인</vt:lpstr>
      <vt:lpstr>PowerPoint 프레젠테이션</vt:lpstr>
      <vt:lpstr>만들려는 제품 및 하드웨어</vt:lpstr>
      <vt:lpstr>2. 기능설명</vt:lpstr>
      <vt:lpstr>2. 기능설명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</dc:title>
  <dc:creator>임승호</dc:creator>
  <cp:lastModifiedBy>임승호</cp:lastModifiedBy>
  <cp:revision>1</cp:revision>
  <dcterms:modified xsi:type="dcterms:W3CDTF">2020-11-04T11:47:21Z</dcterms:modified>
</cp:coreProperties>
</file>