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16C3-925B-5006-28F7-4426C6401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76146"/>
            <a:ext cx="8791575" cy="2152249"/>
          </a:xfrm>
        </p:spPr>
        <p:txBody>
          <a:bodyPr/>
          <a:lstStyle/>
          <a:p>
            <a:pPr algn="ctr">
              <a:lnSpc>
                <a:spcPct val="300000"/>
              </a:lnSpc>
            </a:pPr>
            <a:r>
              <a:rPr lang="en-US" b="1" dirty="0"/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7658-EF01-EDEA-9FB4-FFDFE9549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Name: </a:t>
            </a:r>
            <a:r>
              <a:rPr lang="en-US" sz="1800" dirty="0">
                <a:solidFill>
                  <a:schemeClr val="tx1"/>
                </a:solidFill>
              </a:rPr>
              <a:t>M. Mathankumar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Register No: </a:t>
            </a:r>
            <a:r>
              <a:rPr lang="en-US" sz="1800" dirty="0">
                <a:solidFill>
                  <a:schemeClr val="tx1"/>
                </a:solidFill>
              </a:rPr>
              <a:t>24BCS119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NM ID: </a:t>
            </a:r>
            <a:r>
              <a:rPr lang="en-US" sz="1800" dirty="0">
                <a:solidFill>
                  <a:schemeClr val="tx1"/>
                </a:solidFill>
              </a:rPr>
              <a:t>asbru001224bcs119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Department: </a:t>
            </a:r>
            <a:r>
              <a:rPr lang="en-US" sz="1800" dirty="0">
                <a:solidFill>
                  <a:schemeClr val="tx1"/>
                </a:solidFill>
              </a:rPr>
              <a:t>Computer science 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College: </a:t>
            </a:r>
            <a:r>
              <a:rPr lang="en-US" sz="1800" dirty="0">
                <a:solidFill>
                  <a:schemeClr val="tx1"/>
                </a:solidFill>
              </a:rPr>
              <a:t>Govt arts college, Coimbatore -18</a:t>
            </a:r>
          </a:p>
        </p:txBody>
      </p:sp>
    </p:spTree>
    <p:extLst>
      <p:ext uri="{BB962C8B-B14F-4D97-AF65-F5344CB8AC3E}">
        <p14:creationId xmlns:p14="http://schemas.microsoft.com/office/powerpoint/2010/main" val="136815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C0D3-348F-BD05-125C-F3D3B18C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F626-B79F-815B-BC77-E1B2CDC5F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developed a working portfolio website.</a:t>
            </a:r>
          </a:p>
          <a:p>
            <a:r>
              <a:rPr lang="en-US" dirty="0"/>
              <a:t>Portfolio displays academic details, skills, and projects effectively.</a:t>
            </a:r>
          </a:p>
          <a:p>
            <a:r>
              <a:rPr lang="en-US" dirty="0"/>
              <a:t>Screenshots: (Insert snapshots of your Home page, Projects page, and Contact form here).</a:t>
            </a:r>
          </a:p>
        </p:txBody>
      </p:sp>
    </p:spTree>
    <p:extLst>
      <p:ext uri="{BB962C8B-B14F-4D97-AF65-F5344CB8AC3E}">
        <p14:creationId xmlns:p14="http://schemas.microsoft.com/office/powerpoint/2010/main" val="173632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0E23-8FFC-B264-C1D1-61957102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SCREEN SHOT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2A4CF6-8A73-BBF5-8BAC-638671B04B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05804" y="2097088"/>
            <a:ext cx="2777477" cy="38291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38D777-2F26-B8F9-2CB0-4EF644DF9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8719" y="2097088"/>
            <a:ext cx="2925590" cy="3829150"/>
          </a:xfrm>
        </p:spPr>
      </p:pic>
    </p:spTree>
    <p:extLst>
      <p:ext uri="{BB962C8B-B14F-4D97-AF65-F5344CB8AC3E}">
        <p14:creationId xmlns:p14="http://schemas.microsoft.com/office/powerpoint/2010/main" val="150489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BDC2-2A7E-C151-F17E-5533C813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A85E-6961-810D-89B0-0D0D20B6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project demonstrates how a digital portfolio can act as a powerful professional branding tool. It provides a comprehensive platform to showcase skills, projects, and achievements. Future enhancements may include blog integration, AI-based resume suggestions, and live project demos.</a:t>
            </a:r>
          </a:p>
        </p:txBody>
      </p:sp>
    </p:spTree>
    <p:extLst>
      <p:ext uri="{BB962C8B-B14F-4D97-AF65-F5344CB8AC3E}">
        <p14:creationId xmlns:p14="http://schemas.microsoft.com/office/powerpoint/2010/main" val="274090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3275-D4F4-72FE-2AB9-DA9BEDAE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313167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PROJECT TITLE: MATHANKUMAR DIGITAL PORTFOLIO</a:t>
            </a:r>
          </a:p>
        </p:txBody>
      </p:sp>
    </p:spTree>
    <p:extLst>
      <p:ext uri="{BB962C8B-B14F-4D97-AF65-F5344CB8AC3E}">
        <p14:creationId xmlns:p14="http://schemas.microsoft.com/office/powerpoint/2010/main" val="38424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DE39-E882-459F-9058-F9A66F0F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ABDD-5AFE-F041-06BF-73C54D6C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Problem statement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Project overview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End users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Tools and technology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Portfolio design and layout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Features and functionality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Results and screen shot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4173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16ED-2CFE-D998-7D1B-31D2F679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9670-ADDA-D2EE-A162-79E6C76D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today’s digital world, students and professionals need a platform to showcase their skills, achievements, and projects. However, traditional resumes are limited in representing practical skills, creativity, and hands-on work. A digital portfolio solves this gap by providing an interactive, accessible, and professional way to present one’s work.</a:t>
            </a:r>
          </a:p>
        </p:txBody>
      </p:sp>
    </p:spTree>
    <p:extLst>
      <p:ext uri="{BB962C8B-B14F-4D97-AF65-F5344CB8AC3E}">
        <p14:creationId xmlns:p14="http://schemas.microsoft.com/office/powerpoint/2010/main" val="252297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47B8-29B5-DE2F-A170-85BA2D49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F021C-13CE-6714-B342-233C0EF4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focuses on designing and developing a digital portfolio that highlights academic details, technical skills, certifications, and project work. The portfolio is structured to give a complete professional view of the student’s journey, making it useful for placements, internships, and higher studies.</a:t>
            </a:r>
          </a:p>
        </p:txBody>
      </p:sp>
    </p:spTree>
    <p:extLst>
      <p:ext uri="{BB962C8B-B14F-4D97-AF65-F5344CB8AC3E}">
        <p14:creationId xmlns:p14="http://schemas.microsoft.com/office/powerpoint/2010/main" val="262906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9CE8-1227-8FBF-14DE-0DE8A23E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ARE THE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9890-171C-C403-D75C-294F97A5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Recruiters and hiring managers.</a:t>
            </a:r>
          </a:p>
          <a:p>
            <a:r>
              <a:rPr lang="en-US" dirty="0"/>
              <a:t>College placement officers.</a:t>
            </a:r>
          </a:p>
          <a:p>
            <a:r>
              <a:rPr lang="en-US" dirty="0"/>
              <a:t>Faculty members evaluating projects.</a:t>
            </a:r>
          </a:p>
          <a:p>
            <a:r>
              <a:rPr lang="en-US" dirty="0"/>
              <a:t>Potential collaborators or peers.</a:t>
            </a:r>
          </a:p>
          <a:p>
            <a:r>
              <a:rPr lang="en-US" dirty="0"/>
              <a:t>Graduate schools for higher education admission.</a:t>
            </a:r>
          </a:p>
        </p:txBody>
      </p:sp>
    </p:spTree>
    <p:extLst>
      <p:ext uri="{BB962C8B-B14F-4D97-AF65-F5344CB8AC3E}">
        <p14:creationId xmlns:p14="http://schemas.microsoft.com/office/powerpoint/2010/main" val="51475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CEEE-8DAF-DBCC-4673-97BD57D3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0A71-14AC-B76C-553D-AAF5FB5E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HTML, CSS, JavaScript</a:t>
            </a:r>
          </a:p>
          <a:p>
            <a:r>
              <a:rPr lang="en-US" dirty="0"/>
              <a:t>Backend (if applicable): Node.js / Python / PHP</a:t>
            </a:r>
          </a:p>
          <a:p>
            <a:r>
              <a:rPr lang="en-US" dirty="0"/>
              <a:t>Design Tools: Figma / Canva for layout design</a:t>
            </a:r>
          </a:p>
          <a:p>
            <a:r>
              <a:rPr lang="en-US" dirty="0"/>
              <a:t>Version Control: Git &amp; GitHub for code management</a:t>
            </a:r>
          </a:p>
          <a:p>
            <a:r>
              <a:rPr lang="en-US" dirty="0"/>
              <a:t>IDE Used: VS Code</a:t>
            </a:r>
          </a:p>
        </p:txBody>
      </p:sp>
    </p:spTree>
    <p:extLst>
      <p:ext uri="{BB962C8B-B14F-4D97-AF65-F5344CB8AC3E}">
        <p14:creationId xmlns:p14="http://schemas.microsoft.com/office/powerpoint/2010/main" val="297213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75DD-5FC0-4B88-A0D0-B7674C59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PORTFILO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547A-83DD-6E4C-C756-4EE4551F1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portfolio follows a clean, responsive, and user-friendly layout.</a:t>
            </a:r>
          </a:p>
          <a:p>
            <a:r>
              <a:rPr lang="en-US" dirty="0"/>
              <a:t>Home Page: Introduction and personal details.</a:t>
            </a:r>
          </a:p>
          <a:p>
            <a:r>
              <a:rPr lang="en-US" dirty="0"/>
              <a:t>About Section: Educational background and skills.</a:t>
            </a:r>
          </a:p>
          <a:p>
            <a:r>
              <a:rPr lang="en-US" dirty="0"/>
              <a:t>Projects Section: Detailed descriptions with screenshots and GitHub links.</a:t>
            </a:r>
          </a:p>
          <a:p>
            <a:r>
              <a:rPr lang="en-US" dirty="0"/>
              <a:t>Certificates Section: Achievements and certifications.</a:t>
            </a:r>
          </a:p>
          <a:p>
            <a:r>
              <a:rPr lang="en-US" dirty="0"/>
              <a:t>Contact Section: Easy communication through email and links.</a:t>
            </a:r>
          </a:p>
        </p:txBody>
      </p:sp>
    </p:spTree>
    <p:extLst>
      <p:ext uri="{BB962C8B-B14F-4D97-AF65-F5344CB8AC3E}">
        <p14:creationId xmlns:p14="http://schemas.microsoft.com/office/powerpoint/2010/main" val="24009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CC3F-B50E-5B78-D736-1FFC5884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1D7D-91CE-5E27-ABD9-93E12865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 for desktop and mobile devices.</a:t>
            </a:r>
          </a:p>
          <a:p>
            <a:r>
              <a:rPr lang="en-US" dirty="0"/>
              <a:t>Interactive navigation menu.</a:t>
            </a:r>
          </a:p>
          <a:p>
            <a:r>
              <a:rPr lang="en-US" dirty="0"/>
              <a:t>Direct links to GitHub and LinkedIn profiles.</a:t>
            </a:r>
          </a:p>
          <a:p>
            <a:r>
              <a:rPr lang="en-US" dirty="0"/>
              <a:t>Project showcase with descriptions and images.</a:t>
            </a:r>
          </a:p>
          <a:p>
            <a:r>
              <a:rPr lang="en-US" dirty="0"/>
              <a:t>Contact form for communication.</a:t>
            </a:r>
          </a:p>
          <a:p>
            <a:r>
              <a:rPr lang="en-US" dirty="0"/>
              <a:t>Downloadable resume option.</a:t>
            </a:r>
          </a:p>
        </p:txBody>
      </p:sp>
    </p:spTree>
    <p:extLst>
      <p:ext uri="{BB962C8B-B14F-4D97-AF65-F5344CB8AC3E}">
        <p14:creationId xmlns:p14="http://schemas.microsoft.com/office/powerpoint/2010/main" val="2498989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</TotalTime>
  <Words>434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DIGITAL PORTFOLIO</vt:lpstr>
      <vt:lpstr>PROJECT TITLE: MATHANKUMAR DIGITAL PORTFOLIO</vt:lpstr>
      <vt:lpstr>Agenda  Topics Covered</vt:lpstr>
      <vt:lpstr>PROBLEM STATEMENT</vt:lpstr>
      <vt:lpstr>PROJECT OVERVIEW</vt:lpstr>
      <vt:lpstr>WHO ARE THE END USERS</vt:lpstr>
      <vt:lpstr>TOOLS AND TECHNIQUES</vt:lpstr>
      <vt:lpstr>PORTFILO DESIGN AND LAYOUT</vt:lpstr>
      <vt:lpstr>FEATURES AND FUNCTIONALITY</vt:lpstr>
      <vt:lpstr>RESULTS</vt:lpstr>
      <vt:lpstr>SCREEN SHOT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Pravin S</dc:creator>
  <cp:lastModifiedBy>Pravin S</cp:lastModifiedBy>
  <cp:revision>1</cp:revision>
  <dcterms:created xsi:type="dcterms:W3CDTF">2025-09-01T15:39:06Z</dcterms:created>
  <dcterms:modified xsi:type="dcterms:W3CDTF">2025-09-01T16:08:57Z</dcterms:modified>
</cp:coreProperties>
</file>