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14"/>
  </p:notesMasterIdLst>
  <p:sldIdLst>
    <p:sldId id="262" r:id="rId2"/>
    <p:sldId id="280" r:id="rId3"/>
    <p:sldId id="258" r:id="rId4"/>
    <p:sldId id="264" r:id="rId5"/>
    <p:sldId id="269" r:id="rId6"/>
    <p:sldId id="317" r:id="rId7"/>
    <p:sldId id="284" r:id="rId8"/>
    <p:sldId id="314" r:id="rId9"/>
    <p:sldId id="316" r:id="rId10"/>
    <p:sldId id="261" r:id="rId11"/>
    <p:sldId id="268" r:id="rId12"/>
    <p:sldId id="29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A75E70-6600-4F9A-9515-3F30CB51DDE8}">
  <a:tblStyle styleId="{7AA75E70-6600-4F9A-9515-3F30CB51DD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47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71343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fdb49d4fd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fdb49d4fd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a7387b1acf_0_7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a7387b1acf_0_7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a758fcdf9b_0_4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a758fcdf9b_0_4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a8a6af4c24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a8a6af4c24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fdb49d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fdb49d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a7387b1acf_0_4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a7387b1acf_0_4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a8ca5cf0d3_3_2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a8ca5cf0d3_3_2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a758fcdf9b_0_6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a758fcdf9b_0_6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a8ca5cf0d3_3_1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a8ca5cf0d3_3_1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80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a7387b1acf_0_3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a7387b1acf_0_3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a7387b1acf_0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a7387b1acf_0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slack-redir.net/link?url=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4864700" y="-1385800"/>
            <a:ext cx="8122200" cy="812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hasCustomPrompt="1"/>
          </p:nvPr>
        </p:nvSpPr>
        <p:spPr>
          <a:xfrm>
            <a:off x="606002" y="651273"/>
            <a:ext cx="1580100" cy="1192800"/>
          </a:xfrm>
          <a:prstGeom prst="rect">
            <a:avLst/>
          </a:prstGeom>
        </p:spPr>
        <p:txBody>
          <a:bodyPr spcFirstLastPara="1" wrap="square" lIns="91425" tIns="91425" rIns="91425" bIns="91425" anchor="ctr" anchorCtr="0">
            <a:noAutofit/>
          </a:bodyPr>
          <a:lstStyle>
            <a:lvl1pPr lvl="0" rtl="0">
              <a:spcBef>
                <a:spcPts val="0"/>
              </a:spcBef>
              <a:spcAft>
                <a:spcPts val="0"/>
              </a:spcAft>
              <a:buSzPts val="6900"/>
              <a:buNone/>
              <a:defRPr sz="6600">
                <a:solidFill>
                  <a:schemeClr val="dk2"/>
                </a:solidFill>
              </a:defRPr>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a:r>
              <a:t>xx%</a:t>
            </a:r>
          </a:p>
        </p:txBody>
      </p:sp>
      <p:sp>
        <p:nvSpPr>
          <p:cNvPr id="16" name="Google Shape;16;p3"/>
          <p:cNvSpPr txBox="1">
            <a:spLocks noGrp="1"/>
          </p:cNvSpPr>
          <p:nvPr>
            <p:ph type="title" idx="2"/>
          </p:nvPr>
        </p:nvSpPr>
        <p:spPr>
          <a:xfrm>
            <a:off x="605993" y="1883025"/>
            <a:ext cx="3805500" cy="85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3"/>
          <p:cNvSpPr txBox="1">
            <a:spLocks noGrp="1"/>
          </p:cNvSpPr>
          <p:nvPr>
            <p:ph type="subTitle" idx="1"/>
          </p:nvPr>
        </p:nvSpPr>
        <p:spPr>
          <a:xfrm>
            <a:off x="605993" y="2803675"/>
            <a:ext cx="2762400" cy="7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a:lvl1pPr>
            <a:lvl2pPr lvl="1" rtl="0">
              <a:spcBef>
                <a:spcPts val="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18" name="Google Shape;18;p3"/>
          <p:cNvSpPr/>
          <p:nvPr/>
        </p:nvSpPr>
        <p:spPr>
          <a:xfrm>
            <a:off x="3205754" y="3770175"/>
            <a:ext cx="3379800" cy="337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622300" y="-1245750"/>
            <a:ext cx="2149800" cy="21498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85499" y="4117100"/>
            <a:ext cx="2248500" cy="2248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30_1_1_1_1">
    <p:bg>
      <p:bgPr>
        <a:solidFill>
          <a:schemeClr val="dk2"/>
        </a:solidFill>
        <a:effectLst/>
      </p:bgPr>
    </p:bg>
    <p:spTree>
      <p:nvGrpSpPr>
        <p:cNvPr id="1" name="Shape 2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7"/>
        <p:cNvGrpSpPr/>
        <p:nvPr/>
      </p:nvGrpSpPr>
      <p:grpSpPr>
        <a:xfrm>
          <a:off x="0" y="0"/>
          <a:ext cx="0" cy="0"/>
          <a:chOff x="0" y="0"/>
          <a:chExt cx="0" cy="0"/>
        </a:xfrm>
      </p:grpSpPr>
      <p:sp>
        <p:nvSpPr>
          <p:cNvPr id="128" name="Google Shape;128;p18"/>
          <p:cNvSpPr/>
          <p:nvPr/>
        </p:nvSpPr>
        <p:spPr>
          <a:xfrm>
            <a:off x="7629475" y="3756275"/>
            <a:ext cx="2509800" cy="2509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834425" y="-865275"/>
            <a:ext cx="2159700" cy="215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18"/>
          <p:cNvSpPr/>
          <p:nvPr/>
        </p:nvSpPr>
        <p:spPr>
          <a:xfrm>
            <a:off x="-994125" y="4149775"/>
            <a:ext cx="1944300" cy="1944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7783125" y="1812075"/>
            <a:ext cx="2622900" cy="26229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17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6"/>
          <p:cNvSpPr/>
          <p:nvPr/>
        </p:nvSpPr>
        <p:spPr>
          <a:xfrm>
            <a:off x="-954249" y="4277975"/>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8093701" y="-8936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83944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148"/>
        <p:cNvGrpSpPr/>
        <p:nvPr/>
      </p:nvGrpSpPr>
      <p:grpSpPr>
        <a:xfrm>
          <a:off x="0" y="0"/>
          <a:ext cx="0" cy="0"/>
          <a:chOff x="0" y="0"/>
          <a:chExt cx="0" cy="0"/>
        </a:xfrm>
      </p:grpSpPr>
      <p:sp>
        <p:nvSpPr>
          <p:cNvPr id="149" name="Google Shape;149;p21"/>
          <p:cNvSpPr/>
          <p:nvPr/>
        </p:nvSpPr>
        <p:spPr>
          <a:xfrm flipH="1">
            <a:off x="8176901" y="-9393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1"/>
          <p:cNvSpPr/>
          <p:nvPr/>
        </p:nvSpPr>
        <p:spPr>
          <a:xfrm flipH="1">
            <a:off x="-1014399" y="4276325"/>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917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
        <p:cNvGrpSpPr/>
        <p:nvPr/>
      </p:nvGrpSpPr>
      <p:grpSpPr>
        <a:xfrm>
          <a:off x="0" y="0"/>
          <a:ext cx="0" cy="0"/>
          <a:chOff x="0" y="0"/>
          <a:chExt cx="0" cy="0"/>
        </a:xfrm>
      </p:grpSpPr>
      <p:sp>
        <p:nvSpPr>
          <p:cNvPr id="98" name="Google Shape;98;p16"/>
          <p:cNvSpPr txBox="1">
            <a:spLocks noGrp="1"/>
          </p:cNvSpPr>
          <p:nvPr>
            <p:ph type="subTitle" idx="1"/>
          </p:nvPr>
        </p:nvSpPr>
        <p:spPr>
          <a:xfrm>
            <a:off x="1279431" y="1860650"/>
            <a:ext cx="17214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9" name="Google Shape;99;p16"/>
          <p:cNvSpPr txBox="1">
            <a:spLocks noGrp="1"/>
          </p:cNvSpPr>
          <p:nvPr>
            <p:ph type="subTitle" idx="2"/>
          </p:nvPr>
        </p:nvSpPr>
        <p:spPr>
          <a:xfrm>
            <a:off x="3711291" y="1860650"/>
            <a:ext cx="17214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0" name="Google Shape;100;p16"/>
          <p:cNvSpPr txBox="1">
            <a:spLocks noGrp="1"/>
          </p:cNvSpPr>
          <p:nvPr>
            <p:ph type="subTitle" idx="3"/>
          </p:nvPr>
        </p:nvSpPr>
        <p:spPr>
          <a:xfrm>
            <a:off x="6143175" y="1860657"/>
            <a:ext cx="17214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 name="Google Shape;101;p16"/>
          <p:cNvSpPr txBox="1">
            <a:spLocks noGrp="1"/>
          </p:cNvSpPr>
          <p:nvPr>
            <p:ph type="subTitle" idx="4"/>
          </p:nvPr>
        </p:nvSpPr>
        <p:spPr>
          <a:xfrm>
            <a:off x="1279425" y="3542105"/>
            <a:ext cx="17214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 name="Google Shape;102;p16"/>
          <p:cNvSpPr txBox="1">
            <a:spLocks noGrp="1"/>
          </p:cNvSpPr>
          <p:nvPr>
            <p:ph type="subTitle" idx="5"/>
          </p:nvPr>
        </p:nvSpPr>
        <p:spPr>
          <a:xfrm>
            <a:off x="3711300" y="3542105"/>
            <a:ext cx="17214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3" name="Google Shape;103;p16"/>
          <p:cNvSpPr txBox="1">
            <a:spLocks noGrp="1"/>
          </p:cNvSpPr>
          <p:nvPr>
            <p:ph type="subTitle" idx="6"/>
          </p:nvPr>
        </p:nvSpPr>
        <p:spPr>
          <a:xfrm>
            <a:off x="6143175" y="3542104"/>
            <a:ext cx="17214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4" name="Google Shape;104;p16"/>
          <p:cNvSpPr txBox="1">
            <a:spLocks noGrp="1"/>
          </p:cNvSpPr>
          <p:nvPr>
            <p:ph type="subTitle" idx="7"/>
          </p:nvPr>
        </p:nvSpPr>
        <p:spPr>
          <a:xfrm>
            <a:off x="1279438" y="2264154"/>
            <a:ext cx="1721400" cy="6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5" name="Google Shape;105;p16"/>
          <p:cNvSpPr txBox="1">
            <a:spLocks noGrp="1"/>
          </p:cNvSpPr>
          <p:nvPr>
            <p:ph type="subTitle" idx="8"/>
          </p:nvPr>
        </p:nvSpPr>
        <p:spPr>
          <a:xfrm>
            <a:off x="3711300" y="2264154"/>
            <a:ext cx="1721400" cy="6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6" name="Google Shape;106;p16"/>
          <p:cNvSpPr txBox="1">
            <a:spLocks noGrp="1"/>
          </p:cNvSpPr>
          <p:nvPr>
            <p:ph type="subTitle" idx="9"/>
          </p:nvPr>
        </p:nvSpPr>
        <p:spPr>
          <a:xfrm>
            <a:off x="6143175" y="2264154"/>
            <a:ext cx="1721400" cy="6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7" name="Google Shape;107;p16"/>
          <p:cNvSpPr txBox="1">
            <a:spLocks noGrp="1"/>
          </p:cNvSpPr>
          <p:nvPr>
            <p:ph type="subTitle" idx="13"/>
          </p:nvPr>
        </p:nvSpPr>
        <p:spPr>
          <a:xfrm>
            <a:off x="1279431" y="3944252"/>
            <a:ext cx="1721400" cy="6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8" name="Google Shape;108;p16"/>
          <p:cNvSpPr txBox="1">
            <a:spLocks noGrp="1"/>
          </p:cNvSpPr>
          <p:nvPr>
            <p:ph type="subTitle" idx="14"/>
          </p:nvPr>
        </p:nvSpPr>
        <p:spPr>
          <a:xfrm>
            <a:off x="3711300" y="3944252"/>
            <a:ext cx="1721400" cy="6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9" name="Google Shape;109;p16"/>
          <p:cNvSpPr txBox="1">
            <a:spLocks noGrp="1"/>
          </p:cNvSpPr>
          <p:nvPr>
            <p:ph type="subTitle" idx="15"/>
          </p:nvPr>
        </p:nvSpPr>
        <p:spPr>
          <a:xfrm>
            <a:off x="6143175" y="3944252"/>
            <a:ext cx="1721400" cy="6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0" name="Google Shape;110;p16"/>
          <p:cNvSpPr/>
          <p:nvPr/>
        </p:nvSpPr>
        <p:spPr>
          <a:xfrm>
            <a:off x="-589424" y="4136125"/>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8136075" y="-630750"/>
            <a:ext cx="1645200" cy="1645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03682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52"/>
        <p:cNvGrpSpPr/>
        <p:nvPr/>
      </p:nvGrpSpPr>
      <p:grpSpPr>
        <a:xfrm>
          <a:off x="0" y="0"/>
          <a:ext cx="0" cy="0"/>
          <a:chOff x="0" y="0"/>
          <a:chExt cx="0" cy="0"/>
        </a:xfrm>
      </p:grpSpPr>
      <p:sp>
        <p:nvSpPr>
          <p:cNvPr id="153" name="Google Shape;153;p22"/>
          <p:cNvSpPr/>
          <p:nvPr/>
        </p:nvSpPr>
        <p:spPr>
          <a:xfrm flipH="1">
            <a:off x="-414699" y="-6191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flipH="1">
            <a:off x="8008526" y="4259050"/>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05323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48"/>
        <p:cNvGrpSpPr/>
        <p:nvPr/>
      </p:nvGrpSpPr>
      <p:grpSpPr>
        <a:xfrm>
          <a:off x="0" y="0"/>
          <a:ext cx="0" cy="0"/>
          <a:chOff x="0" y="0"/>
          <a:chExt cx="0" cy="0"/>
        </a:xfrm>
      </p:grpSpPr>
      <p:sp>
        <p:nvSpPr>
          <p:cNvPr id="249" name="Google Shape;249;p38"/>
          <p:cNvSpPr txBox="1">
            <a:spLocks noGrp="1"/>
          </p:cNvSpPr>
          <p:nvPr>
            <p:ph type="subTitle" idx="1"/>
          </p:nvPr>
        </p:nvSpPr>
        <p:spPr>
          <a:xfrm>
            <a:off x="2946550" y="2454075"/>
            <a:ext cx="1275300" cy="4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1">
                <a:solidFill>
                  <a:schemeClr val="accent2"/>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0" name="Google Shape;250;p38"/>
          <p:cNvSpPr txBox="1">
            <a:spLocks noGrp="1"/>
          </p:cNvSpPr>
          <p:nvPr>
            <p:ph type="subTitle" idx="2"/>
          </p:nvPr>
        </p:nvSpPr>
        <p:spPr>
          <a:xfrm>
            <a:off x="4901488" y="2454075"/>
            <a:ext cx="1275300" cy="4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1">
                <a:solidFill>
                  <a:schemeClr val="accent2"/>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1" name="Google Shape;251;p38"/>
          <p:cNvSpPr txBox="1">
            <a:spLocks noGrp="1"/>
          </p:cNvSpPr>
          <p:nvPr>
            <p:ph type="subTitle" idx="3"/>
          </p:nvPr>
        </p:nvSpPr>
        <p:spPr>
          <a:xfrm>
            <a:off x="991550" y="2454075"/>
            <a:ext cx="1275300" cy="4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1">
                <a:solidFill>
                  <a:schemeClr val="accent2"/>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2" name="Google Shape;252;p38"/>
          <p:cNvSpPr txBox="1">
            <a:spLocks noGrp="1"/>
          </p:cNvSpPr>
          <p:nvPr>
            <p:ph type="subTitle" idx="4"/>
          </p:nvPr>
        </p:nvSpPr>
        <p:spPr>
          <a:xfrm>
            <a:off x="6856438" y="2454075"/>
            <a:ext cx="1275300" cy="4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1">
                <a:solidFill>
                  <a:schemeClr val="accent2"/>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3" name="Google Shape;253;p38"/>
          <p:cNvSpPr txBox="1">
            <a:spLocks noGrp="1"/>
          </p:cNvSpPr>
          <p:nvPr>
            <p:ph type="subTitle" idx="5"/>
          </p:nvPr>
        </p:nvSpPr>
        <p:spPr>
          <a:xfrm>
            <a:off x="2811813" y="2785975"/>
            <a:ext cx="15447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4" name="Google Shape;254;p38"/>
          <p:cNvSpPr txBox="1">
            <a:spLocks noGrp="1"/>
          </p:cNvSpPr>
          <p:nvPr>
            <p:ph type="subTitle" idx="6"/>
          </p:nvPr>
        </p:nvSpPr>
        <p:spPr>
          <a:xfrm>
            <a:off x="4766788" y="2785975"/>
            <a:ext cx="15447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5" name="Google Shape;255;p38"/>
          <p:cNvSpPr txBox="1">
            <a:spLocks noGrp="1"/>
          </p:cNvSpPr>
          <p:nvPr>
            <p:ph type="subTitle" idx="7"/>
          </p:nvPr>
        </p:nvSpPr>
        <p:spPr>
          <a:xfrm>
            <a:off x="856850" y="2785975"/>
            <a:ext cx="15447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2"/>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6" name="Google Shape;256;p38"/>
          <p:cNvSpPr txBox="1">
            <a:spLocks noGrp="1"/>
          </p:cNvSpPr>
          <p:nvPr>
            <p:ph type="subTitle" idx="8"/>
          </p:nvPr>
        </p:nvSpPr>
        <p:spPr>
          <a:xfrm>
            <a:off x="6721738" y="2785975"/>
            <a:ext cx="15447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2"/>
                </a:solidFill>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38"/>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38"/>
          <p:cNvSpPr/>
          <p:nvPr/>
        </p:nvSpPr>
        <p:spPr>
          <a:xfrm flipH="1">
            <a:off x="-1024299" y="-695350"/>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flipH="1">
            <a:off x="8160926" y="42590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601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89"/>
        <p:cNvGrpSpPr/>
        <p:nvPr/>
      </p:nvGrpSpPr>
      <p:grpSpPr>
        <a:xfrm>
          <a:off x="0" y="0"/>
          <a:ext cx="0" cy="0"/>
          <a:chOff x="0" y="0"/>
          <a:chExt cx="0" cy="0"/>
        </a:xfrm>
      </p:grpSpPr>
      <p:sp>
        <p:nvSpPr>
          <p:cNvPr id="190" name="Google Shape;190;p29"/>
          <p:cNvSpPr txBox="1">
            <a:spLocks noGrp="1"/>
          </p:cNvSpPr>
          <p:nvPr>
            <p:ph type="body" idx="1"/>
          </p:nvPr>
        </p:nvSpPr>
        <p:spPr>
          <a:xfrm>
            <a:off x="1604375" y="1540650"/>
            <a:ext cx="5935200" cy="236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1" name="Google Shape;191;p29"/>
          <p:cNvSpPr/>
          <p:nvPr/>
        </p:nvSpPr>
        <p:spPr>
          <a:xfrm>
            <a:off x="-429400" y="-1000150"/>
            <a:ext cx="1645200" cy="1645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7355304" y="2997550"/>
            <a:ext cx="3732300" cy="37323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1130426" y="3727500"/>
            <a:ext cx="2734800" cy="273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3473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20">
    <p:spTree>
      <p:nvGrpSpPr>
        <p:cNvPr id="1" name="Shape 70"/>
        <p:cNvGrpSpPr/>
        <p:nvPr/>
      </p:nvGrpSpPr>
      <p:grpSpPr>
        <a:xfrm>
          <a:off x="0" y="0"/>
          <a:ext cx="0" cy="0"/>
          <a:chOff x="0" y="0"/>
          <a:chExt cx="0" cy="0"/>
        </a:xfrm>
      </p:grpSpPr>
      <p:sp>
        <p:nvSpPr>
          <p:cNvPr id="71" name="Google Shape;71;p13"/>
          <p:cNvSpPr txBox="1">
            <a:spLocks noGrp="1"/>
          </p:cNvSpPr>
          <p:nvPr>
            <p:ph type="subTitle" idx="1"/>
          </p:nvPr>
        </p:nvSpPr>
        <p:spPr>
          <a:xfrm>
            <a:off x="699716" y="1620125"/>
            <a:ext cx="2324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oppins"/>
              <a:buNone/>
              <a:defRPr sz="2100" b="1">
                <a:solidFill>
                  <a:schemeClr val="dk1"/>
                </a:solidFill>
                <a:latin typeface="Poppins"/>
                <a:ea typeface="Poppins"/>
                <a:cs typeface="Poppins"/>
                <a:sym typeface="Poppins"/>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1600"/>
              </a:spcBef>
              <a:spcAft>
                <a:spcPts val="0"/>
              </a:spcAft>
              <a:buSzPts val="1800"/>
              <a:buFont typeface="Poppins"/>
              <a:buNone/>
              <a:defRPr sz="1800" b="1">
                <a:latin typeface="Poppins"/>
                <a:ea typeface="Poppins"/>
                <a:cs typeface="Poppins"/>
                <a:sym typeface="Poppins"/>
              </a:defRPr>
            </a:lvl3pPr>
            <a:lvl4pPr lvl="3" algn="ctr" rtl="0">
              <a:spcBef>
                <a:spcPts val="1600"/>
              </a:spcBef>
              <a:spcAft>
                <a:spcPts val="0"/>
              </a:spcAft>
              <a:buSzPts val="1800"/>
              <a:buFont typeface="Poppins"/>
              <a:buNone/>
              <a:defRPr sz="1800" b="1">
                <a:latin typeface="Poppins"/>
                <a:ea typeface="Poppins"/>
                <a:cs typeface="Poppins"/>
                <a:sym typeface="Poppins"/>
              </a:defRPr>
            </a:lvl4pPr>
            <a:lvl5pPr lvl="4" algn="ctr" rtl="0">
              <a:spcBef>
                <a:spcPts val="1600"/>
              </a:spcBef>
              <a:spcAft>
                <a:spcPts val="0"/>
              </a:spcAft>
              <a:buSzPts val="1800"/>
              <a:buFont typeface="Poppins"/>
              <a:buNone/>
              <a:defRPr sz="1800" b="1">
                <a:latin typeface="Poppins"/>
                <a:ea typeface="Poppins"/>
                <a:cs typeface="Poppins"/>
                <a:sym typeface="Poppins"/>
              </a:defRPr>
            </a:lvl5pPr>
            <a:lvl6pPr lvl="5" algn="ctr" rtl="0">
              <a:spcBef>
                <a:spcPts val="1600"/>
              </a:spcBef>
              <a:spcAft>
                <a:spcPts val="0"/>
              </a:spcAft>
              <a:buSzPts val="1800"/>
              <a:buFont typeface="Poppins"/>
              <a:buNone/>
              <a:defRPr sz="1800" b="1">
                <a:latin typeface="Poppins"/>
                <a:ea typeface="Poppins"/>
                <a:cs typeface="Poppins"/>
                <a:sym typeface="Poppins"/>
              </a:defRPr>
            </a:lvl6pPr>
            <a:lvl7pPr lvl="6" algn="ctr" rtl="0">
              <a:spcBef>
                <a:spcPts val="1600"/>
              </a:spcBef>
              <a:spcAft>
                <a:spcPts val="0"/>
              </a:spcAft>
              <a:buSzPts val="1800"/>
              <a:buFont typeface="Poppins"/>
              <a:buNone/>
              <a:defRPr sz="1800" b="1">
                <a:latin typeface="Poppins"/>
                <a:ea typeface="Poppins"/>
                <a:cs typeface="Poppins"/>
                <a:sym typeface="Poppins"/>
              </a:defRPr>
            </a:lvl7pPr>
            <a:lvl8pPr lvl="7" algn="ctr" rtl="0">
              <a:spcBef>
                <a:spcPts val="1600"/>
              </a:spcBef>
              <a:spcAft>
                <a:spcPts val="0"/>
              </a:spcAft>
              <a:buSzPts val="1800"/>
              <a:buFont typeface="Poppins"/>
              <a:buNone/>
              <a:defRPr sz="1800" b="1">
                <a:latin typeface="Poppins"/>
                <a:ea typeface="Poppins"/>
                <a:cs typeface="Poppins"/>
                <a:sym typeface="Poppins"/>
              </a:defRPr>
            </a:lvl8pPr>
            <a:lvl9pPr lvl="8" algn="ctr" rtl="0">
              <a:spcBef>
                <a:spcPts val="1600"/>
              </a:spcBef>
              <a:spcAft>
                <a:spcPts val="1600"/>
              </a:spcAft>
              <a:buSzPts val="1800"/>
              <a:buFont typeface="Poppins"/>
              <a:buNone/>
              <a:defRPr sz="1800" b="1">
                <a:latin typeface="Poppins"/>
                <a:ea typeface="Poppins"/>
                <a:cs typeface="Poppins"/>
                <a:sym typeface="Poppins"/>
              </a:defRPr>
            </a:lvl9pPr>
          </a:lstStyle>
          <a:p>
            <a:endParaRPr/>
          </a:p>
        </p:txBody>
      </p:sp>
      <p:sp>
        <p:nvSpPr>
          <p:cNvPr id="72" name="Google Shape;72;p13"/>
          <p:cNvSpPr txBox="1">
            <a:spLocks noGrp="1"/>
          </p:cNvSpPr>
          <p:nvPr>
            <p:ph type="subTitle" idx="2"/>
          </p:nvPr>
        </p:nvSpPr>
        <p:spPr>
          <a:xfrm>
            <a:off x="1252916" y="2089238"/>
            <a:ext cx="1771500" cy="71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3" name="Google Shape;73;p13"/>
          <p:cNvSpPr txBox="1">
            <a:spLocks noGrp="1"/>
          </p:cNvSpPr>
          <p:nvPr>
            <p:ph type="subTitle" idx="3"/>
          </p:nvPr>
        </p:nvSpPr>
        <p:spPr>
          <a:xfrm>
            <a:off x="6119575" y="1620113"/>
            <a:ext cx="2324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oppins"/>
              <a:buNone/>
              <a:defRPr sz="2100" b="1">
                <a:solidFill>
                  <a:schemeClr val="dk1"/>
                </a:solidFill>
                <a:latin typeface="Poppins"/>
                <a:ea typeface="Poppins"/>
                <a:cs typeface="Poppins"/>
                <a:sym typeface="Poppins"/>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1600"/>
              </a:spcBef>
              <a:spcAft>
                <a:spcPts val="0"/>
              </a:spcAft>
              <a:buSzPts val="1800"/>
              <a:buFont typeface="Poppins"/>
              <a:buNone/>
              <a:defRPr sz="1800" b="1">
                <a:latin typeface="Poppins"/>
                <a:ea typeface="Poppins"/>
                <a:cs typeface="Poppins"/>
                <a:sym typeface="Poppins"/>
              </a:defRPr>
            </a:lvl3pPr>
            <a:lvl4pPr lvl="3" algn="ctr" rtl="0">
              <a:spcBef>
                <a:spcPts val="1600"/>
              </a:spcBef>
              <a:spcAft>
                <a:spcPts val="0"/>
              </a:spcAft>
              <a:buSzPts val="1800"/>
              <a:buFont typeface="Poppins"/>
              <a:buNone/>
              <a:defRPr sz="1800" b="1">
                <a:latin typeface="Poppins"/>
                <a:ea typeface="Poppins"/>
                <a:cs typeface="Poppins"/>
                <a:sym typeface="Poppins"/>
              </a:defRPr>
            </a:lvl4pPr>
            <a:lvl5pPr lvl="4" algn="ctr" rtl="0">
              <a:spcBef>
                <a:spcPts val="1600"/>
              </a:spcBef>
              <a:spcAft>
                <a:spcPts val="0"/>
              </a:spcAft>
              <a:buSzPts val="1800"/>
              <a:buFont typeface="Poppins"/>
              <a:buNone/>
              <a:defRPr sz="1800" b="1">
                <a:latin typeface="Poppins"/>
                <a:ea typeface="Poppins"/>
                <a:cs typeface="Poppins"/>
                <a:sym typeface="Poppins"/>
              </a:defRPr>
            </a:lvl5pPr>
            <a:lvl6pPr lvl="5" algn="ctr" rtl="0">
              <a:spcBef>
                <a:spcPts val="1600"/>
              </a:spcBef>
              <a:spcAft>
                <a:spcPts val="0"/>
              </a:spcAft>
              <a:buSzPts val="1800"/>
              <a:buFont typeface="Poppins"/>
              <a:buNone/>
              <a:defRPr sz="1800" b="1">
                <a:latin typeface="Poppins"/>
                <a:ea typeface="Poppins"/>
                <a:cs typeface="Poppins"/>
                <a:sym typeface="Poppins"/>
              </a:defRPr>
            </a:lvl6pPr>
            <a:lvl7pPr lvl="6" algn="ctr" rtl="0">
              <a:spcBef>
                <a:spcPts val="1600"/>
              </a:spcBef>
              <a:spcAft>
                <a:spcPts val="0"/>
              </a:spcAft>
              <a:buSzPts val="1800"/>
              <a:buFont typeface="Poppins"/>
              <a:buNone/>
              <a:defRPr sz="1800" b="1">
                <a:latin typeface="Poppins"/>
                <a:ea typeface="Poppins"/>
                <a:cs typeface="Poppins"/>
                <a:sym typeface="Poppins"/>
              </a:defRPr>
            </a:lvl7pPr>
            <a:lvl8pPr lvl="7" algn="ctr" rtl="0">
              <a:spcBef>
                <a:spcPts val="1600"/>
              </a:spcBef>
              <a:spcAft>
                <a:spcPts val="0"/>
              </a:spcAft>
              <a:buSzPts val="1800"/>
              <a:buFont typeface="Poppins"/>
              <a:buNone/>
              <a:defRPr sz="1800" b="1">
                <a:latin typeface="Poppins"/>
                <a:ea typeface="Poppins"/>
                <a:cs typeface="Poppins"/>
                <a:sym typeface="Poppins"/>
              </a:defRPr>
            </a:lvl8pPr>
            <a:lvl9pPr lvl="8" algn="ctr" rtl="0">
              <a:spcBef>
                <a:spcPts val="1600"/>
              </a:spcBef>
              <a:spcAft>
                <a:spcPts val="1600"/>
              </a:spcAft>
              <a:buSzPts val="1800"/>
              <a:buFont typeface="Poppins"/>
              <a:buNone/>
              <a:defRPr sz="1800" b="1">
                <a:latin typeface="Poppins"/>
                <a:ea typeface="Poppins"/>
                <a:cs typeface="Poppins"/>
                <a:sym typeface="Poppins"/>
              </a:defRPr>
            </a:lvl9pPr>
          </a:lstStyle>
          <a:p>
            <a:endParaRPr/>
          </a:p>
        </p:txBody>
      </p:sp>
      <p:sp>
        <p:nvSpPr>
          <p:cNvPr id="74" name="Google Shape;74;p13"/>
          <p:cNvSpPr txBox="1">
            <a:spLocks noGrp="1"/>
          </p:cNvSpPr>
          <p:nvPr>
            <p:ph type="subTitle" idx="4"/>
          </p:nvPr>
        </p:nvSpPr>
        <p:spPr>
          <a:xfrm>
            <a:off x="6119575" y="2089238"/>
            <a:ext cx="1771500" cy="7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5" name="Google Shape;75;p13"/>
          <p:cNvSpPr txBox="1">
            <a:spLocks noGrp="1"/>
          </p:cNvSpPr>
          <p:nvPr>
            <p:ph type="subTitle" idx="5"/>
          </p:nvPr>
        </p:nvSpPr>
        <p:spPr>
          <a:xfrm>
            <a:off x="699716" y="3210675"/>
            <a:ext cx="2324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oppins"/>
              <a:buNone/>
              <a:defRPr sz="2100" b="1">
                <a:solidFill>
                  <a:schemeClr val="dk1"/>
                </a:solidFill>
                <a:latin typeface="Poppins"/>
                <a:ea typeface="Poppins"/>
                <a:cs typeface="Poppins"/>
                <a:sym typeface="Poppins"/>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1600"/>
              </a:spcBef>
              <a:spcAft>
                <a:spcPts val="0"/>
              </a:spcAft>
              <a:buSzPts val="1800"/>
              <a:buFont typeface="Poppins"/>
              <a:buNone/>
              <a:defRPr sz="1800" b="1">
                <a:latin typeface="Poppins"/>
                <a:ea typeface="Poppins"/>
                <a:cs typeface="Poppins"/>
                <a:sym typeface="Poppins"/>
              </a:defRPr>
            </a:lvl3pPr>
            <a:lvl4pPr lvl="3" algn="ctr" rtl="0">
              <a:spcBef>
                <a:spcPts val="1600"/>
              </a:spcBef>
              <a:spcAft>
                <a:spcPts val="0"/>
              </a:spcAft>
              <a:buSzPts val="1800"/>
              <a:buFont typeface="Poppins"/>
              <a:buNone/>
              <a:defRPr sz="1800" b="1">
                <a:latin typeface="Poppins"/>
                <a:ea typeface="Poppins"/>
                <a:cs typeface="Poppins"/>
                <a:sym typeface="Poppins"/>
              </a:defRPr>
            </a:lvl4pPr>
            <a:lvl5pPr lvl="4" algn="ctr" rtl="0">
              <a:spcBef>
                <a:spcPts val="1600"/>
              </a:spcBef>
              <a:spcAft>
                <a:spcPts val="0"/>
              </a:spcAft>
              <a:buSzPts val="1800"/>
              <a:buFont typeface="Poppins"/>
              <a:buNone/>
              <a:defRPr sz="1800" b="1">
                <a:latin typeface="Poppins"/>
                <a:ea typeface="Poppins"/>
                <a:cs typeface="Poppins"/>
                <a:sym typeface="Poppins"/>
              </a:defRPr>
            </a:lvl5pPr>
            <a:lvl6pPr lvl="5" algn="ctr" rtl="0">
              <a:spcBef>
                <a:spcPts val="1600"/>
              </a:spcBef>
              <a:spcAft>
                <a:spcPts val="0"/>
              </a:spcAft>
              <a:buSzPts val="1800"/>
              <a:buFont typeface="Poppins"/>
              <a:buNone/>
              <a:defRPr sz="1800" b="1">
                <a:latin typeface="Poppins"/>
                <a:ea typeface="Poppins"/>
                <a:cs typeface="Poppins"/>
                <a:sym typeface="Poppins"/>
              </a:defRPr>
            </a:lvl6pPr>
            <a:lvl7pPr lvl="6" algn="ctr" rtl="0">
              <a:spcBef>
                <a:spcPts val="1600"/>
              </a:spcBef>
              <a:spcAft>
                <a:spcPts val="0"/>
              </a:spcAft>
              <a:buSzPts val="1800"/>
              <a:buFont typeface="Poppins"/>
              <a:buNone/>
              <a:defRPr sz="1800" b="1">
                <a:latin typeface="Poppins"/>
                <a:ea typeface="Poppins"/>
                <a:cs typeface="Poppins"/>
                <a:sym typeface="Poppins"/>
              </a:defRPr>
            </a:lvl7pPr>
            <a:lvl8pPr lvl="7" algn="ctr" rtl="0">
              <a:spcBef>
                <a:spcPts val="1600"/>
              </a:spcBef>
              <a:spcAft>
                <a:spcPts val="0"/>
              </a:spcAft>
              <a:buSzPts val="1800"/>
              <a:buFont typeface="Poppins"/>
              <a:buNone/>
              <a:defRPr sz="1800" b="1">
                <a:latin typeface="Poppins"/>
                <a:ea typeface="Poppins"/>
                <a:cs typeface="Poppins"/>
                <a:sym typeface="Poppins"/>
              </a:defRPr>
            </a:lvl8pPr>
            <a:lvl9pPr lvl="8" algn="ctr" rtl="0">
              <a:spcBef>
                <a:spcPts val="1600"/>
              </a:spcBef>
              <a:spcAft>
                <a:spcPts val="1600"/>
              </a:spcAft>
              <a:buSzPts val="1800"/>
              <a:buFont typeface="Poppins"/>
              <a:buNone/>
              <a:defRPr sz="1800" b="1">
                <a:latin typeface="Poppins"/>
                <a:ea typeface="Poppins"/>
                <a:cs typeface="Poppins"/>
                <a:sym typeface="Poppins"/>
              </a:defRPr>
            </a:lvl9pPr>
          </a:lstStyle>
          <a:p>
            <a:endParaRPr/>
          </a:p>
        </p:txBody>
      </p:sp>
      <p:sp>
        <p:nvSpPr>
          <p:cNvPr id="76" name="Google Shape;76;p13"/>
          <p:cNvSpPr txBox="1">
            <a:spLocks noGrp="1"/>
          </p:cNvSpPr>
          <p:nvPr>
            <p:ph type="subTitle" idx="6"/>
          </p:nvPr>
        </p:nvSpPr>
        <p:spPr>
          <a:xfrm>
            <a:off x="1252916" y="3679788"/>
            <a:ext cx="1771500" cy="71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7" name="Google Shape;77;p13"/>
          <p:cNvSpPr txBox="1">
            <a:spLocks noGrp="1"/>
          </p:cNvSpPr>
          <p:nvPr>
            <p:ph type="title" hasCustomPrompt="1"/>
          </p:nvPr>
        </p:nvSpPr>
        <p:spPr>
          <a:xfrm>
            <a:off x="3219813" y="1838722"/>
            <a:ext cx="1167000" cy="71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8" name="Google Shape;78;p13"/>
          <p:cNvSpPr txBox="1">
            <a:spLocks noGrp="1"/>
          </p:cNvSpPr>
          <p:nvPr>
            <p:ph type="title" idx="7" hasCustomPrompt="1"/>
          </p:nvPr>
        </p:nvSpPr>
        <p:spPr>
          <a:xfrm>
            <a:off x="4757113" y="1838768"/>
            <a:ext cx="1167000" cy="71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9" name="Google Shape;79;p13"/>
          <p:cNvSpPr txBox="1">
            <a:spLocks noGrp="1"/>
          </p:cNvSpPr>
          <p:nvPr>
            <p:ph type="title" idx="8" hasCustomPrompt="1"/>
          </p:nvPr>
        </p:nvSpPr>
        <p:spPr>
          <a:xfrm>
            <a:off x="3219863" y="3429272"/>
            <a:ext cx="1167000" cy="71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0" name="Google Shape;80;p13"/>
          <p:cNvSpPr/>
          <p:nvPr/>
        </p:nvSpPr>
        <p:spPr>
          <a:xfrm>
            <a:off x="-429400" y="-1000150"/>
            <a:ext cx="1645200" cy="1645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7821776" y="4407975"/>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subTitle" idx="9"/>
          </p:nvPr>
        </p:nvSpPr>
        <p:spPr>
          <a:xfrm>
            <a:off x="6119575" y="3194700"/>
            <a:ext cx="2324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oppins"/>
              <a:buNone/>
              <a:defRPr sz="2100" b="1">
                <a:solidFill>
                  <a:schemeClr val="dk1"/>
                </a:solidFill>
                <a:latin typeface="Poppins"/>
                <a:ea typeface="Poppins"/>
                <a:cs typeface="Poppins"/>
                <a:sym typeface="Poppins"/>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1600"/>
              </a:spcBef>
              <a:spcAft>
                <a:spcPts val="0"/>
              </a:spcAft>
              <a:buSzPts val="1800"/>
              <a:buFont typeface="Poppins"/>
              <a:buNone/>
              <a:defRPr sz="1800" b="1">
                <a:latin typeface="Poppins"/>
                <a:ea typeface="Poppins"/>
                <a:cs typeface="Poppins"/>
                <a:sym typeface="Poppins"/>
              </a:defRPr>
            </a:lvl3pPr>
            <a:lvl4pPr lvl="3" algn="ctr" rtl="0">
              <a:spcBef>
                <a:spcPts val="1600"/>
              </a:spcBef>
              <a:spcAft>
                <a:spcPts val="0"/>
              </a:spcAft>
              <a:buSzPts val="1800"/>
              <a:buFont typeface="Poppins"/>
              <a:buNone/>
              <a:defRPr sz="1800" b="1">
                <a:latin typeface="Poppins"/>
                <a:ea typeface="Poppins"/>
                <a:cs typeface="Poppins"/>
                <a:sym typeface="Poppins"/>
              </a:defRPr>
            </a:lvl4pPr>
            <a:lvl5pPr lvl="4" algn="ctr" rtl="0">
              <a:spcBef>
                <a:spcPts val="1600"/>
              </a:spcBef>
              <a:spcAft>
                <a:spcPts val="0"/>
              </a:spcAft>
              <a:buSzPts val="1800"/>
              <a:buFont typeface="Poppins"/>
              <a:buNone/>
              <a:defRPr sz="1800" b="1">
                <a:latin typeface="Poppins"/>
                <a:ea typeface="Poppins"/>
                <a:cs typeface="Poppins"/>
                <a:sym typeface="Poppins"/>
              </a:defRPr>
            </a:lvl5pPr>
            <a:lvl6pPr lvl="5" algn="ctr" rtl="0">
              <a:spcBef>
                <a:spcPts val="1600"/>
              </a:spcBef>
              <a:spcAft>
                <a:spcPts val="0"/>
              </a:spcAft>
              <a:buSzPts val="1800"/>
              <a:buFont typeface="Poppins"/>
              <a:buNone/>
              <a:defRPr sz="1800" b="1">
                <a:latin typeface="Poppins"/>
                <a:ea typeface="Poppins"/>
                <a:cs typeface="Poppins"/>
                <a:sym typeface="Poppins"/>
              </a:defRPr>
            </a:lvl6pPr>
            <a:lvl7pPr lvl="6" algn="ctr" rtl="0">
              <a:spcBef>
                <a:spcPts val="1600"/>
              </a:spcBef>
              <a:spcAft>
                <a:spcPts val="0"/>
              </a:spcAft>
              <a:buSzPts val="1800"/>
              <a:buFont typeface="Poppins"/>
              <a:buNone/>
              <a:defRPr sz="1800" b="1">
                <a:latin typeface="Poppins"/>
                <a:ea typeface="Poppins"/>
                <a:cs typeface="Poppins"/>
                <a:sym typeface="Poppins"/>
              </a:defRPr>
            </a:lvl7pPr>
            <a:lvl8pPr lvl="7" algn="ctr" rtl="0">
              <a:spcBef>
                <a:spcPts val="1600"/>
              </a:spcBef>
              <a:spcAft>
                <a:spcPts val="0"/>
              </a:spcAft>
              <a:buSzPts val="1800"/>
              <a:buFont typeface="Poppins"/>
              <a:buNone/>
              <a:defRPr sz="1800" b="1">
                <a:latin typeface="Poppins"/>
                <a:ea typeface="Poppins"/>
                <a:cs typeface="Poppins"/>
                <a:sym typeface="Poppins"/>
              </a:defRPr>
            </a:lvl8pPr>
            <a:lvl9pPr lvl="8" algn="ctr" rtl="0">
              <a:spcBef>
                <a:spcPts val="1600"/>
              </a:spcBef>
              <a:spcAft>
                <a:spcPts val="1600"/>
              </a:spcAft>
              <a:buSzPts val="1800"/>
              <a:buFont typeface="Poppins"/>
              <a:buNone/>
              <a:defRPr sz="1800" b="1">
                <a:latin typeface="Poppins"/>
                <a:ea typeface="Poppins"/>
                <a:cs typeface="Poppins"/>
                <a:sym typeface="Poppins"/>
              </a:defRPr>
            </a:lvl9pPr>
          </a:lstStyle>
          <a:p>
            <a:endParaRPr/>
          </a:p>
        </p:txBody>
      </p:sp>
      <p:sp>
        <p:nvSpPr>
          <p:cNvPr id="83" name="Google Shape;83;p13"/>
          <p:cNvSpPr txBox="1">
            <a:spLocks noGrp="1"/>
          </p:cNvSpPr>
          <p:nvPr>
            <p:ph type="subTitle" idx="13"/>
          </p:nvPr>
        </p:nvSpPr>
        <p:spPr>
          <a:xfrm>
            <a:off x="6119575" y="3663825"/>
            <a:ext cx="1771500" cy="7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4" name="Google Shape;84;p13"/>
          <p:cNvSpPr txBox="1">
            <a:spLocks noGrp="1"/>
          </p:cNvSpPr>
          <p:nvPr>
            <p:ph type="title" idx="14" hasCustomPrompt="1"/>
          </p:nvPr>
        </p:nvSpPr>
        <p:spPr>
          <a:xfrm>
            <a:off x="4757113" y="3429268"/>
            <a:ext cx="1167000" cy="71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15"/>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
  <p:cSld name="BLANK_1">
    <p:spTree>
      <p:nvGrpSpPr>
        <p:cNvPr id="1" name="Shape 113"/>
        <p:cNvGrpSpPr/>
        <p:nvPr/>
      </p:nvGrpSpPr>
      <p:grpSpPr>
        <a:xfrm>
          <a:off x="0" y="0"/>
          <a:ext cx="0" cy="0"/>
          <a:chOff x="0" y="0"/>
          <a:chExt cx="0" cy="0"/>
        </a:xfrm>
      </p:grpSpPr>
      <p:sp>
        <p:nvSpPr>
          <p:cNvPr id="114" name="Google Shape;114;p17"/>
          <p:cNvSpPr txBox="1">
            <a:spLocks noGrp="1"/>
          </p:cNvSpPr>
          <p:nvPr>
            <p:ph type="subTitle" idx="1"/>
          </p:nvPr>
        </p:nvSpPr>
        <p:spPr>
          <a:xfrm>
            <a:off x="1084225" y="3071850"/>
            <a:ext cx="1827000" cy="318300"/>
          </a:xfrm>
          <a:prstGeom prst="rect">
            <a:avLst/>
          </a:prstGeom>
        </p:spPr>
        <p:txBody>
          <a:bodyPr spcFirstLastPara="1" wrap="square" lIns="91425" tIns="91425" rIns="91425" bIns="91425" anchor="ctr" anchorCtr="0">
            <a:noAutofit/>
          </a:bodyPr>
          <a:lstStyle>
            <a:lvl1pPr lvl="0" algn="ctr" rtl="0">
              <a:lnSpc>
                <a:spcPct val="100000"/>
              </a:lnSpc>
              <a:spcBef>
                <a:spcPts val="500"/>
              </a:spcBef>
              <a:spcAft>
                <a:spcPts val="0"/>
              </a:spcAft>
              <a:buSzPts val="1400"/>
              <a:buNone/>
              <a:defRPr sz="21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5" name="Google Shape;115;p17"/>
          <p:cNvSpPr txBox="1">
            <a:spLocks noGrp="1"/>
          </p:cNvSpPr>
          <p:nvPr>
            <p:ph type="subTitle" idx="2"/>
          </p:nvPr>
        </p:nvSpPr>
        <p:spPr>
          <a:xfrm>
            <a:off x="3658500" y="3071850"/>
            <a:ext cx="1827000" cy="318300"/>
          </a:xfrm>
          <a:prstGeom prst="rect">
            <a:avLst/>
          </a:prstGeom>
        </p:spPr>
        <p:txBody>
          <a:bodyPr spcFirstLastPara="1" wrap="square" lIns="91425" tIns="91425" rIns="91425" bIns="91425" anchor="ctr" anchorCtr="0">
            <a:noAutofit/>
          </a:bodyPr>
          <a:lstStyle>
            <a:lvl1pPr lvl="0" algn="ctr" rtl="0">
              <a:lnSpc>
                <a:spcPct val="100000"/>
              </a:lnSpc>
              <a:spcBef>
                <a:spcPts val="500"/>
              </a:spcBef>
              <a:spcAft>
                <a:spcPts val="0"/>
              </a:spcAft>
              <a:buSzPts val="1400"/>
              <a:buNone/>
              <a:defRPr sz="21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6" name="Google Shape;116;p17"/>
          <p:cNvSpPr txBox="1">
            <a:spLocks noGrp="1"/>
          </p:cNvSpPr>
          <p:nvPr>
            <p:ph type="subTitle" idx="3"/>
          </p:nvPr>
        </p:nvSpPr>
        <p:spPr>
          <a:xfrm>
            <a:off x="6246875" y="3050400"/>
            <a:ext cx="1827000" cy="361200"/>
          </a:xfrm>
          <a:prstGeom prst="rect">
            <a:avLst/>
          </a:prstGeom>
        </p:spPr>
        <p:txBody>
          <a:bodyPr spcFirstLastPara="1" wrap="square" lIns="91425" tIns="91425" rIns="91425" bIns="91425" anchor="ctr" anchorCtr="0">
            <a:noAutofit/>
          </a:bodyPr>
          <a:lstStyle>
            <a:lvl1pPr lvl="0" algn="ctr" rtl="0">
              <a:lnSpc>
                <a:spcPct val="100000"/>
              </a:lnSpc>
              <a:spcBef>
                <a:spcPts val="500"/>
              </a:spcBef>
              <a:spcAft>
                <a:spcPts val="0"/>
              </a:spcAft>
              <a:buSzPts val="1400"/>
              <a:buNone/>
              <a:defRPr sz="21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7" name="Google Shape;117;p17"/>
          <p:cNvSpPr txBox="1">
            <a:spLocks noGrp="1"/>
          </p:cNvSpPr>
          <p:nvPr>
            <p:ph type="subTitle" idx="4"/>
          </p:nvPr>
        </p:nvSpPr>
        <p:spPr>
          <a:xfrm>
            <a:off x="1084225" y="3489982"/>
            <a:ext cx="1827000" cy="8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8" name="Google Shape;118;p17"/>
          <p:cNvSpPr txBox="1">
            <a:spLocks noGrp="1"/>
          </p:cNvSpPr>
          <p:nvPr>
            <p:ph type="subTitle" idx="5"/>
          </p:nvPr>
        </p:nvSpPr>
        <p:spPr>
          <a:xfrm>
            <a:off x="3658500" y="3489982"/>
            <a:ext cx="1827000" cy="8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9" name="Google Shape;119;p17"/>
          <p:cNvSpPr txBox="1">
            <a:spLocks noGrp="1"/>
          </p:cNvSpPr>
          <p:nvPr>
            <p:ph type="subTitle" idx="6"/>
          </p:nvPr>
        </p:nvSpPr>
        <p:spPr>
          <a:xfrm>
            <a:off x="6246875" y="3489982"/>
            <a:ext cx="1827000" cy="8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0" name="Google Shape;120;p17"/>
          <p:cNvSpPr/>
          <p:nvPr/>
        </p:nvSpPr>
        <p:spPr>
          <a:xfrm>
            <a:off x="-429400" y="-1000150"/>
            <a:ext cx="1645200" cy="1645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7821776" y="4407975"/>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8495775" y="2704625"/>
            <a:ext cx="3310800" cy="33108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hasCustomPrompt="1"/>
          </p:nvPr>
        </p:nvSpPr>
        <p:spPr>
          <a:xfrm>
            <a:off x="3798450" y="1756155"/>
            <a:ext cx="1561200" cy="8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4300" b="1">
                <a:solidFill>
                  <a:srgbClr val="FFFFFF"/>
                </a:solidFill>
              </a:defRPr>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4" name="Google Shape;124;p17"/>
          <p:cNvSpPr txBox="1">
            <a:spLocks noGrp="1"/>
          </p:cNvSpPr>
          <p:nvPr>
            <p:ph type="title" idx="7" hasCustomPrompt="1"/>
          </p:nvPr>
        </p:nvSpPr>
        <p:spPr>
          <a:xfrm>
            <a:off x="6379775" y="1756155"/>
            <a:ext cx="1561200" cy="8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4300" b="1">
                <a:solidFill>
                  <a:srgbClr val="FFFFFF"/>
                </a:solidFill>
              </a:defRPr>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5" name="Google Shape;125;p17"/>
          <p:cNvSpPr txBox="1">
            <a:spLocks noGrp="1"/>
          </p:cNvSpPr>
          <p:nvPr>
            <p:ph type="title" idx="8" hasCustomPrompt="1"/>
          </p:nvPr>
        </p:nvSpPr>
        <p:spPr>
          <a:xfrm>
            <a:off x="1217125" y="1756155"/>
            <a:ext cx="1561200" cy="8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4300" b="1">
                <a:solidFill>
                  <a:srgbClr val="FFFFFF"/>
                </a:solidFill>
              </a:defRPr>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6" name="Google Shape;126;p17"/>
          <p:cNvSpPr txBox="1">
            <a:spLocks noGrp="1"/>
          </p:cNvSpPr>
          <p:nvPr>
            <p:ph type="title" idx="9"/>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14">
    <p:spTree>
      <p:nvGrpSpPr>
        <p:cNvPr id="1" name="Shape 206"/>
        <p:cNvGrpSpPr/>
        <p:nvPr/>
      </p:nvGrpSpPr>
      <p:grpSpPr>
        <a:xfrm>
          <a:off x="0" y="0"/>
          <a:ext cx="0" cy="0"/>
          <a:chOff x="0" y="0"/>
          <a:chExt cx="0" cy="0"/>
        </a:xfrm>
      </p:grpSpPr>
      <p:sp>
        <p:nvSpPr>
          <p:cNvPr id="207" name="Google Shape;207;p32"/>
          <p:cNvSpPr txBox="1">
            <a:spLocks noGrp="1"/>
          </p:cNvSpPr>
          <p:nvPr>
            <p:ph type="subTitle" idx="1"/>
          </p:nvPr>
        </p:nvSpPr>
        <p:spPr>
          <a:xfrm>
            <a:off x="1548275" y="2818525"/>
            <a:ext cx="1568100" cy="4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100" b="1">
                <a:latin typeface="Poppins"/>
                <a:ea typeface="Poppins"/>
                <a:cs typeface="Poppins"/>
                <a:sym typeface="Poppins"/>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8" name="Google Shape;208;p32"/>
          <p:cNvSpPr txBox="1">
            <a:spLocks noGrp="1"/>
          </p:cNvSpPr>
          <p:nvPr>
            <p:ph type="subTitle" idx="2"/>
          </p:nvPr>
        </p:nvSpPr>
        <p:spPr>
          <a:xfrm>
            <a:off x="3765000" y="2818525"/>
            <a:ext cx="1568100" cy="4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100" b="1">
                <a:solidFill>
                  <a:schemeClr val="dk1"/>
                </a:solidFill>
                <a:latin typeface="Poppins"/>
                <a:ea typeface="Poppins"/>
                <a:cs typeface="Poppins"/>
                <a:sym typeface="Poppins"/>
              </a:defRPr>
            </a:lvl1pPr>
            <a:lvl2pPr lvl="1" algn="ctr" rtl="0">
              <a:spcBef>
                <a:spcPts val="12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9" name="Google Shape;209;p32"/>
          <p:cNvSpPr txBox="1">
            <a:spLocks noGrp="1"/>
          </p:cNvSpPr>
          <p:nvPr>
            <p:ph type="subTitle" idx="3"/>
          </p:nvPr>
        </p:nvSpPr>
        <p:spPr>
          <a:xfrm>
            <a:off x="6084625" y="2818525"/>
            <a:ext cx="1408200" cy="4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100" b="1">
                <a:latin typeface="Poppins"/>
                <a:ea typeface="Poppins"/>
                <a:cs typeface="Poppins"/>
                <a:sym typeface="Poppins"/>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0" name="Google Shape;210;p32"/>
          <p:cNvSpPr txBox="1">
            <a:spLocks noGrp="1"/>
          </p:cNvSpPr>
          <p:nvPr>
            <p:ph type="subTitle" idx="4"/>
          </p:nvPr>
        </p:nvSpPr>
        <p:spPr>
          <a:xfrm>
            <a:off x="1343825" y="3310114"/>
            <a:ext cx="1977000" cy="9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2"/>
          <p:cNvSpPr txBox="1">
            <a:spLocks noGrp="1"/>
          </p:cNvSpPr>
          <p:nvPr>
            <p:ph type="subTitle" idx="5"/>
          </p:nvPr>
        </p:nvSpPr>
        <p:spPr>
          <a:xfrm>
            <a:off x="3568500" y="3310114"/>
            <a:ext cx="1961100" cy="9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2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32"/>
          <p:cNvSpPr txBox="1">
            <a:spLocks noGrp="1"/>
          </p:cNvSpPr>
          <p:nvPr>
            <p:ph type="subTitle" idx="6"/>
          </p:nvPr>
        </p:nvSpPr>
        <p:spPr>
          <a:xfrm>
            <a:off x="5777275" y="3310114"/>
            <a:ext cx="2022900" cy="9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2"/>
          <p:cNvSpPr/>
          <p:nvPr/>
        </p:nvSpPr>
        <p:spPr>
          <a:xfrm flipH="1">
            <a:off x="-414699" y="-6191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flipH="1">
            <a:off x="8008526" y="4259050"/>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1797696" y="901975"/>
            <a:ext cx="5548500" cy="90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8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244" name="Google Shape;244;p37"/>
          <p:cNvSpPr txBox="1"/>
          <p:nvPr/>
        </p:nvSpPr>
        <p:spPr>
          <a:xfrm>
            <a:off x="1684975" y="3508775"/>
            <a:ext cx="5774100" cy="492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Nunito"/>
                <a:ea typeface="Nunito"/>
                <a:cs typeface="Nunito"/>
                <a:sym typeface="Nunito"/>
              </a:rPr>
              <a:t>CREDITS: This presentation template was created by </a:t>
            </a:r>
            <a:r>
              <a:rPr lang="en" sz="12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dk1"/>
                </a:solidFill>
                <a:latin typeface="Nunito"/>
                <a:ea typeface="Nunito"/>
                <a:cs typeface="Nunito"/>
                <a:sym typeface="Nunito"/>
              </a:rPr>
              <a:t>, including icons by </a:t>
            </a:r>
            <a:r>
              <a:rPr lang="en" sz="12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dk1"/>
                </a:solidFill>
                <a:latin typeface="Nunito"/>
                <a:ea typeface="Nunito"/>
                <a:cs typeface="Nunito"/>
                <a:sym typeface="Nunito"/>
              </a:rPr>
              <a:t>, </a:t>
            </a:r>
            <a:r>
              <a:rPr lang="en" sz="1200">
                <a:solidFill>
                  <a:schemeClr val="dk1"/>
                </a:solidFill>
                <a:latin typeface="Montserrat"/>
                <a:ea typeface="Montserrat"/>
                <a:cs typeface="Montserrat"/>
                <a:sym typeface="Montserrat"/>
              </a:rPr>
              <a:t>i</a:t>
            </a:r>
            <a:r>
              <a:rPr lang="en" sz="1200">
                <a:solidFill>
                  <a:schemeClr val="dk1"/>
                </a:solidFill>
                <a:latin typeface="Nunito"/>
                <a:ea typeface="Nunito"/>
                <a:cs typeface="Nunito"/>
                <a:sym typeface="Nunito"/>
              </a:rPr>
              <a:t>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dk1"/>
                </a:solidFill>
                <a:latin typeface="Nunito"/>
                <a:ea typeface="Nunito"/>
                <a:cs typeface="Nunito"/>
                <a:sym typeface="Nunito"/>
              </a:rPr>
              <a:t> and illustrations by </a:t>
            </a:r>
            <a:r>
              <a:rPr lang="en" sz="1200" b="1">
                <a:solidFill>
                  <a:schemeClr val="dk1"/>
                </a:solidFill>
                <a:uFill>
                  <a:noFill/>
                </a:uFill>
                <a:latin typeface="Nunito"/>
                <a:ea typeface="Nunito"/>
                <a:cs typeface="Nunito"/>
                <a:sym typeface="Nunito"/>
                <a:hlinkClick r:id="rId5">
                  <a:extLst>
                    <a:ext uri="{A12FA001-AC4F-418D-AE19-62706E023703}">
                      <ahyp:hlinkClr xmlns:ahyp="http://schemas.microsoft.com/office/drawing/2018/hyperlinkcolor" val="tx"/>
                    </a:ext>
                  </a:extLst>
                </a:hlinkClick>
              </a:rPr>
              <a:t>Stories</a:t>
            </a:r>
            <a:endParaRPr sz="1200" b="1">
              <a:solidFill>
                <a:schemeClr val="dk1"/>
              </a:solidFill>
              <a:latin typeface="Nunito"/>
              <a:ea typeface="Nunito"/>
              <a:cs typeface="Nunito"/>
              <a:sym typeface="Nunito"/>
            </a:endParaRPr>
          </a:p>
        </p:txBody>
      </p:sp>
      <p:sp>
        <p:nvSpPr>
          <p:cNvPr id="245" name="Google Shape;245;p37"/>
          <p:cNvSpPr txBox="1">
            <a:spLocks noGrp="1"/>
          </p:cNvSpPr>
          <p:nvPr>
            <p:ph type="subTitle" idx="1"/>
          </p:nvPr>
        </p:nvSpPr>
        <p:spPr>
          <a:xfrm>
            <a:off x="840025" y="1881475"/>
            <a:ext cx="7464000" cy="90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46" name="Google Shape;246;p37"/>
          <p:cNvSpPr/>
          <p:nvPr/>
        </p:nvSpPr>
        <p:spPr>
          <a:xfrm flipH="1">
            <a:off x="7856126" y="4259050"/>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flipH="1">
            <a:off x="-567099" y="-6191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30_2">
    <p:spTree>
      <p:nvGrpSpPr>
        <p:cNvPr id="1" name="Shape 260"/>
        <p:cNvGrpSpPr/>
        <p:nvPr/>
      </p:nvGrpSpPr>
      <p:grpSpPr>
        <a:xfrm>
          <a:off x="0" y="0"/>
          <a:ext cx="0" cy="0"/>
          <a:chOff x="0" y="0"/>
          <a:chExt cx="0" cy="0"/>
        </a:xfrm>
      </p:grpSpPr>
      <p:sp>
        <p:nvSpPr>
          <p:cNvPr id="261" name="Google Shape;261;p39"/>
          <p:cNvSpPr/>
          <p:nvPr/>
        </p:nvSpPr>
        <p:spPr>
          <a:xfrm flipH="1">
            <a:off x="-3490515" y="-1385800"/>
            <a:ext cx="8122200" cy="812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flipH="1">
            <a:off x="2609506" y="-2402950"/>
            <a:ext cx="3379800" cy="337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flipH="1">
            <a:off x="7732059" y="4117100"/>
            <a:ext cx="2248500" cy="2248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30_1_2">
    <p:spTree>
      <p:nvGrpSpPr>
        <p:cNvPr id="1" name="Shape 264"/>
        <p:cNvGrpSpPr/>
        <p:nvPr/>
      </p:nvGrpSpPr>
      <p:grpSpPr>
        <a:xfrm>
          <a:off x="0" y="0"/>
          <a:ext cx="0" cy="0"/>
          <a:chOff x="0" y="0"/>
          <a:chExt cx="0" cy="0"/>
        </a:xfrm>
      </p:grpSpPr>
      <p:sp>
        <p:nvSpPr>
          <p:cNvPr id="265" name="Google Shape;265;p40"/>
          <p:cNvSpPr/>
          <p:nvPr/>
        </p:nvSpPr>
        <p:spPr>
          <a:xfrm>
            <a:off x="-678200" y="4249800"/>
            <a:ext cx="2549100" cy="254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4184850" y="-3250300"/>
            <a:ext cx="6024900" cy="602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_1_1_2">
    <p:bg>
      <p:bgPr>
        <a:solidFill>
          <a:schemeClr val="dk1"/>
        </a:solidFill>
        <a:effectLst/>
      </p:bgPr>
    </p:bg>
    <p:spTree>
      <p:nvGrpSpPr>
        <p:cNvPr id="1" name="Shape 26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1pPr>
            <a:lvl2pPr lvl="1">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2pPr>
            <a:lvl3pPr lvl="2">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3pPr>
            <a:lvl4pPr lvl="3">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4pPr>
            <a:lvl5pPr lvl="4">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5pPr>
            <a:lvl6pPr lvl="5">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6pPr>
            <a:lvl7pPr lvl="6">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7pPr>
            <a:lvl8pPr lvl="7">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8pPr>
            <a:lvl9pPr lvl="8">
              <a:spcBef>
                <a:spcPts val="0"/>
              </a:spcBef>
              <a:spcAft>
                <a:spcPts val="0"/>
              </a:spcAft>
              <a:buClr>
                <a:schemeClr val="dk2"/>
              </a:buClr>
              <a:buSzPts val="2800"/>
              <a:buFont typeface="Poppins"/>
              <a:buNone/>
              <a:defRPr sz="2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 id="2147483659" r:id="rId3"/>
    <p:sldLayoutId id="2147483663" r:id="rId4"/>
    <p:sldLayoutId id="2147483678" r:id="rId5"/>
    <p:sldLayoutId id="2147483683" r:id="rId6"/>
    <p:sldLayoutId id="2147483685" r:id="rId7"/>
    <p:sldLayoutId id="2147483686" r:id="rId8"/>
    <p:sldLayoutId id="2147483687" r:id="rId9"/>
    <p:sldLayoutId id="2147483688"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viettuts.vn/spring/dependency-injection-trong-sprin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51"/>
          <p:cNvSpPr txBox="1">
            <a:spLocks noGrp="1"/>
          </p:cNvSpPr>
          <p:nvPr>
            <p:ph type="title" idx="2"/>
          </p:nvPr>
        </p:nvSpPr>
        <p:spPr>
          <a:xfrm>
            <a:off x="539552" y="1275606"/>
            <a:ext cx="4398056" cy="8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500" dirty="0"/>
              <a:t>Spring Framework</a:t>
            </a:r>
            <a:endParaRPr sz="5500" dirty="0"/>
          </a:p>
        </p:txBody>
      </p:sp>
      <p:sp>
        <p:nvSpPr>
          <p:cNvPr id="659" name="Google Shape;659;p51"/>
          <p:cNvSpPr txBox="1">
            <a:spLocks noGrp="1"/>
          </p:cNvSpPr>
          <p:nvPr>
            <p:ph type="subTitle" idx="1"/>
          </p:nvPr>
        </p:nvSpPr>
        <p:spPr>
          <a:xfrm>
            <a:off x="539552" y="3291830"/>
            <a:ext cx="3960440" cy="7146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None/>
            </a:pPr>
            <a:r>
              <a:rPr lang="en" sz="3600" b="1" dirty="0"/>
              <a:t>IoC Container</a:t>
            </a:r>
            <a:endParaRPr sz="3600" b="1" dirty="0"/>
          </a:p>
        </p:txBody>
      </p:sp>
      <p:grpSp>
        <p:nvGrpSpPr>
          <p:cNvPr id="660" name="Google Shape;660;p51"/>
          <p:cNvGrpSpPr/>
          <p:nvPr/>
        </p:nvGrpSpPr>
        <p:grpSpPr>
          <a:xfrm>
            <a:off x="4572000" y="831000"/>
            <a:ext cx="4028325" cy="3569225"/>
            <a:chOff x="3353550" y="1085550"/>
            <a:chExt cx="4028325" cy="3569225"/>
          </a:xfrm>
        </p:grpSpPr>
        <p:sp>
          <p:nvSpPr>
            <p:cNvPr id="661" name="Google Shape;661;p51"/>
            <p:cNvSpPr/>
            <p:nvPr/>
          </p:nvSpPr>
          <p:spPr>
            <a:xfrm>
              <a:off x="3353550" y="4419425"/>
              <a:ext cx="4028325" cy="235350"/>
            </a:xfrm>
            <a:custGeom>
              <a:avLst/>
              <a:gdLst/>
              <a:ahLst/>
              <a:cxnLst/>
              <a:rect l="l" t="t" r="r" b="b"/>
              <a:pathLst>
                <a:path w="161133" h="9414" extrusionOk="0">
                  <a:moveTo>
                    <a:pt x="80546" y="0"/>
                  </a:moveTo>
                  <a:lnTo>
                    <a:pt x="72314" y="42"/>
                  </a:lnTo>
                  <a:lnTo>
                    <a:pt x="64335" y="127"/>
                  </a:lnTo>
                  <a:lnTo>
                    <a:pt x="56610" y="211"/>
                  </a:lnTo>
                  <a:lnTo>
                    <a:pt x="49222" y="380"/>
                  </a:lnTo>
                  <a:lnTo>
                    <a:pt x="42173" y="591"/>
                  </a:lnTo>
                  <a:lnTo>
                    <a:pt x="35545" y="802"/>
                  </a:lnTo>
                  <a:lnTo>
                    <a:pt x="29339" y="1098"/>
                  </a:lnTo>
                  <a:lnTo>
                    <a:pt x="23598" y="1393"/>
                  </a:lnTo>
                  <a:lnTo>
                    <a:pt x="18406" y="1731"/>
                  </a:lnTo>
                  <a:lnTo>
                    <a:pt x="13762" y="2069"/>
                  </a:lnTo>
                  <a:lnTo>
                    <a:pt x="9752" y="2491"/>
                  </a:lnTo>
                  <a:lnTo>
                    <a:pt x="7937" y="2660"/>
                  </a:lnTo>
                  <a:lnTo>
                    <a:pt x="6332" y="2871"/>
                  </a:lnTo>
                  <a:lnTo>
                    <a:pt x="4897" y="3082"/>
                  </a:lnTo>
                  <a:lnTo>
                    <a:pt x="3631" y="3335"/>
                  </a:lnTo>
                  <a:lnTo>
                    <a:pt x="2533" y="3546"/>
                  </a:lnTo>
                  <a:lnTo>
                    <a:pt x="1647" y="3757"/>
                  </a:lnTo>
                  <a:lnTo>
                    <a:pt x="929" y="4011"/>
                  </a:lnTo>
                  <a:lnTo>
                    <a:pt x="422" y="4222"/>
                  </a:lnTo>
                  <a:lnTo>
                    <a:pt x="254" y="4348"/>
                  </a:lnTo>
                  <a:lnTo>
                    <a:pt x="127" y="4475"/>
                  </a:lnTo>
                  <a:lnTo>
                    <a:pt x="42" y="4602"/>
                  </a:lnTo>
                  <a:lnTo>
                    <a:pt x="0" y="4728"/>
                  </a:lnTo>
                  <a:lnTo>
                    <a:pt x="42" y="4855"/>
                  </a:lnTo>
                  <a:lnTo>
                    <a:pt x="127" y="4982"/>
                  </a:lnTo>
                  <a:lnTo>
                    <a:pt x="254" y="5066"/>
                  </a:lnTo>
                  <a:lnTo>
                    <a:pt x="422" y="5193"/>
                  </a:lnTo>
                  <a:lnTo>
                    <a:pt x="929" y="5446"/>
                  </a:lnTo>
                  <a:lnTo>
                    <a:pt x="1647" y="5657"/>
                  </a:lnTo>
                  <a:lnTo>
                    <a:pt x="2533" y="5910"/>
                  </a:lnTo>
                  <a:lnTo>
                    <a:pt x="3631" y="6121"/>
                  </a:lnTo>
                  <a:lnTo>
                    <a:pt x="4897" y="6332"/>
                  </a:lnTo>
                  <a:lnTo>
                    <a:pt x="6332" y="6543"/>
                  </a:lnTo>
                  <a:lnTo>
                    <a:pt x="7937" y="6755"/>
                  </a:lnTo>
                  <a:lnTo>
                    <a:pt x="9752" y="6966"/>
                  </a:lnTo>
                  <a:lnTo>
                    <a:pt x="13762" y="7346"/>
                  </a:lnTo>
                  <a:lnTo>
                    <a:pt x="18406" y="7725"/>
                  </a:lnTo>
                  <a:lnTo>
                    <a:pt x="23598" y="8063"/>
                  </a:lnTo>
                  <a:lnTo>
                    <a:pt x="29339" y="8359"/>
                  </a:lnTo>
                  <a:lnTo>
                    <a:pt x="35545" y="8612"/>
                  </a:lnTo>
                  <a:lnTo>
                    <a:pt x="42173" y="8865"/>
                  </a:lnTo>
                  <a:lnTo>
                    <a:pt x="49222" y="9034"/>
                  </a:lnTo>
                  <a:lnTo>
                    <a:pt x="56610" y="9203"/>
                  </a:lnTo>
                  <a:lnTo>
                    <a:pt x="64335" y="9330"/>
                  </a:lnTo>
                  <a:lnTo>
                    <a:pt x="72314" y="9414"/>
                  </a:lnTo>
                  <a:lnTo>
                    <a:pt x="88820" y="9414"/>
                  </a:lnTo>
                  <a:lnTo>
                    <a:pt x="96798" y="9330"/>
                  </a:lnTo>
                  <a:lnTo>
                    <a:pt x="104523" y="9203"/>
                  </a:lnTo>
                  <a:lnTo>
                    <a:pt x="111911" y="9034"/>
                  </a:lnTo>
                  <a:lnTo>
                    <a:pt x="118961" y="8865"/>
                  </a:lnTo>
                  <a:lnTo>
                    <a:pt x="125588" y="8612"/>
                  </a:lnTo>
                  <a:lnTo>
                    <a:pt x="131794" y="8359"/>
                  </a:lnTo>
                  <a:lnTo>
                    <a:pt x="137535" y="8063"/>
                  </a:lnTo>
                  <a:lnTo>
                    <a:pt x="142727" y="7725"/>
                  </a:lnTo>
                  <a:lnTo>
                    <a:pt x="147371" y="7346"/>
                  </a:lnTo>
                  <a:lnTo>
                    <a:pt x="151381" y="6966"/>
                  </a:lnTo>
                  <a:lnTo>
                    <a:pt x="153154" y="6755"/>
                  </a:lnTo>
                  <a:lnTo>
                    <a:pt x="154801" y="6543"/>
                  </a:lnTo>
                  <a:lnTo>
                    <a:pt x="156236" y="6332"/>
                  </a:lnTo>
                  <a:lnTo>
                    <a:pt x="157503" y="6121"/>
                  </a:lnTo>
                  <a:lnTo>
                    <a:pt x="158600" y="5910"/>
                  </a:lnTo>
                  <a:lnTo>
                    <a:pt x="159487" y="5657"/>
                  </a:lnTo>
                  <a:lnTo>
                    <a:pt x="160204" y="5446"/>
                  </a:lnTo>
                  <a:lnTo>
                    <a:pt x="160711" y="5193"/>
                  </a:lnTo>
                  <a:lnTo>
                    <a:pt x="160880" y="5066"/>
                  </a:lnTo>
                  <a:lnTo>
                    <a:pt x="161006" y="4982"/>
                  </a:lnTo>
                  <a:lnTo>
                    <a:pt x="161091" y="4855"/>
                  </a:lnTo>
                  <a:lnTo>
                    <a:pt x="161133" y="4728"/>
                  </a:lnTo>
                  <a:lnTo>
                    <a:pt x="161091" y="4602"/>
                  </a:lnTo>
                  <a:lnTo>
                    <a:pt x="161006" y="4475"/>
                  </a:lnTo>
                  <a:lnTo>
                    <a:pt x="160880" y="4348"/>
                  </a:lnTo>
                  <a:lnTo>
                    <a:pt x="160711" y="4222"/>
                  </a:lnTo>
                  <a:lnTo>
                    <a:pt x="160204" y="4011"/>
                  </a:lnTo>
                  <a:lnTo>
                    <a:pt x="159487" y="3757"/>
                  </a:lnTo>
                  <a:lnTo>
                    <a:pt x="158600" y="3546"/>
                  </a:lnTo>
                  <a:lnTo>
                    <a:pt x="157503" y="3335"/>
                  </a:lnTo>
                  <a:lnTo>
                    <a:pt x="156236" y="3082"/>
                  </a:lnTo>
                  <a:lnTo>
                    <a:pt x="154801" y="2871"/>
                  </a:lnTo>
                  <a:lnTo>
                    <a:pt x="153154" y="2660"/>
                  </a:lnTo>
                  <a:lnTo>
                    <a:pt x="151381" y="2491"/>
                  </a:lnTo>
                  <a:lnTo>
                    <a:pt x="147371" y="2069"/>
                  </a:lnTo>
                  <a:lnTo>
                    <a:pt x="142727" y="1731"/>
                  </a:lnTo>
                  <a:lnTo>
                    <a:pt x="137535" y="1393"/>
                  </a:lnTo>
                  <a:lnTo>
                    <a:pt x="131794" y="1098"/>
                  </a:lnTo>
                  <a:lnTo>
                    <a:pt x="125588" y="802"/>
                  </a:lnTo>
                  <a:lnTo>
                    <a:pt x="118961" y="591"/>
                  </a:lnTo>
                  <a:lnTo>
                    <a:pt x="111911" y="380"/>
                  </a:lnTo>
                  <a:lnTo>
                    <a:pt x="104523" y="211"/>
                  </a:lnTo>
                  <a:lnTo>
                    <a:pt x="96798" y="127"/>
                  </a:lnTo>
                  <a:lnTo>
                    <a:pt x="88820" y="42"/>
                  </a:lnTo>
                  <a:lnTo>
                    <a:pt x="80546" y="0"/>
                  </a:lnTo>
                  <a:close/>
                </a:path>
              </a:pathLst>
            </a:custGeom>
            <a:solidFill>
              <a:srgbClr val="283737">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1"/>
            <p:cNvSpPr/>
            <p:nvPr/>
          </p:nvSpPr>
          <p:spPr>
            <a:xfrm>
              <a:off x="3699700" y="3751375"/>
              <a:ext cx="549875" cy="812650"/>
            </a:xfrm>
            <a:custGeom>
              <a:avLst/>
              <a:gdLst/>
              <a:ahLst/>
              <a:cxnLst/>
              <a:rect l="l" t="t" r="r" b="b"/>
              <a:pathLst>
                <a:path w="21995" h="32506" extrusionOk="0">
                  <a:moveTo>
                    <a:pt x="20432" y="1267"/>
                  </a:moveTo>
                  <a:lnTo>
                    <a:pt x="15240" y="30226"/>
                  </a:lnTo>
                  <a:lnTo>
                    <a:pt x="15156" y="30437"/>
                  </a:lnTo>
                  <a:lnTo>
                    <a:pt x="15071" y="30606"/>
                  </a:lnTo>
                  <a:lnTo>
                    <a:pt x="14945" y="30775"/>
                  </a:lnTo>
                  <a:lnTo>
                    <a:pt x="14818" y="30901"/>
                  </a:lnTo>
                  <a:lnTo>
                    <a:pt x="14649" y="31028"/>
                  </a:lnTo>
                  <a:lnTo>
                    <a:pt x="14480" y="31113"/>
                  </a:lnTo>
                  <a:lnTo>
                    <a:pt x="14269" y="31197"/>
                  </a:lnTo>
                  <a:lnTo>
                    <a:pt x="1774" y="31197"/>
                  </a:lnTo>
                  <a:lnTo>
                    <a:pt x="1647" y="31155"/>
                  </a:lnTo>
                  <a:lnTo>
                    <a:pt x="1520" y="31113"/>
                  </a:lnTo>
                  <a:lnTo>
                    <a:pt x="1394" y="31028"/>
                  </a:lnTo>
                  <a:lnTo>
                    <a:pt x="1351" y="30901"/>
                  </a:lnTo>
                  <a:lnTo>
                    <a:pt x="1267" y="30733"/>
                  </a:lnTo>
                  <a:lnTo>
                    <a:pt x="1267" y="30606"/>
                  </a:lnTo>
                  <a:lnTo>
                    <a:pt x="1267" y="30437"/>
                  </a:lnTo>
                  <a:lnTo>
                    <a:pt x="6544" y="1267"/>
                  </a:lnTo>
                  <a:close/>
                  <a:moveTo>
                    <a:pt x="5488" y="1"/>
                  </a:moveTo>
                  <a:lnTo>
                    <a:pt x="1" y="30226"/>
                  </a:lnTo>
                  <a:lnTo>
                    <a:pt x="1" y="30648"/>
                  </a:lnTo>
                  <a:lnTo>
                    <a:pt x="43" y="31070"/>
                  </a:lnTo>
                  <a:lnTo>
                    <a:pt x="212" y="31450"/>
                  </a:lnTo>
                  <a:lnTo>
                    <a:pt x="423" y="31830"/>
                  </a:lnTo>
                  <a:lnTo>
                    <a:pt x="718" y="32126"/>
                  </a:lnTo>
                  <a:lnTo>
                    <a:pt x="1098" y="32337"/>
                  </a:lnTo>
                  <a:lnTo>
                    <a:pt x="1478" y="32463"/>
                  </a:lnTo>
                  <a:lnTo>
                    <a:pt x="1900" y="32506"/>
                  </a:lnTo>
                  <a:lnTo>
                    <a:pt x="14058" y="32506"/>
                  </a:lnTo>
                  <a:lnTo>
                    <a:pt x="14522" y="32463"/>
                  </a:lnTo>
                  <a:lnTo>
                    <a:pt x="14902" y="32337"/>
                  </a:lnTo>
                  <a:lnTo>
                    <a:pt x="15282" y="32126"/>
                  </a:lnTo>
                  <a:lnTo>
                    <a:pt x="15662" y="31915"/>
                  </a:lnTo>
                  <a:lnTo>
                    <a:pt x="15958" y="31619"/>
                  </a:lnTo>
                  <a:lnTo>
                    <a:pt x="16211" y="31281"/>
                  </a:lnTo>
                  <a:lnTo>
                    <a:pt x="16380" y="30859"/>
                  </a:lnTo>
                  <a:lnTo>
                    <a:pt x="16506" y="30437"/>
                  </a:lnTo>
                  <a:lnTo>
                    <a:pt x="21994"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1"/>
            <p:cNvSpPr/>
            <p:nvPr/>
          </p:nvSpPr>
          <p:spPr>
            <a:xfrm>
              <a:off x="3699700" y="3751375"/>
              <a:ext cx="549875" cy="812650"/>
            </a:xfrm>
            <a:custGeom>
              <a:avLst/>
              <a:gdLst/>
              <a:ahLst/>
              <a:cxnLst/>
              <a:rect l="l" t="t" r="r" b="b"/>
              <a:pathLst>
                <a:path w="21995" h="32506" fill="none" extrusionOk="0">
                  <a:moveTo>
                    <a:pt x="14058" y="32506"/>
                  </a:moveTo>
                  <a:lnTo>
                    <a:pt x="1900" y="32506"/>
                  </a:lnTo>
                  <a:lnTo>
                    <a:pt x="1900" y="32506"/>
                  </a:lnTo>
                  <a:lnTo>
                    <a:pt x="1478" y="32463"/>
                  </a:lnTo>
                  <a:lnTo>
                    <a:pt x="1098" y="32337"/>
                  </a:lnTo>
                  <a:lnTo>
                    <a:pt x="718" y="32126"/>
                  </a:lnTo>
                  <a:lnTo>
                    <a:pt x="423" y="31830"/>
                  </a:lnTo>
                  <a:lnTo>
                    <a:pt x="423" y="31830"/>
                  </a:lnTo>
                  <a:lnTo>
                    <a:pt x="212" y="31450"/>
                  </a:lnTo>
                  <a:lnTo>
                    <a:pt x="43" y="31070"/>
                  </a:lnTo>
                  <a:lnTo>
                    <a:pt x="1" y="30648"/>
                  </a:lnTo>
                  <a:lnTo>
                    <a:pt x="1" y="30226"/>
                  </a:lnTo>
                  <a:lnTo>
                    <a:pt x="5488" y="1"/>
                  </a:lnTo>
                  <a:lnTo>
                    <a:pt x="21994" y="1"/>
                  </a:lnTo>
                  <a:lnTo>
                    <a:pt x="16506" y="30437"/>
                  </a:lnTo>
                  <a:lnTo>
                    <a:pt x="16506" y="30437"/>
                  </a:lnTo>
                  <a:lnTo>
                    <a:pt x="16380" y="30859"/>
                  </a:lnTo>
                  <a:lnTo>
                    <a:pt x="16211" y="31281"/>
                  </a:lnTo>
                  <a:lnTo>
                    <a:pt x="15958" y="31619"/>
                  </a:lnTo>
                  <a:lnTo>
                    <a:pt x="15662" y="31915"/>
                  </a:lnTo>
                  <a:lnTo>
                    <a:pt x="15282" y="32126"/>
                  </a:lnTo>
                  <a:lnTo>
                    <a:pt x="14902" y="32337"/>
                  </a:lnTo>
                  <a:lnTo>
                    <a:pt x="14522" y="32463"/>
                  </a:lnTo>
                  <a:lnTo>
                    <a:pt x="14058" y="32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1"/>
            <p:cNvSpPr/>
            <p:nvPr/>
          </p:nvSpPr>
          <p:spPr>
            <a:xfrm>
              <a:off x="3731375" y="3783025"/>
              <a:ext cx="479150" cy="748275"/>
            </a:xfrm>
            <a:custGeom>
              <a:avLst/>
              <a:gdLst/>
              <a:ahLst/>
              <a:cxnLst/>
              <a:rect l="l" t="t" r="r" b="b"/>
              <a:pathLst>
                <a:path w="19166" h="29931" fill="none" extrusionOk="0">
                  <a:moveTo>
                    <a:pt x="5277" y="1"/>
                  </a:moveTo>
                  <a:lnTo>
                    <a:pt x="0" y="29171"/>
                  </a:lnTo>
                  <a:lnTo>
                    <a:pt x="0" y="29171"/>
                  </a:lnTo>
                  <a:lnTo>
                    <a:pt x="0" y="29340"/>
                  </a:lnTo>
                  <a:lnTo>
                    <a:pt x="0" y="29467"/>
                  </a:lnTo>
                  <a:lnTo>
                    <a:pt x="84" y="29635"/>
                  </a:lnTo>
                  <a:lnTo>
                    <a:pt x="127" y="29762"/>
                  </a:lnTo>
                  <a:lnTo>
                    <a:pt x="127" y="29762"/>
                  </a:lnTo>
                  <a:lnTo>
                    <a:pt x="253" y="29847"/>
                  </a:lnTo>
                  <a:lnTo>
                    <a:pt x="380" y="29889"/>
                  </a:lnTo>
                  <a:lnTo>
                    <a:pt x="507" y="29931"/>
                  </a:lnTo>
                  <a:lnTo>
                    <a:pt x="633" y="29931"/>
                  </a:lnTo>
                  <a:lnTo>
                    <a:pt x="12791" y="29931"/>
                  </a:lnTo>
                  <a:lnTo>
                    <a:pt x="12791" y="29931"/>
                  </a:lnTo>
                  <a:lnTo>
                    <a:pt x="13002" y="29931"/>
                  </a:lnTo>
                  <a:lnTo>
                    <a:pt x="13213" y="29847"/>
                  </a:lnTo>
                  <a:lnTo>
                    <a:pt x="13382" y="29762"/>
                  </a:lnTo>
                  <a:lnTo>
                    <a:pt x="13551" y="29635"/>
                  </a:lnTo>
                  <a:lnTo>
                    <a:pt x="13678" y="29509"/>
                  </a:lnTo>
                  <a:lnTo>
                    <a:pt x="13804" y="29340"/>
                  </a:lnTo>
                  <a:lnTo>
                    <a:pt x="13889" y="29171"/>
                  </a:lnTo>
                  <a:lnTo>
                    <a:pt x="13973" y="28960"/>
                  </a:lnTo>
                  <a:lnTo>
                    <a:pt x="19165" y="1"/>
                  </a:lnTo>
                  <a:lnTo>
                    <a:pt x="52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1"/>
            <p:cNvSpPr/>
            <p:nvPr/>
          </p:nvSpPr>
          <p:spPr>
            <a:xfrm>
              <a:off x="3731375" y="4467975"/>
              <a:ext cx="328225" cy="96050"/>
            </a:xfrm>
            <a:custGeom>
              <a:avLst/>
              <a:gdLst/>
              <a:ahLst/>
              <a:cxnLst/>
              <a:rect l="l" t="t" r="r" b="b"/>
              <a:pathLst>
                <a:path w="13129" h="3842" extrusionOk="0">
                  <a:moveTo>
                    <a:pt x="338" y="0"/>
                  </a:moveTo>
                  <a:lnTo>
                    <a:pt x="0" y="1773"/>
                  </a:lnTo>
                  <a:lnTo>
                    <a:pt x="0" y="1942"/>
                  </a:lnTo>
                  <a:lnTo>
                    <a:pt x="42" y="1773"/>
                  </a:lnTo>
                  <a:lnTo>
                    <a:pt x="338" y="0"/>
                  </a:lnTo>
                  <a:close/>
                  <a:moveTo>
                    <a:pt x="296" y="3799"/>
                  </a:moveTo>
                  <a:lnTo>
                    <a:pt x="591" y="3842"/>
                  </a:lnTo>
                  <a:lnTo>
                    <a:pt x="633" y="3842"/>
                  </a:lnTo>
                  <a:lnTo>
                    <a:pt x="296" y="3799"/>
                  </a:lnTo>
                  <a:close/>
                  <a:moveTo>
                    <a:pt x="13129" y="3799"/>
                  </a:moveTo>
                  <a:lnTo>
                    <a:pt x="12791" y="3842"/>
                  </a:lnTo>
                  <a:lnTo>
                    <a:pt x="12833" y="3842"/>
                  </a:lnTo>
                  <a:lnTo>
                    <a:pt x="13129" y="3799"/>
                  </a:ln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1"/>
            <p:cNvSpPr/>
            <p:nvPr/>
          </p:nvSpPr>
          <p:spPr>
            <a:xfrm>
              <a:off x="3738750" y="4555550"/>
              <a:ext cx="343025" cy="8475"/>
            </a:xfrm>
            <a:custGeom>
              <a:avLst/>
              <a:gdLst/>
              <a:ahLst/>
              <a:cxnLst/>
              <a:rect l="l" t="t" r="r" b="b"/>
              <a:pathLst>
                <a:path w="13721" h="339" fill="none" extrusionOk="0">
                  <a:moveTo>
                    <a:pt x="13720" y="1"/>
                  </a:moveTo>
                  <a:lnTo>
                    <a:pt x="13720" y="1"/>
                  </a:lnTo>
                  <a:lnTo>
                    <a:pt x="13467" y="128"/>
                  </a:lnTo>
                  <a:lnTo>
                    <a:pt x="13171" y="212"/>
                  </a:lnTo>
                  <a:lnTo>
                    <a:pt x="12834" y="296"/>
                  </a:lnTo>
                  <a:lnTo>
                    <a:pt x="12496" y="339"/>
                  </a:lnTo>
                  <a:lnTo>
                    <a:pt x="338" y="339"/>
                  </a:lnTo>
                  <a:lnTo>
                    <a:pt x="338" y="339"/>
                  </a:lnTo>
                  <a:lnTo>
                    <a:pt x="296" y="339"/>
                  </a:lnTo>
                  <a:lnTo>
                    <a:pt x="296" y="339"/>
                  </a:lnTo>
                  <a:lnTo>
                    <a:pt x="1" y="296"/>
                  </a:lnTo>
                  <a:lnTo>
                    <a:pt x="1" y="296"/>
                  </a:lnTo>
                  <a:lnTo>
                    <a:pt x="338" y="339"/>
                  </a:lnTo>
                  <a:lnTo>
                    <a:pt x="338" y="339"/>
                  </a:lnTo>
                  <a:lnTo>
                    <a:pt x="338" y="339"/>
                  </a:lnTo>
                  <a:lnTo>
                    <a:pt x="12538" y="339"/>
                  </a:lnTo>
                  <a:lnTo>
                    <a:pt x="12538" y="339"/>
                  </a:lnTo>
                  <a:lnTo>
                    <a:pt x="12834" y="296"/>
                  </a:lnTo>
                  <a:lnTo>
                    <a:pt x="13171" y="212"/>
                  </a:lnTo>
                  <a:lnTo>
                    <a:pt x="13467" y="128"/>
                  </a:lnTo>
                  <a:lnTo>
                    <a:pt x="13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1"/>
            <p:cNvSpPr/>
            <p:nvPr/>
          </p:nvSpPr>
          <p:spPr>
            <a:xfrm>
              <a:off x="3731375" y="4467975"/>
              <a:ext cx="8450" cy="51725"/>
            </a:xfrm>
            <a:custGeom>
              <a:avLst/>
              <a:gdLst/>
              <a:ahLst/>
              <a:cxnLst/>
              <a:rect l="l" t="t" r="r" b="b"/>
              <a:pathLst>
                <a:path w="338" h="2069" fill="none" extrusionOk="0">
                  <a:moveTo>
                    <a:pt x="338" y="0"/>
                  </a:moveTo>
                  <a:lnTo>
                    <a:pt x="338" y="0"/>
                  </a:lnTo>
                  <a:lnTo>
                    <a:pt x="338" y="0"/>
                  </a:lnTo>
                  <a:lnTo>
                    <a:pt x="0" y="1773"/>
                  </a:lnTo>
                  <a:lnTo>
                    <a:pt x="0" y="1773"/>
                  </a:lnTo>
                  <a:lnTo>
                    <a:pt x="0" y="1942"/>
                  </a:lnTo>
                  <a:lnTo>
                    <a:pt x="42" y="2069"/>
                  </a:lnTo>
                  <a:lnTo>
                    <a:pt x="42" y="2069"/>
                  </a:lnTo>
                  <a:lnTo>
                    <a:pt x="0" y="1942"/>
                  </a:lnTo>
                  <a:lnTo>
                    <a:pt x="42" y="1773"/>
                  </a:lnTo>
                  <a:lnTo>
                    <a:pt x="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1"/>
            <p:cNvSpPr/>
            <p:nvPr/>
          </p:nvSpPr>
          <p:spPr>
            <a:xfrm>
              <a:off x="3699700" y="3800975"/>
              <a:ext cx="531925" cy="763050"/>
            </a:xfrm>
            <a:custGeom>
              <a:avLst/>
              <a:gdLst/>
              <a:ahLst/>
              <a:cxnLst/>
              <a:rect l="l" t="t" r="r" b="b"/>
              <a:pathLst>
                <a:path w="21277" h="30522" extrusionOk="0">
                  <a:moveTo>
                    <a:pt x="20306" y="1"/>
                  </a:moveTo>
                  <a:lnTo>
                    <a:pt x="18575" y="9499"/>
                  </a:lnTo>
                  <a:lnTo>
                    <a:pt x="17604" y="14944"/>
                  </a:lnTo>
                  <a:lnTo>
                    <a:pt x="20306" y="1"/>
                  </a:lnTo>
                  <a:close/>
                  <a:moveTo>
                    <a:pt x="21277" y="1816"/>
                  </a:moveTo>
                  <a:lnTo>
                    <a:pt x="18279" y="18533"/>
                  </a:lnTo>
                  <a:lnTo>
                    <a:pt x="18279" y="18575"/>
                  </a:lnTo>
                  <a:lnTo>
                    <a:pt x="21277" y="1900"/>
                  </a:lnTo>
                  <a:lnTo>
                    <a:pt x="21277" y="1816"/>
                  </a:lnTo>
                  <a:close/>
                  <a:moveTo>
                    <a:pt x="17604" y="22205"/>
                  </a:moveTo>
                  <a:lnTo>
                    <a:pt x="17224" y="24400"/>
                  </a:lnTo>
                  <a:lnTo>
                    <a:pt x="17604" y="22248"/>
                  </a:lnTo>
                  <a:lnTo>
                    <a:pt x="17604" y="22205"/>
                  </a:lnTo>
                  <a:close/>
                  <a:moveTo>
                    <a:pt x="17224" y="24400"/>
                  </a:moveTo>
                  <a:lnTo>
                    <a:pt x="15915" y="24443"/>
                  </a:lnTo>
                  <a:lnTo>
                    <a:pt x="15240" y="28242"/>
                  </a:lnTo>
                  <a:lnTo>
                    <a:pt x="15156" y="28453"/>
                  </a:lnTo>
                  <a:lnTo>
                    <a:pt x="15071" y="28622"/>
                  </a:lnTo>
                  <a:lnTo>
                    <a:pt x="14945" y="28791"/>
                  </a:lnTo>
                  <a:lnTo>
                    <a:pt x="14818" y="28917"/>
                  </a:lnTo>
                  <a:lnTo>
                    <a:pt x="14649" y="29044"/>
                  </a:lnTo>
                  <a:lnTo>
                    <a:pt x="14480" y="29129"/>
                  </a:lnTo>
                  <a:lnTo>
                    <a:pt x="14269" y="29213"/>
                  </a:lnTo>
                  <a:lnTo>
                    <a:pt x="14058" y="29255"/>
                  </a:lnTo>
                  <a:lnTo>
                    <a:pt x="1858" y="29255"/>
                  </a:lnTo>
                  <a:lnTo>
                    <a:pt x="1731" y="29213"/>
                  </a:lnTo>
                  <a:lnTo>
                    <a:pt x="1605" y="29171"/>
                  </a:lnTo>
                  <a:lnTo>
                    <a:pt x="1520" y="29129"/>
                  </a:lnTo>
                  <a:lnTo>
                    <a:pt x="1394" y="29044"/>
                  </a:lnTo>
                  <a:lnTo>
                    <a:pt x="1351" y="28917"/>
                  </a:lnTo>
                  <a:lnTo>
                    <a:pt x="1309" y="28749"/>
                  </a:lnTo>
                  <a:lnTo>
                    <a:pt x="1267" y="28622"/>
                  </a:lnTo>
                  <a:lnTo>
                    <a:pt x="1267" y="28453"/>
                  </a:lnTo>
                  <a:lnTo>
                    <a:pt x="1605" y="26680"/>
                  </a:lnTo>
                  <a:lnTo>
                    <a:pt x="1900" y="25118"/>
                  </a:lnTo>
                  <a:lnTo>
                    <a:pt x="592" y="25203"/>
                  </a:lnTo>
                  <a:lnTo>
                    <a:pt x="43" y="28242"/>
                  </a:lnTo>
                  <a:lnTo>
                    <a:pt x="1" y="28664"/>
                  </a:lnTo>
                  <a:lnTo>
                    <a:pt x="43" y="29086"/>
                  </a:lnTo>
                  <a:lnTo>
                    <a:pt x="212" y="29466"/>
                  </a:lnTo>
                  <a:lnTo>
                    <a:pt x="465" y="29846"/>
                  </a:lnTo>
                  <a:lnTo>
                    <a:pt x="676" y="30057"/>
                  </a:lnTo>
                  <a:lnTo>
                    <a:pt x="929" y="30268"/>
                  </a:lnTo>
                  <a:lnTo>
                    <a:pt x="1225" y="30395"/>
                  </a:lnTo>
                  <a:lnTo>
                    <a:pt x="1563" y="30479"/>
                  </a:lnTo>
                  <a:lnTo>
                    <a:pt x="1858" y="30522"/>
                  </a:lnTo>
                  <a:lnTo>
                    <a:pt x="14058" y="30522"/>
                  </a:lnTo>
                  <a:lnTo>
                    <a:pt x="14396" y="30479"/>
                  </a:lnTo>
                  <a:lnTo>
                    <a:pt x="14733" y="30395"/>
                  </a:lnTo>
                  <a:lnTo>
                    <a:pt x="15029" y="30311"/>
                  </a:lnTo>
                  <a:lnTo>
                    <a:pt x="15282" y="30184"/>
                  </a:lnTo>
                  <a:lnTo>
                    <a:pt x="15493" y="30015"/>
                  </a:lnTo>
                  <a:lnTo>
                    <a:pt x="15704" y="29846"/>
                  </a:lnTo>
                  <a:lnTo>
                    <a:pt x="15915" y="29677"/>
                  </a:lnTo>
                  <a:lnTo>
                    <a:pt x="16084" y="29466"/>
                  </a:lnTo>
                  <a:lnTo>
                    <a:pt x="16211" y="29213"/>
                  </a:lnTo>
                  <a:lnTo>
                    <a:pt x="16338" y="29002"/>
                  </a:lnTo>
                  <a:lnTo>
                    <a:pt x="16422" y="28749"/>
                  </a:lnTo>
                  <a:lnTo>
                    <a:pt x="16506" y="28453"/>
                  </a:lnTo>
                  <a:lnTo>
                    <a:pt x="17224" y="24400"/>
                  </a:lnTo>
                  <a:close/>
                </a:path>
              </a:pathLst>
            </a:custGeom>
            <a:solidFill>
              <a:srgbClr val="BDD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1"/>
            <p:cNvSpPr/>
            <p:nvPr/>
          </p:nvSpPr>
          <p:spPr>
            <a:xfrm>
              <a:off x="3699700" y="4356100"/>
              <a:ext cx="440125" cy="207925"/>
            </a:xfrm>
            <a:custGeom>
              <a:avLst/>
              <a:gdLst/>
              <a:ahLst/>
              <a:cxnLst/>
              <a:rect l="l" t="t" r="r" b="b"/>
              <a:pathLst>
                <a:path w="17605" h="8317" fill="none" extrusionOk="0">
                  <a:moveTo>
                    <a:pt x="17604" y="0"/>
                  </a:moveTo>
                  <a:lnTo>
                    <a:pt x="17224" y="2195"/>
                  </a:lnTo>
                  <a:lnTo>
                    <a:pt x="15915" y="2238"/>
                  </a:lnTo>
                  <a:lnTo>
                    <a:pt x="15240" y="6037"/>
                  </a:lnTo>
                  <a:lnTo>
                    <a:pt x="15240" y="6037"/>
                  </a:lnTo>
                  <a:lnTo>
                    <a:pt x="15156" y="6248"/>
                  </a:lnTo>
                  <a:lnTo>
                    <a:pt x="15071" y="6417"/>
                  </a:lnTo>
                  <a:lnTo>
                    <a:pt x="14945" y="6586"/>
                  </a:lnTo>
                  <a:lnTo>
                    <a:pt x="14818" y="6712"/>
                  </a:lnTo>
                  <a:lnTo>
                    <a:pt x="14649" y="6839"/>
                  </a:lnTo>
                  <a:lnTo>
                    <a:pt x="14480" y="6924"/>
                  </a:lnTo>
                  <a:lnTo>
                    <a:pt x="14269" y="7008"/>
                  </a:lnTo>
                  <a:lnTo>
                    <a:pt x="14058" y="7050"/>
                  </a:lnTo>
                  <a:lnTo>
                    <a:pt x="1900" y="7050"/>
                  </a:lnTo>
                  <a:lnTo>
                    <a:pt x="1900" y="7050"/>
                  </a:lnTo>
                  <a:lnTo>
                    <a:pt x="1858" y="7050"/>
                  </a:lnTo>
                  <a:lnTo>
                    <a:pt x="1858" y="7050"/>
                  </a:lnTo>
                  <a:lnTo>
                    <a:pt x="1731" y="7008"/>
                  </a:lnTo>
                  <a:lnTo>
                    <a:pt x="1605" y="6966"/>
                  </a:lnTo>
                  <a:lnTo>
                    <a:pt x="1520" y="6924"/>
                  </a:lnTo>
                  <a:lnTo>
                    <a:pt x="1394" y="6839"/>
                  </a:lnTo>
                  <a:lnTo>
                    <a:pt x="1394" y="6839"/>
                  </a:lnTo>
                  <a:lnTo>
                    <a:pt x="1351" y="6712"/>
                  </a:lnTo>
                  <a:lnTo>
                    <a:pt x="1309" y="6544"/>
                  </a:lnTo>
                  <a:lnTo>
                    <a:pt x="1309" y="6544"/>
                  </a:lnTo>
                  <a:lnTo>
                    <a:pt x="1267" y="6417"/>
                  </a:lnTo>
                  <a:lnTo>
                    <a:pt x="1267" y="6248"/>
                  </a:lnTo>
                  <a:lnTo>
                    <a:pt x="1605" y="4475"/>
                  </a:lnTo>
                  <a:lnTo>
                    <a:pt x="1900" y="2913"/>
                  </a:lnTo>
                  <a:lnTo>
                    <a:pt x="592" y="2998"/>
                  </a:lnTo>
                  <a:lnTo>
                    <a:pt x="43" y="6037"/>
                  </a:lnTo>
                  <a:lnTo>
                    <a:pt x="43" y="6037"/>
                  </a:lnTo>
                  <a:lnTo>
                    <a:pt x="1" y="6459"/>
                  </a:lnTo>
                  <a:lnTo>
                    <a:pt x="43" y="6881"/>
                  </a:lnTo>
                  <a:lnTo>
                    <a:pt x="212" y="7261"/>
                  </a:lnTo>
                  <a:lnTo>
                    <a:pt x="465" y="7641"/>
                  </a:lnTo>
                  <a:lnTo>
                    <a:pt x="465" y="7641"/>
                  </a:lnTo>
                  <a:lnTo>
                    <a:pt x="676" y="7852"/>
                  </a:lnTo>
                  <a:lnTo>
                    <a:pt x="929" y="8063"/>
                  </a:lnTo>
                  <a:lnTo>
                    <a:pt x="1225" y="8190"/>
                  </a:lnTo>
                  <a:lnTo>
                    <a:pt x="1563" y="8274"/>
                  </a:lnTo>
                  <a:lnTo>
                    <a:pt x="1563" y="8274"/>
                  </a:lnTo>
                  <a:lnTo>
                    <a:pt x="1858" y="8317"/>
                  </a:lnTo>
                  <a:lnTo>
                    <a:pt x="1858" y="8317"/>
                  </a:lnTo>
                  <a:lnTo>
                    <a:pt x="1900" y="8317"/>
                  </a:lnTo>
                  <a:lnTo>
                    <a:pt x="14058" y="8317"/>
                  </a:lnTo>
                  <a:lnTo>
                    <a:pt x="14058" y="8317"/>
                  </a:lnTo>
                  <a:lnTo>
                    <a:pt x="14396" y="8274"/>
                  </a:lnTo>
                  <a:lnTo>
                    <a:pt x="14733" y="8190"/>
                  </a:lnTo>
                  <a:lnTo>
                    <a:pt x="15029" y="8106"/>
                  </a:lnTo>
                  <a:lnTo>
                    <a:pt x="15282" y="7979"/>
                  </a:lnTo>
                  <a:lnTo>
                    <a:pt x="15282" y="7979"/>
                  </a:lnTo>
                  <a:lnTo>
                    <a:pt x="15493" y="7810"/>
                  </a:lnTo>
                  <a:lnTo>
                    <a:pt x="15704" y="7641"/>
                  </a:lnTo>
                  <a:lnTo>
                    <a:pt x="15915" y="7472"/>
                  </a:lnTo>
                  <a:lnTo>
                    <a:pt x="16084" y="7261"/>
                  </a:lnTo>
                  <a:lnTo>
                    <a:pt x="16211" y="7008"/>
                  </a:lnTo>
                  <a:lnTo>
                    <a:pt x="16338" y="6797"/>
                  </a:lnTo>
                  <a:lnTo>
                    <a:pt x="16422" y="6544"/>
                  </a:lnTo>
                  <a:lnTo>
                    <a:pt x="16506" y="6248"/>
                  </a:lnTo>
                  <a:lnTo>
                    <a:pt x="17224" y="2195"/>
                  </a:lnTo>
                  <a:lnTo>
                    <a:pt x="17604" y="43"/>
                  </a:lnTo>
                  <a:lnTo>
                    <a:pt x="176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1"/>
            <p:cNvSpPr/>
            <p:nvPr/>
          </p:nvSpPr>
          <p:spPr>
            <a:xfrm>
              <a:off x="4097575" y="4266400"/>
              <a:ext cx="26400" cy="145650"/>
            </a:xfrm>
            <a:custGeom>
              <a:avLst/>
              <a:gdLst/>
              <a:ahLst/>
              <a:cxnLst/>
              <a:rect l="l" t="t" r="r" b="b"/>
              <a:pathLst>
                <a:path w="1056" h="5826" fill="none" extrusionOk="0">
                  <a:moveTo>
                    <a:pt x="1056" y="0"/>
                  </a:moveTo>
                  <a:lnTo>
                    <a:pt x="0" y="5826"/>
                  </a:lnTo>
                  <a:lnTo>
                    <a:pt x="1056" y="0"/>
                  </a:lnTo>
                  <a:lnTo>
                    <a:pt x="10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1"/>
            <p:cNvSpPr/>
            <p:nvPr/>
          </p:nvSpPr>
          <p:spPr>
            <a:xfrm>
              <a:off x="4156675" y="3846350"/>
              <a:ext cx="74950" cy="419000"/>
            </a:xfrm>
            <a:custGeom>
              <a:avLst/>
              <a:gdLst/>
              <a:ahLst/>
              <a:cxnLst/>
              <a:rect l="l" t="t" r="r" b="b"/>
              <a:pathLst>
                <a:path w="2998" h="16760" fill="none" extrusionOk="0">
                  <a:moveTo>
                    <a:pt x="2998" y="1"/>
                  </a:moveTo>
                  <a:lnTo>
                    <a:pt x="0" y="16718"/>
                  </a:lnTo>
                  <a:lnTo>
                    <a:pt x="0" y="16760"/>
                  </a:lnTo>
                  <a:lnTo>
                    <a:pt x="2998" y="85"/>
                  </a:lnTo>
                  <a:lnTo>
                    <a:pt x="29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1"/>
            <p:cNvSpPr/>
            <p:nvPr/>
          </p:nvSpPr>
          <p:spPr>
            <a:xfrm>
              <a:off x="3751425" y="3800975"/>
              <a:ext cx="108725" cy="605800"/>
            </a:xfrm>
            <a:custGeom>
              <a:avLst/>
              <a:gdLst/>
              <a:ahLst/>
              <a:cxnLst/>
              <a:rect l="l" t="t" r="r" b="b"/>
              <a:pathLst>
                <a:path w="4349" h="24232" fill="none" extrusionOk="0">
                  <a:moveTo>
                    <a:pt x="4348" y="1"/>
                  </a:moveTo>
                  <a:lnTo>
                    <a:pt x="4348" y="1"/>
                  </a:lnTo>
                  <a:lnTo>
                    <a:pt x="0" y="24232"/>
                  </a:lnTo>
                  <a:lnTo>
                    <a:pt x="43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1"/>
            <p:cNvSpPr/>
            <p:nvPr/>
          </p:nvSpPr>
          <p:spPr>
            <a:xfrm>
              <a:off x="4139800" y="3800975"/>
              <a:ext cx="67550" cy="373625"/>
            </a:xfrm>
            <a:custGeom>
              <a:avLst/>
              <a:gdLst/>
              <a:ahLst/>
              <a:cxnLst/>
              <a:rect l="l" t="t" r="r" b="b"/>
              <a:pathLst>
                <a:path w="2702" h="14945" fill="none" extrusionOk="0">
                  <a:moveTo>
                    <a:pt x="2702" y="1"/>
                  </a:moveTo>
                  <a:lnTo>
                    <a:pt x="2702" y="1"/>
                  </a:lnTo>
                  <a:lnTo>
                    <a:pt x="971" y="9499"/>
                  </a:lnTo>
                  <a:lnTo>
                    <a:pt x="0" y="14944"/>
                  </a:lnTo>
                  <a:lnTo>
                    <a:pt x="0" y="14944"/>
                  </a:lnTo>
                  <a:lnTo>
                    <a:pt x="2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1"/>
            <p:cNvSpPr/>
            <p:nvPr/>
          </p:nvSpPr>
          <p:spPr>
            <a:xfrm>
              <a:off x="3747200" y="4406750"/>
              <a:ext cx="4250" cy="22200"/>
            </a:xfrm>
            <a:custGeom>
              <a:avLst/>
              <a:gdLst/>
              <a:ahLst/>
              <a:cxnLst/>
              <a:rect l="l" t="t" r="r" b="b"/>
              <a:pathLst>
                <a:path w="170" h="888" extrusionOk="0">
                  <a:moveTo>
                    <a:pt x="169" y="1"/>
                  </a:moveTo>
                  <a:lnTo>
                    <a:pt x="0" y="887"/>
                  </a:lnTo>
                  <a:lnTo>
                    <a:pt x="0" y="887"/>
                  </a:lnTo>
                  <a:lnTo>
                    <a:pt x="16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3747200" y="4406750"/>
              <a:ext cx="4250" cy="22200"/>
            </a:xfrm>
            <a:custGeom>
              <a:avLst/>
              <a:gdLst/>
              <a:ahLst/>
              <a:cxnLst/>
              <a:rect l="l" t="t" r="r" b="b"/>
              <a:pathLst>
                <a:path w="170" h="888" fill="none" extrusionOk="0">
                  <a:moveTo>
                    <a:pt x="169" y="1"/>
                  </a:moveTo>
                  <a:lnTo>
                    <a:pt x="0" y="887"/>
                  </a:lnTo>
                  <a:lnTo>
                    <a:pt x="0" y="887"/>
                  </a:lnTo>
                  <a:lnTo>
                    <a:pt x="1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3714475" y="3800975"/>
              <a:ext cx="517150" cy="630075"/>
            </a:xfrm>
            <a:custGeom>
              <a:avLst/>
              <a:gdLst/>
              <a:ahLst/>
              <a:cxnLst/>
              <a:rect l="l" t="t" r="r" b="b"/>
              <a:pathLst>
                <a:path w="20686" h="25203" extrusionOk="0">
                  <a:moveTo>
                    <a:pt x="19715" y="1"/>
                  </a:moveTo>
                  <a:lnTo>
                    <a:pt x="17013" y="14944"/>
                  </a:lnTo>
                  <a:lnTo>
                    <a:pt x="17688" y="18533"/>
                  </a:lnTo>
                  <a:lnTo>
                    <a:pt x="20686" y="1816"/>
                  </a:lnTo>
                  <a:lnTo>
                    <a:pt x="20686" y="1"/>
                  </a:lnTo>
                  <a:close/>
                  <a:moveTo>
                    <a:pt x="16380" y="18617"/>
                  </a:moveTo>
                  <a:lnTo>
                    <a:pt x="15324" y="24443"/>
                  </a:lnTo>
                  <a:lnTo>
                    <a:pt x="16633" y="24400"/>
                  </a:lnTo>
                  <a:lnTo>
                    <a:pt x="17013" y="22205"/>
                  </a:lnTo>
                  <a:lnTo>
                    <a:pt x="16380" y="18617"/>
                  </a:lnTo>
                  <a:close/>
                  <a:moveTo>
                    <a:pt x="4518" y="1"/>
                  </a:moveTo>
                  <a:lnTo>
                    <a:pt x="1" y="25203"/>
                  </a:lnTo>
                  <a:lnTo>
                    <a:pt x="1" y="25203"/>
                  </a:lnTo>
                  <a:lnTo>
                    <a:pt x="1309" y="25118"/>
                  </a:lnTo>
                  <a:lnTo>
                    <a:pt x="1478" y="24232"/>
                  </a:lnTo>
                  <a:lnTo>
                    <a:pt x="5826" y="1"/>
                  </a:lnTo>
                  <a:close/>
                </a:path>
              </a:pathLst>
            </a:custGeom>
            <a:solidFill>
              <a:srgbClr val="97A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4097575" y="4266400"/>
              <a:ext cx="42250" cy="145650"/>
            </a:xfrm>
            <a:custGeom>
              <a:avLst/>
              <a:gdLst/>
              <a:ahLst/>
              <a:cxnLst/>
              <a:rect l="l" t="t" r="r" b="b"/>
              <a:pathLst>
                <a:path w="1690" h="5826" fill="none" extrusionOk="0">
                  <a:moveTo>
                    <a:pt x="1056" y="0"/>
                  </a:moveTo>
                  <a:lnTo>
                    <a:pt x="0" y="5826"/>
                  </a:lnTo>
                  <a:lnTo>
                    <a:pt x="1309" y="5783"/>
                  </a:lnTo>
                  <a:lnTo>
                    <a:pt x="1689" y="3588"/>
                  </a:lnTo>
                  <a:lnTo>
                    <a:pt x="10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3714475" y="3800975"/>
              <a:ext cx="145675" cy="630075"/>
            </a:xfrm>
            <a:custGeom>
              <a:avLst/>
              <a:gdLst/>
              <a:ahLst/>
              <a:cxnLst/>
              <a:rect l="l" t="t" r="r" b="b"/>
              <a:pathLst>
                <a:path w="5827" h="25203" fill="none" extrusionOk="0">
                  <a:moveTo>
                    <a:pt x="5826" y="1"/>
                  </a:moveTo>
                  <a:lnTo>
                    <a:pt x="4518" y="1"/>
                  </a:lnTo>
                  <a:lnTo>
                    <a:pt x="1" y="25203"/>
                  </a:lnTo>
                  <a:lnTo>
                    <a:pt x="1309" y="25118"/>
                  </a:lnTo>
                  <a:lnTo>
                    <a:pt x="1478" y="24232"/>
                  </a:lnTo>
                  <a:lnTo>
                    <a:pt x="58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4139800" y="3800975"/>
              <a:ext cx="91825" cy="463325"/>
            </a:xfrm>
            <a:custGeom>
              <a:avLst/>
              <a:gdLst/>
              <a:ahLst/>
              <a:cxnLst/>
              <a:rect l="l" t="t" r="r" b="b"/>
              <a:pathLst>
                <a:path w="3673" h="18533" fill="none" extrusionOk="0">
                  <a:moveTo>
                    <a:pt x="3673" y="1"/>
                  </a:moveTo>
                  <a:lnTo>
                    <a:pt x="2702" y="1"/>
                  </a:lnTo>
                  <a:lnTo>
                    <a:pt x="0" y="14944"/>
                  </a:lnTo>
                  <a:lnTo>
                    <a:pt x="675" y="18533"/>
                  </a:lnTo>
                  <a:lnTo>
                    <a:pt x="3673" y="1816"/>
                  </a:lnTo>
                  <a:lnTo>
                    <a:pt x="36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3680700" y="2965125"/>
              <a:ext cx="549875" cy="812650"/>
            </a:xfrm>
            <a:custGeom>
              <a:avLst/>
              <a:gdLst/>
              <a:ahLst/>
              <a:cxnLst/>
              <a:rect l="l" t="t" r="r" b="b"/>
              <a:pathLst>
                <a:path w="21995" h="32506" extrusionOk="0">
                  <a:moveTo>
                    <a:pt x="14100" y="1267"/>
                  </a:moveTo>
                  <a:lnTo>
                    <a:pt x="14311" y="1310"/>
                  </a:lnTo>
                  <a:lnTo>
                    <a:pt x="14480" y="1394"/>
                  </a:lnTo>
                  <a:lnTo>
                    <a:pt x="14691" y="1478"/>
                  </a:lnTo>
                  <a:lnTo>
                    <a:pt x="14860" y="1563"/>
                  </a:lnTo>
                  <a:lnTo>
                    <a:pt x="14987" y="1732"/>
                  </a:lnTo>
                  <a:lnTo>
                    <a:pt x="15114" y="1901"/>
                  </a:lnTo>
                  <a:lnTo>
                    <a:pt x="15198" y="2069"/>
                  </a:lnTo>
                  <a:lnTo>
                    <a:pt x="15240" y="2280"/>
                  </a:lnTo>
                  <a:lnTo>
                    <a:pt x="20475" y="31197"/>
                  </a:lnTo>
                  <a:lnTo>
                    <a:pt x="6544" y="31197"/>
                  </a:lnTo>
                  <a:lnTo>
                    <a:pt x="1309" y="2027"/>
                  </a:lnTo>
                  <a:lnTo>
                    <a:pt x="1309" y="1901"/>
                  </a:lnTo>
                  <a:lnTo>
                    <a:pt x="1309" y="1774"/>
                  </a:lnTo>
                  <a:lnTo>
                    <a:pt x="1352" y="1605"/>
                  </a:lnTo>
                  <a:lnTo>
                    <a:pt x="1436" y="1478"/>
                  </a:lnTo>
                  <a:lnTo>
                    <a:pt x="1520" y="1394"/>
                  </a:lnTo>
                  <a:lnTo>
                    <a:pt x="1647" y="1352"/>
                  </a:lnTo>
                  <a:lnTo>
                    <a:pt x="1774" y="1310"/>
                  </a:lnTo>
                  <a:lnTo>
                    <a:pt x="1900" y="1267"/>
                  </a:lnTo>
                  <a:close/>
                  <a:moveTo>
                    <a:pt x="1943" y="1"/>
                  </a:moveTo>
                  <a:lnTo>
                    <a:pt x="1520" y="43"/>
                  </a:lnTo>
                  <a:lnTo>
                    <a:pt x="1141" y="170"/>
                  </a:lnTo>
                  <a:lnTo>
                    <a:pt x="761" y="381"/>
                  </a:lnTo>
                  <a:lnTo>
                    <a:pt x="465" y="676"/>
                  </a:lnTo>
                  <a:lnTo>
                    <a:pt x="212" y="1014"/>
                  </a:lnTo>
                  <a:lnTo>
                    <a:pt x="85" y="1436"/>
                  </a:lnTo>
                  <a:lnTo>
                    <a:pt x="1" y="1858"/>
                  </a:lnTo>
                  <a:lnTo>
                    <a:pt x="43" y="2280"/>
                  </a:lnTo>
                  <a:lnTo>
                    <a:pt x="5489" y="32506"/>
                  </a:lnTo>
                  <a:lnTo>
                    <a:pt x="21994" y="32506"/>
                  </a:lnTo>
                  <a:lnTo>
                    <a:pt x="16507" y="2027"/>
                  </a:lnTo>
                  <a:lnTo>
                    <a:pt x="16422" y="1647"/>
                  </a:lnTo>
                  <a:lnTo>
                    <a:pt x="16211" y="1225"/>
                  </a:lnTo>
                  <a:lnTo>
                    <a:pt x="15958" y="887"/>
                  </a:lnTo>
                  <a:lnTo>
                    <a:pt x="15662" y="592"/>
                  </a:lnTo>
                  <a:lnTo>
                    <a:pt x="15325" y="381"/>
                  </a:lnTo>
                  <a:lnTo>
                    <a:pt x="14945" y="170"/>
                  </a:lnTo>
                  <a:lnTo>
                    <a:pt x="14565" y="43"/>
                  </a:lnTo>
                  <a:lnTo>
                    <a:pt x="14100"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a:off x="3680700" y="2965125"/>
              <a:ext cx="549875" cy="812650"/>
            </a:xfrm>
            <a:custGeom>
              <a:avLst/>
              <a:gdLst/>
              <a:ahLst/>
              <a:cxnLst/>
              <a:rect l="l" t="t" r="r" b="b"/>
              <a:pathLst>
                <a:path w="21995" h="32506" fill="none" extrusionOk="0">
                  <a:moveTo>
                    <a:pt x="21994" y="32506"/>
                  </a:moveTo>
                  <a:lnTo>
                    <a:pt x="5489" y="32506"/>
                  </a:lnTo>
                  <a:lnTo>
                    <a:pt x="43" y="2280"/>
                  </a:lnTo>
                  <a:lnTo>
                    <a:pt x="43" y="2280"/>
                  </a:lnTo>
                  <a:lnTo>
                    <a:pt x="1" y="1858"/>
                  </a:lnTo>
                  <a:lnTo>
                    <a:pt x="85" y="1436"/>
                  </a:lnTo>
                  <a:lnTo>
                    <a:pt x="212" y="1014"/>
                  </a:lnTo>
                  <a:lnTo>
                    <a:pt x="465" y="676"/>
                  </a:lnTo>
                  <a:lnTo>
                    <a:pt x="465" y="676"/>
                  </a:lnTo>
                  <a:lnTo>
                    <a:pt x="761" y="381"/>
                  </a:lnTo>
                  <a:lnTo>
                    <a:pt x="1141" y="170"/>
                  </a:lnTo>
                  <a:lnTo>
                    <a:pt x="1520" y="43"/>
                  </a:lnTo>
                  <a:lnTo>
                    <a:pt x="1943" y="1"/>
                  </a:lnTo>
                  <a:lnTo>
                    <a:pt x="14100" y="1"/>
                  </a:lnTo>
                  <a:lnTo>
                    <a:pt x="14100" y="1"/>
                  </a:lnTo>
                  <a:lnTo>
                    <a:pt x="14565" y="43"/>
                  </a:lnTo>
                  <a:lnTo>
                    <a:pt x="14945" y="170"/>
                  </a:lnTo>
                  <a:lnTo>
                    <a:pt x="15325" y="381"/>
                  </a:lnTo>
                  <a:lnTo>
                    <a:pt x="15662" y="592"/>
                  </a:lnTo>
                  <a:lnTo>
                    <a:pt x="15958" y="887"/>
                  </a:lnTo>
                  <a:lnTo>
                    <a:pt x="16211" y="1225"/>
                  </a:lnTo>
                  <a:lnTo>
                    <a:pt x="16422" y="1647"/>
                  </a:lnTo>
                  <a:lnTo>
                    <a:pt x="16507" y="2027"/>
                  </a:lnTo>
                  <a:lnTo>
                    <a:pt x="21994" y="32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a:off x="3713425" y="2996800"/>
              <a:ext cx="479150" cy="748275"/>
            </a:xfrm>
            <a:custGeom>
              <a:avLst/>
              <a:gdLst/>
              <a:ahLst/>
              <a:cxnLst/>
              <a:rect l="l" t="t" r="r" b="b"/>
              <a:pathLst>
                <a:path w="19166" h="29931" fill="none" extrusionOk="0">
                  <a:moveTo>
                    <a:pt x="5235" y="29930"/>
                  </a:moveTo>
                  <a:lnTo>
                    <a:pt x="19166" y="29930"/>
                  </a:lnTo>
                  <a:lnTo>
                    <a:pt x="13931" y="1013"/>
                  </a:lnTo>
                  <a:lnTo>
                    <a:pt x="13931" y="1013"/>
                  </a:lnTo>
                  <a:lnTo>
                    <a:pt x="13889" y="802"/>
                  </a:lnTo>
                  <a:lnTo>
                    <a:pt x="13805" y="634"/>
                  </a:lnTo>
                  <a:lnTo>
                    <a:pt x="13678" y="465"/>
                  </a:lnTo>
                  <a:lnTo>
                    <a:pt x="13551" y="296"/>
                  </a:lnTo>
                  <a:lnTo>
                    <a:pt x="13382" y="211"/>
                  </a:lnTo>
                  <a:lnTo>
                    <a:pt x="13171" y="127"/>
                  </a:lnTo>
                  <a:lnTo>
                    <a:pt x="13002" y="43"/>
                  </a:lnTo>
                  <a:lnTo>
                    <a:pt x="12791" y="0"/>
                  </a:lnTo>
                  <a:lnTo>
                    <a:pt x="591" y="0"/>
                  </a:lnTo>
                  <a:lnTo>
                    <a:pt x="591" y="0"/>
                  </a:lnTo>
                  <a:lnTo>
                    <a:pt x="465" y="43"/>
                  </a:lnTo>
                  <a:lnTo>
                    <a:pt x="338" y="85"/>
                  </a:lnTo>
                  <a:lnTo>
                    <a:pt x="211" y="127"/>
                  </a:lnTo>
                  <a:lnTo>
                    <a:pt x="127" y="211"/>
                  </a:lnTo>
                  <a:lnTo>
                    <a:pt x="127" y="211"/>
                  </a:lnTo>
                  <a:lnTo>
                    <a:pt x="43" y="338"/>
                  </a:lnTo>
                  <a:lnTo>
                    <a:pt x="0" y="507"/>
                  </a:lnTo>
                  <a:lnTo>
                    <a:pt x="0" y="634"/>
                  </a:lnTo>
                  <a:lnTo>
                    <a:pt x="0" y="760"/>
                  </a:lnTo>
                  <a:lnTo>
                    <a:pt x="5235" y="299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a:off x="3680700" y="2965125"/>
              <a:ext cx="375750" cy="769400"/>
            </a:xfrm>
            <a:custGeom>
              <a:avLst/>
              <a:gdLst/>
              <a:ahLst/>
              <a:cxnLst/>
              <a:rect l="l" t="t" r="r" b="b"/>
              <a:pathLst>
                <a:path w="15030" h="30776" extrusionOk="0">
                  <a:moveTo>
                    <a:pt x="1900" y="1"/>
                  </a:moveTo>
                  <a:lnTo>
                    <a:pt x="1478" y="43"/>
                  </a:lnTo>
                  <a:lnTo>
                    <a:pt x="1098" y="170"/>
                  </a:lnTo>
                  <a:lnTo>
                    <a:pt x="761" y="381"/>
                  </a:lnTo>
                  <a:lnTo>
                    <a:pt x="465" y="676"/>
                  </a:lnTo>
                  <a:lnTo>
                    <a:pt x="254" y="930"/>
                  </a:lnTo>
                  <a:lnTo>
                    <a:pt x="127" y="1267"/>
                  </a:lnTo>
                  <a:lnTo>
                    <a:pt x="43" y="1563"/>
                  </a:lnTo>
                  <a:lnTo>
                    <a:pt x="1" y="1901"/>
                  </a:lnTo>
                  <a:lnTo>
                    <a:pt x="43" y="2280"/>
                  </a:lnTo>
                  <a:lnTo>
                    <a:pt x="5193" y="30775"/>
                  </a:lnTo>
                  <a:lnTo>
                    <a:pt x="5489" y="30775"/>
                  </a:lnTo>
                  <a:lnTo>
                    <a:pt x="5573" y="30311"/>
                  </a:lnTo>
                  <a:lnTo>
                    <a:pt x="5700" y="29889"/>
                  </a:lnTo>
                  <a:lnTo>
                    <a:pt x="5911" y="29509"/>
                  </a:lnTo>
                  <a:lnTo>
                    <a:pt x="6206" y="29213"/>
                  </a:lnTo>
                  <a:lnTo>
                    <a:pt x="1309" y="2027"/>
                  </a:lnTo>
                  <a:lnTo>
                    <a:pt x="1309" y="1901"/>
                  </a:lnTo>
                  <a:lnTo>
                    <a:pt x="1309" y="1689"/>
                  </a:lnTo>
                  <a:lnTo>
                    <a:pt x="1436" y="1478"/>
                  </a:lnTo>
                  <a:lnTo>
                    <a:pt x="1520" y="1394"/>
                  </a:lnTo>
                  <a:lnTo>
                    <a:pt x="1647" y="1352"/>
                  </a:lnTo>
                  <a:lnTo>
                    <a:pt x="1774" y="1310"/>
                  </a:lnTo>
                  <a:lnTo>
                    <a:pt x="1900" y="1267"/>
                  </a:lnTo>
                  <a:lnTo>
                    <a:pt x="14100" y="1267"/>
                  </a:lnTo>
                  <a:lnTo>
                    <a:pt x="14311" y="1310"/>
                  </a:lnTo>
                  <a:lnTo>
                    <a:pt x="14565" y="1394"/>
                  </a:lnTo>
                  <a:lnTo>
                    <a:pt x="15029" y="212"/>
                  </a:lnTo>
                  <a:lnTo>
                    <a:pt x="14565" y="43"/>
                  </a:lnTo>
                  <a:lnTo>
                    <a:pt x="14100" y="1"/>
                  </a:lnTo>
                  <a:close/>
                </a:path>
              </a:pathLst>
            </a:custGeom>
            <a:solidFill>
              <a:srgbClr val="BDD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a:off x="3680700" y="2965125"/>
              <a:ext cx="375750" cy="769400"/>
            </a:xfrm>
            <a:custGeom>
              <a:avLst/>
              <a:gdLst/>
              <a:ahLst/>
              <a:cxnLst/>
              <a:rect l="l" t="t" r="r" b="b"/>
              <a:pathLst>
                <a:path w="15030" h="30776" fill="none" extrusionOk="0">
                  <a:moveTo>
                    <a:pt x="1900" y="1"/>
                  </a:moveTo>
                  <a:lnTo>
                    <a:pt x="1900" y="1"/>
                  </a:lnTo>
                  <a:lnTo>
                    <a:pt x="1478" y="43"/>
                  </a:lnTo>
                  <a:lnTo>
                    <a:pt x="1098" y="170"/>
                  </a:lnTo>
                  <a:lnTo>
                    <a:pt x="761" y="381"/>
                  </a:lnTo>
                  <a:lnTo>
                    <a:pt x="465" y="676"/>
                  </a:lnTo>
                  <a:lnTo>
                    <a:pt x="465" y="676"/>
                  </a:lnTo>
                  <a:lnTo>
                    <a:pt x="254" y="930"/>
                  </a:lnTo>
                  <a:lnTo>
                    <a:pt x="127" y="1267"/>
                  </a:lnTo>
                  <a:lnTo>
                    <a:pt x="43" y="1563"/>
                  </a:lnTo>
                  <a:lnTo>
                    <a:pt x="1" y="1901"/>
                  </a:lnTo>
                  <a:lnTo>
                    <a:pt x="1" y="1901"/>
                  </a:lnTo>
                  <a:lnTo>
                    <a:pt x="43" y="2280"/>
                  </a:lnTo>
                  <a:lnTo>
                    <a:pt x="5193" y="30775"/>
                  </a:lnTo>
                  <a:lnTo>
                    <a:pt x="5193" y="30775"/>
                  </a:lnTo>
                  <a:lnTo>
                    <a:pt x="5235" y="30775"/>
                  </a:lnTo>
                  <a:lnTo>
                    <a:pt x="5489" y="30775"/>
                  </a:lnTo>
                  <a:lnTo>
                    <a:pt x="5489" y="30775"/>
                  </a:lnTo>
                  <a:lnTo>
                    <a:pt x="5573" y="30311"/>
                  </a:lnTo>
                  <a:lnTo>
                    <a:pt x="5700" y="29889"/>
                  </a:lnTo>
                  <a:lnTo>
                    <a:pt x="5911" y="29509"/>
                  </a:lnTo>
                  <a:lnTo>
                    <a:pt x="6206" y="29213"/>
                  </a:lnTo>
                  <a:lnTo>
                    <a:pt x="1309" y="2027"/>
                  </a:lnTo>
                  <a:lnTo>
                    <a:pt x="1309" y="2027"/>
                  </a:lnTo>
                  <a:lnTo>
                    <a:pt x="1309" y="1901"/>
                  </a:lnTo>
                  <a:lnTo>
                    <a:pt x="1309" y="1901"/>
                  </a:lnTo>
                  <a:lnTo>
                    <a:pt x="1309" y="1689"/>
                  </a:lnTo>
                  <a:lnTo>
                    <a:pt x="1436" y="1478"/>
                  </a:lnTo>
                  <a:lnTo>
                    <a:pt x="1436" y="1478"/>
                  </a:lnTo>
                  <a:lnTo>
                    <a:pt x="1520" y="1394"/>
                  </a:lnTo>
                  <a:lnTo>
                    <a:pt x="1647" y="1352"/>
                  </a:lnTo>
                  <a:lnTo>
                    <a:pt x="1774" y="1310"/>
                  </a:lnTo>
                  <a:lnTo>
                    <a:pt x="1900" y="1267"/>
                  </a:lnTo>
                  <a:lnTo>
                    <a:pt x="1900" y="1267"/>
                  </a:lnTo>
                  <a:lnTo>
                    <a:pt x="1900" y="1267"/>
                  </a:lnTo>
                  <a:lnTo>
                    <a:pt x="14100" y="1267"/>
                  </a:lnTo>
                  <a:lnTo>
                    <a:pt x="14100" y="1267"/>
                  </a:lnTo>
                  <a:lnTo>
                    <a:pt x="14311" y="1310"/>
                  </a:lnTo>
                  <a:lnTo>
                    <a:pt x="14565" y="1394"/>
                  </a:lnTo>
                  <a:lnTo>
                    <a:pt x="14565" y="1394"/>
                  </a:lnTo>
                  <a:lnTo>
                    <a:pt x="15029" y="212"/>
                  </a:lnTo>
                  <a:lnTo>
                    <a:pt x="15029" y="212"/>
                  </a:lnTo>
                  <a:lnTo>
                    <a:pt x="14565" y="43"/>
                  </a:lnTo>
                  <a:lnTo>
                    <a:pt x="14100" y="1"/>
                  </a:lnTo>
                  <a:lnTo>
                    <a:pt x="1943" y="1"/>
                  </a:lnTo>
                  <a:lnTo>
                    <a:pt x="1943" y="1"/>
                  </a:lnTo>
                  <a:lnTo>
                    <a:pt x="19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4039525" y="3751375"/>
              <a:ext cx="546700" cy="812650"/>
            </a:xfrm>
            <a:custGeom>
              <a:avLst/>
              <a:gdLst/>
              <a:ahLst/>
              <a:cxnLst/>
              <a:rect l="l" t="t" r="r" b="b"/>
              <a:pathLst>
                <a:path w="21868" h="32506" extrusionOk="0">
                  <a:moveTo>
                    <a:pt x="1943" y="1"/>
                  </a:moveTo>
                  <a:lnTo>
                    <a:pt x="1520" y="43"/>
                  </a:lnTo>
                  <a:lnTo>
                    <a:pt x="1140" y="169"/>
                  </a:lnTo>
                  <a:lnTo>
                    <a:pt x="761" y="380"/>
                  </a:lnTo>
                  <a:lnTo>
                    <a:pt x="465" y="676"/>
                  </a:lnTo>
                  <a:lnTo>
                    <a:pt x="212" y="1014"/>
                  </a:lnTo>
                  <a:lnTo>
                    <a:pt x="85" y="1436"/>
                  </a:lnTo>
                  <a:lnTo>
                    <a:pt x="1" y="1858"/>
                  </a:lnTo>
                  <a:lnTo>
                    <a:pt x="43" y="2280"/>
                  </a:lnTo>
                  <a:lnTo>
                    <a:pt x="5404" y="31957"/>
                  </a:lnTo>
                  <a:lnTo>
                    <a:pt x="5489" y="32168"/>
                  </a:lnTo>
                  <a:lnTo>
                    <a:pt x="5615" y="32337"/>
                  </a:lnTo>
                  <a:lnTo>
                    <a:pt x="5826" y="32463"/>
                  </a:lnTo>
                  <a:lnTo>
                    <a:pt x="6037" y="32506"/>
                  </a:lnTo>
                  <a:lnTo>
                    <a:pt x="6206" y="32506"/>
                  </a:lnTo>
                  <a:lnTo>
                    <a:pt x="6206" y="32463"/>
                  </a:lnTo>
                  <a:lnTo>
                    <a:pt x="6333" y="32463"/>
                  </a:lnTo>
                  <a:lnTo>
                    <a:pt x="6417" y="32379"/>
                  </a:lnTo>
                  <a:lnTo>
                    <a:pt x="6628" y="32210"/>
                  </a:lnTo>
                  <a:lnTo>
                    <a:pt x="6713" y="31999"/>
                  </a:lnTo>
                  <a:lnTo>
                    <a:pt x="6713" y="31872"/>
                  </a:lnTo>
                  <a:lnTo>
                    <a:pt x="6713" y="31746"/>
                  </a:lnTo>
                  <a:lnTo>
                    <a:pt x="1352" y="2069"/>
                  </a:lnTo>
                  <a:lnTo>
                    <a:pt x="1309" y="1900"/>
                  </a:lnTo>
                  <a:lnTo>
                    <a:pt x="1352" y="1774"/>
                  </a:lnTo>
                  <a:lnTo>
                    <a:pt x="1394" y="1605"/>
                  </a:lnTo>
                  <a:lnTo>
                    <a:pt x="1478" y="1478"/>
                  </a:lnTo>
                  <a:lnTo>
                    <a:pt x="1563" y="1394"/>
                  </a:lnTo>
                  <a:lnTo>
                    <a:pt x="1689" y="1351"/>
                  </a:lnTo>
                  <a:lnTo>
                    <a:pt x="1816" y="1309"/>
                  </a:lnTo>
                  <a:lnTo>
                    <a:pt x="14354" y="1309"/>
                  </a:lnTo>
                  <a:lnTo>
                    <a:pt x="14522" y="1394"/>
                  </a:lnTo>
                  <a:lnTo>
                    <a:pt x="14691" y="1478"/>
                  </a:lnTo>
                  <a:lnTo>
                    <a:pt x="14860" y="1605"/>
                  </a:lnTo>
                  <a:lnTo>
                    <a:pt x="15029" y="1731"/>
                  </a:lnTo>
                  <a:lnTo>
                    <a:pt x="15113" y="1900"/>
                  </a:lnTo>
                  <a:lnTo>
                    <a:pt x="15198" y="2069"/>
                  </a:lnTo>
                  <a:lnTo>
                    <a:pt x="15282" y="2280"/>
                  </a:lnTo>
                  <a:lnTo>
                    <a:pt x="20601" y="31957"/>
                  </a:lnTo>
                  <a:lnTo>
                    <a:pt x="20728" y="32210"/>
                  </a:lnTo>
                  <a:lnTo>
                    <a:pt x="20897" y="32379"/>
                  </a:lnTo>
                  <a:lnTo>
                    <a:pt x="21108" y="32463"/>
                  </a:lnTo>
                  <a:lnTo>
                    <a:pt x="21361" y="32463"/>
                  </a:lnTo>
                  <a:lnTo>
                    <a:pt x="21488" y="32421"/>
                  </a:lnTo>
                  <a:lnTo>
                    <a:pt x="21572" y="32379"/>
                  </a:lnTo>
                  <a:lnTo>
                    <a:pt x="21783" y="32210"/>
                  </a:lnTo>
                  <a:lnTo>
                    <a:pt x="21868" y="31999"/>
                  </a:lnTo>
                  <a:lnTo>
                    <a:pt x="21868" y="31872"/>
                  </a:lnTo>
                  <a:lnTo>
                    <a:pt x="21868" y="31746"/>
                  </a:lnTo>
                  <a:lnTo>
                    <a:pt x="16549" y="2069"/>
                  </a:lnTo>
                  <a:lnTo>
                    <a:pt x="16422" y="1647"/>
                  </a:lnTo>
                  <a:lnTo>
                    <a:pt x="16211" y="1225"/>
                  </a:lnTo>
                  <a:lnTo>
                    <a:pt x="16000" y="887"/>
                  </a:lnTo>
                  <a:lnTo>
                    <a:pt x="15704" y="592"/>
                  </a:lnTo>
                  <a:lnTo>
                    <a:pt x="15367" y="380"/>
                  </a:lnTo>
                  <a:lnTo>
                    <a:pt x="14987" y="169"/>
                  </a:lnTo>
                  <a:lnTo>
                    <a:pt x="14565" y="43"/>
                  </a:lnTo>
                  <a:lnTo>
                    <a:pt x="14143"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4039525" y="3751375"/>
              <a:ext cx="546700" cy="812650"/>
            </a:xfrm>
            <a:custGeom>
              <a:avLst/>
              <a:gdLst/>
              <a:ahLst/>
              <a:cxnLst/>
              <a:rect l="l" t="t" r="r" b="b"/>
              <a:pathLst>
                <a:path w="21868" h="32506" fill="none" extrusionOk="0">
                  <a:moveTo>
                    <a:pt x="6037" y="32506"/>
                  </a:moveTo>
                  <a:lnTo>
                    <a:pt x="6037" y="32506"/>
                  </a:lnTo>
                  <a:lnTo>
                    <a:pt x="5826" y="32463"/>
                  </a:lnTo>
                  <a:lnTo>
                    <a:pt x="5615" y="32337"/>
                  </a:lnTo>
                  <a:lnTo>
                    <a:pt x="5489" y="32168"/>
                  </a:lnTo>
                  <a:lnTo>
                    <a:pt x="5404" y="31957"/>
                  </a:lnTo>
                  <a:lnTo>
                    <a:pt x="43" y="2280"/>
                  </a:lnTo>
                  <a:lnTo>
                    <a:pt x="43" y="2280"/>
                  </a:lnTo>
                  <a:lnTo>
                    <a:pt x="1" y="1858"/>
                  </a:lnTo>
                  <a:lnTo>
                    <a:pt x="85" y="1436"/>
                  </a:lnTo>
                  <a:lnTo>
                    <a:pt x="212" y="1014"/>
                  </a:lnTo>
                  <a:lnTo>
                    <a:pt x="465" y="676"/>
                  </a:lnTo>
                  <a:lnTo>
                    <a:pt x="465" y="676"/>
                  </a:lnTo>
                  <a:lnTo>
                    <a:pt x="761" y="380"/>
                  </a:lnTo>
                  <a:lnTo>
                    <a:pt x="1140" y="169"/>
                  </a:lnTo>
                  <a:lnTo>
                    <a:pt x="1520" y="43"/>
                  </a:lnTo>
                  <a:lnTo>
                    <a:pt x="1943" y="1"/>
                  </a:lnTo>
                  <a:lnTo>
                    <a:pt x="14143" y="1"/>
                  </a:lnTo>
                  <a:lnTo>
                    <a:pt x="14143" y="1"/>
                  </a:lnTo>
                  <a:lnTo>
                    <a:pt x="14565" y="43"/>
                  </a:lnTo>
                  <a:lnTo>
                    <a:pt x="14987" y="169"/>
                  </a:lnTo>
                  <a:lnTo>
                    <a:pt x="15367" y="380"/>
                  </a:lnTo>
                  <a:lnTo>
                    <a:pt x="15704" y="592"/>
                  </a:lnTo>
                  <a:lnTo>
                    <a:pt x="16000" y="887"/>
                  </a:lnTo>
                  <a:lnTo>
                    <a:pt x="16211" y="1225"/>
                  </a:lnTo>
                  <a:lnTo>
                    <a:pt x="16422" y="1647"/>
                  </a:lnTo>
                  <a:lnTo>
                    <a:pt x="16549" y="2069"/>
                  </a:lnTo>
                  <a:lnTo>
                    <a:pt x="21868" y="31746"/>
                  </a:lnTo>
                  <a:lnTo>
                    <a:pt x="21868" y="31746"/>
                  </a:lnTo>
                  <a:lnTo>
                    <a:pt x="21868" y="31872"/>
                  </a:lnTo>
                  <a:lnTo>
                    <a:pt x="21868" y="31999"/>
                  </a:lnTo>
                  <a:lnTo>
                    <a:pt x="21783" y="32210"/>
                  </a:lnTo>
                  <a:lnTo>
                    <a:pt x="21572" y="32379"/>
                  </a:lnTo>
                  <a:lnTo>
                    <a:pt x="21488" y="32421"/>
                  </a:lnTo>
                  <a:lnTo>
                    <a:pt x="21361" y="32463"/>
                  </a:lnTo>
                  <a:lnTo>
                    <a:pt x="21361" y="32463"/>
                  </a:lnTo>
                  <a:lnTo>
                    <a:pt x="21108" y="32463"/>
                  </a:lnTo>
                  <a:lnTo>
                    <a:pt x="20897" y="32379"/>
                  </a:lnTo>
                  <a:lnTo>
                    <a:pt x="20728" y="32210"/>
                  </a:lnTo>
                  <a:lnTo>
                    <a:pt x="20601" y="31957"/>
                  </a:lnTo>
                  <a:lnTo>
                    <a:pt x="15282" y="2280"/>
                  </a:lnTo>
                  <a:lnTo>
                    <a:pt x="15282" y="2280"/>
                  </a:lnTo>
                  <a:lnTo>
                    <a:pt x="15198" y="2069"/>
                  </a:lnTo>
                  <a:lnTo>
                    <a:pt x="15113" y="1900"/>
                  </a:lnTo>
                  <a:lnTo>
                    <a:pt x="15029" y="1731"/>
                  </a:lnTo>
                  <a:lnTo>
                    <a:pt x="14860" y="1605"/>
                  </a:lnTo>
                  <a:lnTo>
                    <a:pt x="14691" y="1478"/>
                  </a:lnTo>
                  <a:lnTo>
                    <a:pt x="14522" y="1394"/>
                  </a:lnTo>
                  <a:lnTo>
                    <a:pt x="14354" y="1309"/>
                  </a:lnTo>
                  <a:lnTo>
                    <a:pt x="14143" y="1309"/>
                  </a:lnTo>
                  <a:lnTo>
                    <a:pt x="1943" y="1309"/>
                  </a:lnTo>
                  <a:lnTo>
                    <a:pt x="1943" y="1309"/>
                  </a:lnTo>
                  <a:lnTo>
                    <a:pt x="1816" y="1309"/>
                  </a:lnTo>
                  <a:lnTo>
                    <a:pt x="1689" y="1351"/>
                  </a:lnTo>
                  <a:lnTo>
                    <a:pt x="1563" y="1394"/>
                  </a:lnTo>
                  <a:lnTo>
                    <a:pt x="1478" y="1478"/>
                  </a:lnTo>
                  <a:lnTo>
                    <a:pt x="1478" y="1478"/>
                  </a:lnTo>
                  <a:lnTo>
                    <a:pt x="1394" y="1605"/>
                  </a:lnTo>
                  <a:lnTo>
                    <a:pt x="1352" y="1774"/>
                  </a:lnTo>
                  <a:lnTo>
                    <a:pt x="1309" y="1900"/>
                  </a:lnTo>
                  <a:lnTo>
                    <a:pt x="1352" y="2069"/>
                  </a:lnTo>
                  <a:lnTo>
                    <a:pt x="6713" y="31746"/>
                  </a:lnTo>
                  <a:lnTo>
                    <a:pt x="6713" y="31746"/>
                  </a:lnTo>
                  <a:lnTo>
                    <a:pt x="6713" y="31872"/>
                  </a:lnTo>
                  <a:lnTo>
                    <a:pt x="6713" y="31999"/>
                  </a:lnTo>
                  <a:lnTo>
                    <a:pt x="6628" y="32210"/>
                  </a:lnTo>
                  <a:lnTo>
                    <a:pt x="6417" y="32379"/>
                  </a:lnTo>
                  <a:lnTo>
                    <a:pt x="6333" y="32463"/>
                  </a:lnTo>
                  <a:lnTo>
                    <a:pt x="6206" y="32463"/>
                  </a:lnTo>
                  <a:lnTo>
                    <a:pt x="6206" y="32506"/>
                  </a:lnTo>
                  <a:lnTo>
                    <a:pt x="6206" y="32506"/>
                  </a:lnTo>
                  <a:lnTo>
                    <a:pt x="6037" y="32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a:off x="4479625" y="4018375"/>
              <a:ext cx="106600" cy="544600"/>
            </a:xfrm>
            <a:custGeom>
              <a:avLst/>
              <a:gdLst/>
              <a:ahLst/>
              <a:cxnLst/>
              <a:rect l="l" t="t" r="r" b="b"/>
              <a:pathLst>
                <a:path w="4264" h="21784" extrusionOk="0">
                  <a:moveTo>
                    <a:pt x="507" y="1"/>
                  </a:moveTo>
                  <a:lnTo>
                    <a:pt x="0" y="4644"/>
                  </a:lnTo>
                  <a:lnTo>
                    <a:pt x="2997" y="21277"/>
                  </a:lnTo>
                  <a:lnTo>
                    <a:pt x="3082" y="21488"/>
                  </a:lnTo>
                  <a:lnTo>
                    <a:pt x="3251" y="21657"/>
                  </a:lnTo>
                  <a:lnTo>
                    <a:pt x="3419" y="21783"/>
                  </a:lnTo>
                  <a:lnTo>
                    <a:pt x="3757" y="21783"/>
                  </a:lnTo>
                  <a:lnTo>
                    <a:pt x="3968" y="21699"/>
                  </a:lnTo>
                  <a:lnTo>
                    <a:pt x="4137" y="21572"/>
                  </a:lnTo>
                  <a:lnTo>
                    <a:pt x="4264" y="21403"/>
                  </a:lnTo>
                  <a:lnTo>
                    <a:pt x="4264" y="21150"/>
                  </a:lnTo>
                  <a:lnTo>
                    <a:pt x="4264" y="21066"/>
                  </a:lnTo>
                  <a:lnTo>
                    <a:pt x="3462" y="16464"/>
                  </a:lnTo>
                  <a:lnTo>
                    <a:pt x="507" y="1"/>
                  </a:lnTo>
                  <a:close/>
                </a:path>
              </a:pathLst>
            </a:custGeom>
            <a:solidFill>
              <a:srgbClr val="BDD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a:off x="4479625" y="4018375"/>
              <a:ext cx="106600" cy="544600"/>
            </a:xfrm>
            <a:custGeom>
              <a:avLst/>
              <a:gdLst/>
              <a:ahLst/>
              <a:cxnLst/>
              <a:rect l="l" t="t" r="r" b="b"/>
              <a:pathLst>
                <a:path w="4264" h="21784" fill="none" extrusionOk="0">
                  <a:moveTo>
                    <a:pt x="507" y="1"/>
                  </a:moveTo>
                  <a:lnTo>
                    <a:pt x="507" y="1"/>
                  </a:lnTo>
                  <a:lnTo>
                    <a:pt x="0" y="4644"/>
                  </a:lnTo>
                  <a:lnTo>
                    <a:pt x="2997" y="21277"/>
                  </a:lnTo>
                  <a:lnTo>
                    <a:pt x="2997" y="21277"/>
                  </a:lnTo>
                  <a:lnTo>
                    <a:pt x="3082" y="21488"/>
                  </a:lnTo>
                  <a:lnTo>
                    <a:pt x="3251" y="21657"/>
                  </a:lnTo>
                  <a:lnTo>
                    <a:pt x="3419" y="21783"/>
                  </a:lnTo>
                  <a:lnTo>
                    <a:pt x="3631" y="21783"/>
                  </a:lnTo>
                  <a:lnTo>
                    <a:pt x="3631" y="21783"/>
                  </a:lnTo>
                  <a:lnTo>
                    <a:pt x="3757" y="21783"/>
                  </a:lnTo>
                  <a:lnTo>
                    <a:pt x="3757" y="21783"/>
                  </a:lnTo>
                  <a:lnTo>
                    <a:pt x="3968" y="21699"/>
                  </a:lnTo>
                  <a:lnTo>
                    <a:pt x="4137" y="21572"/>
                  </a:lnTo>
                  <a:lnTo>
                    <a:pt x="4264" y="21403"/>
                  </a:lnTo>
                  <a:lnTo>
                    <a:pt x="4264" y="21150"/>
                  </a:lnTo>
                  <a:lnTo>
                    <a:pt x="4264" y="21150"/>
                  </a:lnTo>
                  <a:lnTo>
                    <a:pt x="4264" y="21066"/>
                  </a:lnTo>
                  <a:lnTo>
                    <a:pt x="3462" y="16464"/>
                  </a:lnTo>
                  <a:lnTo>
                    <a:pt x="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a:off x="4039525" y="3800975"/>
              <a:ext cx="167825" cy="763050"/>
            </a:xfrm>
            <a:custGeom>
              <a:avLst/>
              <a:gdLst/>
              <a:ahLst/>
              <a:cxnLst/>
              <a:rect l="l" t="t" r="r" b="b"/>
              <a:pathLst>
                <a:path w="6713" h="30522" extrusionOk="0">
                  <a:moveTo>
                    <a:pt x="1" y="1"/>
                  </a:moveTo>
                  <a:lnTo>
                    <a:pt x="43" y="296"/>
                  </a:lnTo>
                  <a:lnTo>
                    <a:pt x="5404" y="29973"/>
                  </a:lnTo>
                  <a:lnTo>
                    <a:pt x="5489" y="30184"/>
                  </a:lnTo>
                  <a:lnTo>
                    <a:pt x="5615" y="30353"/>
                  </a:lnTo>
                  <a:lnTo>
                    <a:pt x="5826" y="30479"/>
                  </a:lnTo>
                  <a:lnTo>
                    <a:pt x="6037" y="30522"/>
                  </a:lnTo>
                  <a:lnTo>
                    <a:pt x="6206" y="30522"/>
                  </a:lnTo>
                  <a:lnTo>
                    <a:pt x="6206" y="30479"/>
                  </a:lnTo>
                  <a:lnTo>
                    <a:pt x="6417" y="30437"/>
                  </a:lnTo>
                  <a:lnTo>
                    <a:pt x="6586" y="30268"/>
                  </a:lnTo>
                  <a:lnTo>
                    <a:pt x="6671" y="30099"/>
                  </a:lnTo>
                  <a:lnTo>
                    <a:pt x="6713" y="29888"/>
                  </a:lnTo>
                  <a:lnTo>
                    <a:pt x="6713" y="29762"/>
                  </a:lnTo>
                  <a:lnTo>
                    <a:pt x="5953" y="25625"/>
                  </a:lnTo>
                  <a:lnTo>
                    <a:pt x="4686" y="18533"/>
                  </a:lnTo>
                  <a:lnTo>
                    <a:pt x="4011" y="14944"/>
                  </a:lnTo>
                  <a:lnTo>
                    <a:pt x="4011" y="14902"/>
                  </a:lnTo>
                  <a:lnTo>
                    <a:pt x="1352" y="85"/>
                  </a:lnTo>
                  <a:lnTo>
                    <a:pt x="1352" y="1"/>
                  </a:lnTo>
                  <a:close/>
                </a:path>
              </a:pathLst>
            </a:custGeom>
            <a:solidFill>
              <a:srgbClr val="BDD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4039525" y="3800975"/>
              <a:ext cx="167825" cy="763050"/>
            </a:xfrm>
            <a:custGeom>
              <a:avLst/>
              <a:gdLst/>
              <a:ahLst/>
              <a:cxnLst/>
              <a:rect l="l" t="t" r="r" b="b"/>
              <a:pathLst>
                <a:path w="6713" h="30522" fill="none" extrusionOk="0">
                  <a:moveTo>
                    <a:pt x="1352" y="1"/>
                  </a:moveTo>
                  <a:lnTo>
                    <a:pt x="1" y="1"/>
                  </a:lnTo>
                  <a:lnTo>
                    <a:pt x="1" y="1"/>
                  </a:lnTo>
                  <a:lnTo>
                    <a:pt x="43" y="296"/>
                  </a:lnTo>
                  <a:lnTo>
                    <a:pt x="5404" y="29973"/>
                  </a:lnTo>
                  <a:lnTo>
                    <a:pt x="5404" y="29973"/>
                  </a:lnTo>
                  <a:lnTo>
                    <a:pt x="5489" y="30184"/>
                  </a:lnTo>
                  <a:lnTo>
                    <a:pt x="5615" y="30353"/>
                  </a:lnTo>
                  <a:lnTo>
                    <a:pt x="5826" y="30479"/>
                  </a:lnTo>
                  <a:lnTo>
                    <a:pt x="6037" y="30522"/>
                  </a:lnTo>
                  <a:lnTo>
                    <a:pt x="6037" y="30522"/>
                  </a:lnTo>
                  <a:lnTo>
                    <a:pt x="6037" y="30522"/>
                  </a:lnTo>
                  <a:lnTo>
                    <a:pt x="6037" y="30522"/>
                  </a:lnTo>
                  <a:lnTo>
                    <a:pt x="6122" y="30522"/>
                  </a:lnTo>
                  <a:lnTo>
                    <a:pt x="6122" y="30522"/>
                  </a:lnTo>
                  <a:lnTo>
                    <a:pt x="6206" y="30522"/>
                  </a:lnTo>
                  <a:lnTo>
                    <a:pt x="6206" y="30479"/>
                  </a:lnTo>
                  <a:lnTo>
                    <a:pt x="6206" y="30479"/>
                  </a:lnTo>
                  <a:lnTo>
                    <a:pt x="6417" y="30437"/>
                  </a:lnTo>
                  <a:lnTo>
                    <a:pt x="6586" y="30268"/>
                  </a:lnTo>
                  <a:lnTo>
                    <a:pt x="6671" y="30099"/>
                  </a:lnTo>
                  <a:lnTo>
                    <a:pt x="6713" y="29888"/>
                  </a:lnTo>
                  <a:lnTo>
                    <a:pt x="6713" y="29888"/>
                  </a:lnTo>
                  <a:lnTo>
                    <a:pt x="6713" y="29762"/>
                  </a:lnTo>
                  <a:lnTo>
                    <a:pt x="5953" y="25625"/>
                  </a:lnTo>
                  <a:lnTo>
                    <a:pt x="4686" y="18533"/>
                  </a:lnTo>
                  <a:lnTo>
                    <a:pt x="4011" y="14944"/>
                  </a:lnTo>
                  <a:lnTo>
                    <a:pt x="4011" y="14944"/>
                  </a:lnTo>
                  <a:lnTo>
                    <a:pt x="4011" y="14902"/>
                  </a:lnTo>
                  <a:lnTo>
                    <a:pt x="1352" y="85"/>
                  </a:lnTo>
                  <a:lnTo>
                    <a:pt x="1352" y="85"/>
                  </a:lnTo>
                  <a:lnTo>
                    <a:pt x="13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3817900" y="3678550"/>
              <a:ext cx="672300" cy="58075"/>
            </a:xfrm>
            <a:custGeom>
              <a:avLst/>
              <a:gdLst/>
              <a:ahLst/>
              <a:cxnLst/>
              <a:rect l="l" t="t" r="r" b="b"/>
              <a:pathLst>
                <a:path w="26892" h="2323" extrusionOk="0">
                  <a:moveTo>
                    <a:pt x="2365" y="1"/>
                  </a:moveTo>
                  <a:lnTo>
                    <a:pt x="1858" y="43"/>
                  </a:lnTo>
                  <a:lnTo>
                    <a:pt x="1436" y="170"/>
                  </a:lnTo>
                  <a:lnTo>
                    <a:pt x="1056" y="381"/>
                  </a:lnTo>
                  <a:lnTo>
                    <a:pt x="676" y="676"/>
                  </a:lnTo>
                  <a:lnTo>
                    <a:pt x="381" y="1014"/>
                  </a:lnTo>
                  <a:lnTo>
                    <a:pt x="169" y="1436"/>
                  </a:lnTo>
                  <a:lnTo>
                    <a:pt x="43" y="1858"/>
                  </a:lnTo>
                  <a:lnTo>
                    <a:pt x="1" y="2323"/>
                  </a:lnTo>
                  <a:lnTo>
                    <a:pt x="26891" y="2323"/>
                  </a:lnTo>
                  <a:lnTo>
                    <a:pt x="26849" y="1858"/>
                  </a:lnTo>
                  <a:lnTo>
                    <a:pt x="26722" y="1436"/>
                  </a:lnTo>
                  <a:lnTo>
                    <a:pt x="26511" y="1014"/>
                  </a:lnTo>
                  <a:lnTo>
                    <a:pt x="26216" y="676"/>
                  </a:lnTo>
                  <a:lnTo>
                    <a:pt x="25878" y="381"/>
                  </a:lnTo>
                  <a:lnTo>
                    <a:pt x="25456" y="170"/>
                  </a:lnTo>
                  <a:lnTo>
                    <a:pt x="25034" y="43"/>
                  </a:lnTo>
                  <a:lnTo>
                    <a:pt x="24569"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3817900" y="3678550"/>
              <a:ext cx="672300" cy="58075"/>
            </a:xfrm>
            <a:custGeom>
              <a:avLst/>
              <a:gdLst/>
              <a:ahLst/>
              <a:cxnLst/>
              <a:rect l="l" t="t" r="r" b="b"/>
              <a:pathLst>
                <a:path w="26892" h="2323" fill="none" extrusionOk="0">
                  <a:moveTo>
                    <a:pt x="26891" y="2323"/>
                  </a:moveTo>
                  <a:lnTo>
                    <a:pt x="1" y="2323"/>
                  </a:lnTo>
                  <a:lnTo>
                    <a:pt x="1" y="2323"/>
                  </a:lnTo>
                  <a:lnTo>
                    <a:pt x="43" y="1858"/>
                  </a:lnTo>
                  <a:lnTo>
                    <a:pt x="169" y="1436"/>
                  </a:lnTo>
                  <a:lnTo>
                    <a:pt x="381" y="1014"/>
                  </a:lnTo>
                  <a:lnTo>
                    <a:pt x="676" y="676"/>
                  </a:lnTo>
                  <a:lnTo>
                    <a:pt x="1056" y="381"/>
                  </a:lnTo>
                  <a:lnTo>
                    <a:pt x="1436" y="170"/>
                  </a:lnTo>
                  <a:lnTo>
                    <a:pt x="1858" y="43"/>
                  </a:lnTo>
                  <a:lnTo>
                    <a:pt x="2365" y="1"/>
                  </a:lnTo>
                  <a:lnTo>
                    <a:pt x="24569" y="1"/>
                  </a:lnTo>
                  <a:lnTo>
                    <a:pt x="24569" y="1"/>
                  </a:lnTo>
                  <a:lnTo>
                    <a:pt x="25034" y="43"/>
                  </a:lnTo>
                  <a:lnTo>
                    <a:pt x="25456" y="170"/>
                  </a:lnTo>
                  <a:lnTo>
                    <a:pt x="25878" y="381"/>
                  </a:lnTo>
                  <a:lnTo>
                    <a:pt x="26216" y="676"/>
                  </a:lnTo>
                  <a:lnTo>
                    <a:pt x="26511" y="1014"/>
                  </a:lnTo>
                  <a:lnTo>
                    <a:pt x="26722" y="1436"/>
                  </a:lnTo>
                  <a:lnTo>
                    <a:pt x="26849" y="1858"/>
                  </a:lnTo>
                  <a:lnTo>
                    <a:pt x="26891" y="2323"/>
                  </a:lnTo>
                  <a:lnTo>
                    <a:pt x="26891"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3801025" y="3734500"/>
              <a:ext cx="706050" cy="66500"/>
            </a:xfrm>
            <a:custGeom>
              <a:avLst/>
              <a:gdLst/>
              <a:ahLst/>
              <a:cxnLst/>
              <a:rect l="l" t="t" r="r" b="b"/>
              <a:pathLst>
                <a:path w="28242" h="2660" extrusionOk="0">
                  <a:moveTo>
                    <a:pt x="253" y="0"/>
                  </a:moveTo>
                  <a:lnTo>
                    <a:pt x="127" y="127"/>
                  </a:lnTo>
                  <a:lnTo>
                    <a:pt x="42" y="253"/>
                  </a:lnTo>
                  <a:lnTo>
                    <a:pt x="0" y="422"/>
                  </a:lnTo>
                  <a:lnTo>
                    <a:pt x="0" y="2237"/>
                  </a:lnTo>
                  <a:lnTo>
                    <a:pt x="42" y="2406"/>
                  </a:lnTo>
                  <a:lnTo>
                    <a:pt x="127" y="2533"/>
                  </a:lnTo>
                  <a:lnTo>
                    <a:pt x="253" y="2617"/>
                  </a:lnTo>
                  <a:lnTo>
                    <a:pt x="422" y="2660"/>
                  </a:lnTo>
                  <a:lnTo>
                    <a:pt x="27820" y="2660"/>
                  </a:lnTo>
                  <a:lnTo>
                    <a:pt x="27988" y="2617"/>
                  </a:lnTo>
                  <a:lnTo>
                    <a:pt x="28115" y="2533"/>
                  </a:lnTo>
                  <a:lnTo>
                    <a:pt x="28199" y="2406"/>
                  </a:lnTo>
                  <a:lnTo>
                    <a:pt x="28242" y="2237"/>
                  </a:lnTo>
                  <a:lnTo>
                    <a:pt x="28242" y="422"/>
                  </a:lnTo>
                  <a:lnTo>
                    <a:pt x="28199" y="253"/>
                  </a:lnTo>
                  <a:lnTo>
                    <a:pt x="28115" y="127"/>
                  </a:lnTo>
                  <a:lnTo>
                    <a:pt x="27988"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3801025" y="3734500"/>
              <a:ext cx="706050" cy="66500"/>
            </a:xfrm>
            <a:custGeom>
              <a:avLst/>
              <a:gdLst/>
              <a:ahLst/>
              <a:cxnLst/>
              <a:rect l="l" t="t" r="r" b="b"/>
              <a:pathLst>
                <a:path w="28242" h="2660" fill="none" extrusionOk="0">
                  <a:moveTo>
                    <a:pt x="422" y="0"/>
                  </a:moveTo>
                  <a:lnTo>
                    <a:pt x="27820" y="0"/>
                  </a:lnTo>
                  <a:lnTo>
                    <a:pt x="27820" y="0"/>
                  </a:lnTo>
                  <a:lnTo>
                    <a:pt x="27988" y="0"/>
                  </a:lnTo>
                  <a:lnTo>
                    <a:pt x="28115" y="127"/>
                  </a:lnTo>
                  <a:lnTo>
                    <a:pt x="28199" y="253"/>
                  </a:lnTo>
                  <a:lnTo>
                    <a:pt x="28242" y="422"/>
                  </a:lnTo>
                  <a:lnTo>
                    <a:pt x="28242" y="2237"/>
                  </a:lnTo>
                  <a:lnTo>
                    <a:pt x="28242" y="2237"/>
                  </a:lnTo>
                  <a:lnTo>
                    <a:pt x="28199" y="2406"/>
                  </a:lnTo>
                  <a:lnTo>
                    <a:pt x="28115" y="2533"/>
                  </a:lnTo>
                  <a:lnTo>
                    <a:pt x="27988" y="2617"/>
                  </a:lnTo>
                  <a:lnTo>
                    <a:pt x="27820" y="2660"/>
                  </a:lnTo>
                  <a:lnTo>
                    <a:pt x="422" y="2660"/>
                  </a:lnTo>
                  <a:lnTo>
                    <a:pt x="422" y="2660"/>
                  </a:lnTo>
                  <a:lnTo>
                    <a:pt x="253" y="2617"/>
                  </a:lnTo>
                  <a:lnTo>
                    <a:pt x="127" y="2533"/>
                  </a:lnTo>
                  <a:lnTo>
                    <a:pt x="42" y="2406"/>
                  </a:lnTo>
                  <a:lnTo>
                    <a:pt x="0" y="2237"/>
                  </a:lnTo>
                  <a:lnTo>
                    <a:pt x="0" y="422"/>
                  </a:lnTo>
                  <a:lnTo>
                    <a:pt x="0" y="422"/>
                  </a:lnTo>
                  <a:lnTo>
                    <a:pt x="42" y="253"/>
                  </a:lnTo>
                  <a:lnTo>
                    <a:pt x="127" y="127"/>
                  </a:lnTo>
                  <a:lnTo>
                    <a:pt x="253" y="0"/>
                  </a:lnTo>
                  <a:lnTo>
                    <a:pt x="4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a:off x="3801025" y="3734500"/>
              <a:ext cx="524525" cy="66500"/>
            </a:xfrm>
            <a:custGeom>
              <a:avLst/>
              <a:gdLst/>
              <a:ahLst/>
              <a:cxnLst/>
              <a:rect l="l" t="t" r="r" b="b"/>
              <a:pathLst>
                <a:path w="20981" h="2660" extrusionOk="0">
                  <a:moveTo>
                    <a:pt x="253" y="0"/>
                  </a:moveTo>
                  <a:lnTo>
                    <a:pt x="127" y="127"/>
                  </a:lnTo>
                  <a:lnTo>
                    <a:pt x="42" y="253"/>
                  </a:lnTo>
                  <a:lnTo>
                    <a:pt x="0" y="422"/>
                  </a:lnTo>
                  <a:lnTo>
                    <a:pt x="0" y="2237"/>
                  </a:lnTo>
                  <a:lnTo>
                    <a:pt x="42" y="2406"/>
                  </a:lnTo>
                  <a:lnTo>
                    <a:pt x="127" y="2533"/>
                  </a:lnTo>
                  <a:lnTo>
                    <a:pt x="253" y="2617"/>
                  </a:lnTo>
                  <a:lnTo>
                    <a:pt x="422" y="2660"/>
                  </a:lnTo>
                  <a:lnTo>
                    <a:pt x="17224" y="2660"/>
                  </a:lnTo>
                  <a:lnTo>
                    <a:pt x="17224" y="0"/>
                  </a:lnTo>
                  <a:close/>
                  <a:moveTo>
                    <a:pt x="19799" y="0"/>
                  </a:moveTo>
                  <a:lnTo>
                    <a:pt x="19799" y="2660"/>
                  </a:lnTo>
                  <a:lnTo>
                    <a:pt x="20981" y="2660"/>
                  </a:lnTo>
                  <a:lnTo>
                    <a:pt x="20939" y="1731"/>
                  </a:lnTo>
                  <a:lnTo>
                    <a:pt x="20854" y="971"/>
                  </a:lnTo>
                  <a:lnTo>
                    <a:pt x="20770" y="380"/>
                  </a:lnTo>
                  <a:lnTo>
                    <a:pt x="20643" y="0"/>
                  </a:lnTo>
                  <a:close/>
                </a:path>
              </a:pathLst>
            </a:custGeom>
            <a:solidFill>
              <a:srgbClr val="D3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1"/>
            <p:cNvSpPr/>
            <p:nvPr/>
          </p:nvSpPr>
          <p:spPr>
            <a:xfrm>
              <a:off x="3801025" y="3734500"/>
              <a:ext cx="430600" cy="66500"/>
            </a:xfrm>
            <a:custGeom>
              <a:avLst/>
              <a:gdLst/>
              <a:ahLst/>
              <a:cxnLst/>
              <a:rect l="l" t="t" r="r" b="b"/>
              <a:pathLst>
                <a:path w="17224" h="2660" fill="none" extrusionOk="0">
                  <a:moveTo>
                    <a:pt x="17224" y="0"/>
                  </a:moveTo>
                  <a:lnTo>
                    <a:pt x="422" y="0"/>
                  </a:lnTo>
                  <a:lnTo>
                    <a:pt x="422" y="0"/>
                  </a:lnTo>
                  <a:lnTo>
                    <a:pt x="253" y="0"/>
                  </a:lnTo>
                  <a:lnTo>
                    <a:pt x="127" y="127"/>
                  </a:lnTo>
                  <a:lnTo>
                    <a:pt x="42" y="253"/>
                  </a:lnTo>
                  <a:lnTo>
                    <a:pt x="0" y="422"/>
                  </a:lnTo>
                  <a:lnTo>
                    <a:pt x="0" y="2237"/>
                  </a:lnTo>
                  <a:lnTo>
                    <a:pt x="0" y="2237"/>
                  </a:lnTo>
                  <a:lnTo>
                    <a:pt x="42" y="2406"/>
                  </a:lnTo>
                  <a:lnTo>
                    <a:pt x="127" y="2533"/>
                  </a:lnTo>
                  <a:lnTo>
                    <a:pt x="253" y="2617"/>
                  </a:lnTo>
                  <a:lnTo>
                    <a:pt x="422" y="2660"/>
                  </a:lnTo>
                  <a:lnTo>
                    <a:pt x="17224" y="2660"/>
                  </a:lnTo>
                  <a:lnTo>
                    <a:pt x="172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4295975" y="3734500"/>
              <a:ext cx="29575" cy="66500"/>
            </a:xfrm>
            <a:custGeom>
              <a:avLst/>
              <a:gdLst/>
              <a:ahLst/>
              <a:cxnLst/>
              <a:rect l="l" t="t" r="r" b="b"/>
              <a:pathLst>
                <a:path w="1183" h="2660" fill="none" extrusionOk="0">
                  <a:moveTo>
                    <a:pt x="845" y="0"/>
                  </a:moveTo>
                  <a:lnTo>
                    <a:pt x="1" y="0"/>
                  </a:lnTo>
                  <a:lnTo>
                    <a:pt x="1" y="2660"/>
                  </a:lnTo>
                  <a:lnTo>
                    <a:pt x="1183" y="2660"/>
                  </a:lnTo>
                  <a:lnTo>
                    <a:pt x="1183" y="2660"/>
                  </a:lnTo>
                  <a:lnTo>
                    <a:pt x="1141" y="1731"/>
                  </a:lnTo>
                  <a:lnTo>
                    <a:pt x="1056" y="971"/>
                  </a:lnTo>
                  <a:lnTo>
                    <a:pt x="972" y="380"/>
                  </a:lnTo>
                  <a:lnTo>
                    <a:pt x="8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1"/>
            <p:cNvSpPr/>
            <p:nvPr/>
          </p:nvSpPr>
          <p:spPr>
            <a:xfrm>
              <a:off x="4578825" y="3124500"/>
              <a:ext cx="198425" cy="84450"/>
            </a:xfrm>
            <a:custGeom>
              <a:avLst/>
              <a:gdLst/>
              <a:ahLst/>
              <a:cxnLst/>
              <a:rect l="l" t="t" r="r" b="b"/>
              <a:pathLst>
                <a:path w="7937" h="3378" extrusionOk="0">
                  <a:moveTo>
                    <a:pt x="4939" y="0"/>
                  </a:moveTo>
                  <a:lnTo>
                    <a:pt x="4348" y="85"/>
                  </a:lnTo>
                  <a:lnTo>
                    <a:pt x="4053" y="127"/>
                  </a:lnTo>
                  <a:lnTo>
                    <a:pt x="3842" y="211"/>
                  </a:lnTo>
                  <a:lnTo>
                    <a:pt x="3631" y="338"/>
                  </a:lnTo>
                  <a:lnTo>
                    <a:pt x="3462" y="465"/>
                  </a:lnTo>
                  <a:lnTo>
                    <a:pt x="3166" y="760"/>
                  </a:lnTo>
                  <a:lnTo>
                    <a:pt x="2829" y="1013"/>
                  </a:lnTo>
                  <a:lnTo>
                    <a:pt x="2449" y="1182"/>
                  </a:lnTo>
                  <a:lnTo>
                    <a:pt x="2027" y="1309"/>
                  </a:lnTo>
                  <a:lnTo>
                    <a:pt x="338" y="929"/>
                  </a:lnTo>
                  <a:lnTo>
                    <a:pt x="0" y="2660"/>
                  </a:lnTo>
                  <a:lnTo>
                    <a:pt x="2533" y="2955"/>
                  </a:lnTo>
                  <a:lnTo>
                    <a:pt x="2744" y="3082"/>
                  </a:lnTo>
                  <a:lnTo>
                    <a:pt x="2955" y="3209"/>
                  </a:lnTo>
                  <a:lnTo>
                    <a:pt x="3209" y="3293"/>
                  </a:lnTo>
                  <a:lnTo>
                    <a:pt x="3462" y="3335"/>
                  </a:lnTo>
                  <a:lnTo>
                    <a:pt x="4306" y="3377"/>
                  </a:lnTo>
                  <a:lnTo>
                    <a:pt x="6459" y="3377"/>
                  </a:lnTo>
                  <a:lnTo>
                    <a:pt x="7135" y="3335"/>
                  </a:lnTo>
                  <a:lnTo>
                    <a:pt x="7641" y="3251"/>
                  </a:lnTo>
                  <a:lnTo>
                    <a:pt x="7810" y="3209"/>
                  </a:lnTo>
                  <a:lnTo>
                    <a:pt x="7894" y="3124"/>
                  </a:lnTo>
                  <a:lnTo>
                    <a:pt x="7937" y="3040"/>
                  </a:lnTo>
                  <a:lnTo>
                    <a:pt x="7937" y="2913"/>
                  </a:lnTo>
                  <a:lnTo>
                    <a:pt x="7894" y="2533"/>
                  </a:lnTo>
                  <a:lnTo>
                    <a:pt x="7768" y="2027"/>
                  </a:lnTo>
                  <a:lnTo>
                    <a:pt x="7599" y="1478"/>
                  </a:lnTo>
                  <a:lnTo>
                    <a:pt x="7261" y="507"/>
                  </a:lnTo>
                  <a:lnTo>
                    <a:pt x="7092" y="85"/>
                  </a:lnTo>
                  <a:lnTo>
                    <a:pt x="6628" y="42"/>
                  </a:lnTo>
                  <a:lnTo>
                    <a:pt x="6164"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4578825" y="3124500"/>
              <a:ext cx="198425" cy="84450"/>
            </a:xfrm>
            <a:custGeom>
              <a:avLst/>
              <a:gdLst/>
              <a:ahLst/>
              <a:cxnLst/>
              <a:rect l="l" t="t" r="r" b="b"/>
              <a:pathLst>
                <a:path w="7937" h="3378" fill="none" extrusionOk="0">
                  <a:moveTo>
                    <a:pt x="338" y="929"/>
                  </a:moveTo>
                  <a:lnTo>
                    <a:pt x="2027" y="1309"/>
                  </a:lnTo>
                  <a:lnTo>
                    <a:pt x="2027" y="1309"/>
                  </a:lnTo>
                  <a:lnTo>
                    <a:pt x="2449" y="1182"/>
                  </a:lnTo>
                  <a:lnTo>
                    <a:pt x="2829" y="1013"/>
                  </a:lnTo>
                  <a:lnTo>
                    <a:pt x="3166" y="760"/>
                  </a:lnTo>
                  <a:lnTo>
                    <a:pt x="3462" y="465"/>
                  </a:lnTo>
                  <a:lnTo>
                    <a:pt x="3462" y="465"/>
                  </a:lnTo>
                  <a:lnTo>
                    <a:pt x="3631" y="338"/>
                  </a:lnTo>
                  <a:lnTo>
                    <a:pt x="3842" y="211"/>
                  </a:lnTo>
                  <a:lnTo>
                    <a:pt x="4053" y="127"/>
                  </a:lnTo>
                  <a:lnTo>
                    <a:pt x="4348" y="85"/>
                  </a:lnTo>
                  <a:lnTo>
                    <a:pt x="4939" y="0"/>
                  </a:lnTo>
                  <a:lnTo>
                    <a:pt x="5573" y="0"/>
                  </a:lnTo>
                  <a:lnTo>
                    <a:pt x="6164" y="0"/>
                  </a:lnTo>
                  <a:lnTo>
                    <a:pt x="6628" y="42"/>
                  </a:lnTo>
                  <a:lnTo>
                    <a:pt x="7092" y="85"/>
                  </a:lnTo>
                  <a:lnTo>
                    <a:pt x="7092" y="85"/>
                  </a:lnTo>
                  <a:lnTo>
                    <a:pt x="7261" y="507"/>
                  </a:lnTo>
                  <a:lnTo>
                    <a:pt x="7599" y="1478"/>
                  </a:lnTo>
                  <a:lnTo>
                    <a:pt x="7768" y="2027"/>
                  </a:lnTo>
                  <a:lnTo>
                    <a:pt x="7894" y="2533"/>
                  </a:lnTo>
                  <a:lnTo>
                    <a:pt x="7937" y="2913"/>
                  </a:lnTo>
                  <a:lnTo>
                    <a:pt x="7937" y="3040"/>
                  </a:lnTo>
                  <a:lnTo>
                    <a:pt x="7894" y="3124"/>
                  </a:lnTo>
                  <a:lnTo>
                    <a:pt x="7894" y="3124"/>
                  </a:lnTo>
                  <a:lnTo>
                    <a:pt x="7810" y="3209"/>
                  </a:lnTo>
                  <a:lnTo>
                    <a:pt x="7641" y="3251"/>
                  </a:lnTo>
                  <a:lnTo>
                    <a:pt x="7135" y="3335"/>
                  </a:lnTo>
                  <a:lnTo>
                    <a:pt x="6459" y="3377"/>
                  </a:lnTo>
                  <a:lnTo>
                    <a:pt x="5741" y="3377"/>
                  </a:lnTo>
                  <a:lnTo>
                    <a:pt x="4306" y="3377"/>
                  </a:lnTo>
                  <a:lnTo>
                    <a:pt x="3462" y="3335"/>
                  </a:lnTo>
                  <a:lnTo>
                    <a:pt x="3462" y="3335"/>
                  </a:lnTo>
                  <a:lnTo>
                    <a:pt x="3209" y="3293"/>
                  </a:lnTo>
                  <a:lnTo>
                    <a:pt x="2955" y="3209"/>
                  </a:lnTo>
                  <a:lnTo>
                    <a:pt x="2744" y="3082"/>
                  </a:lnTo>
                  <a:lnTo>
                    <a:pt x="2533" y="2955"/>
                  </a:lnTo>
                  <a:lnTo>
                    <a:pt x="0" y="2660"/>
                  </a:lnTo>
                  <a:lnTo>
                    <a:pt x="338" y="9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1"/>
            <p:cNvSpPr/>
            <p:nvPr/>
          </p:nvSpPr>
          <p:spPr>
            <a:xfrm>
              <a:off x="4439500" y="2879650"/>
              <a:ext cx="195275" cy="326125"/>
            </a:xfrm>
            <a:custGeom>
              <a:avLst/>
              <a:gdLst/>
              <a:ahLst/>
              <a:cxnLst/>
              <a:rect l="l" t="t" r="r" b="b"/>
              <a:pathLst>
                <a:path w="7811" h="13045" extrusionOk="0">
                  <a:moveTo>
                    <a:pt x="2027" y="1"/>
                  </a:moveTo>
                  <a:lnTo>
                    <a:pt x="1943" y="127"/>
                  </a:lnTo>
                  <a:lnTo>
                    <a:pt x="1647" y="549"/>
                  </a:lnTo>
                  <a:lnTo>
                    <a:pt x="1225" y="1225"/>
                  </a:lnTo>
                  <a:lnTo>
                    <a:pt x="1014" y="1647"/>
                  </a:lnTo>
                  <a:lnTo>
                    <a:pt x="803" y="2111"/>
                  </a:lnTo>
                  <a:lnTo>
                    <a:pt x="592" y="2618"/>
                  </a:lnTo>
                  <a:lnTo>
                    <a:pt x="381" y="3167"/>
                  </a:lnTo>
                  <a:lnTo>
                    <a:pt x="212" y="3758"/>
                  </a:lnTo>
                  <a:lnTo>
                    <a:pt x="128" y="4391"/>
                  </a:lnTo>
                  <a:lnTo>
                    <a:pt x="43" y="5024"/>
                  </a:lnTo>
                  <a:lnTo>
                    <a:pt x="1" y="5742"/>
                  </a:lnTo>
                  <a:lnTo>
                    <a:pt x="43" y="6459"/>
                  </a:lnTo>
                  <a:lnTo>
                    <a:pt x="170" y="7177"/>
                  </a:lnTo>
                  <a:lnTo>
                    <a:pt x="339" y="7810"/>
                  </a:lnTo>
                  <a:lnTo>
                    <a:pt x="550" y="8443"/>
                  </a:lnTo>
                  <a:lnTo>
                    <a:pt x="972" y="9330"/>
                  </a:lnTo>
                  <a:lnTo>
                    <a:pt x="1436" y="10132"/>
                  </a:lnTo>
                  <a:lnTo>
                    <a:pt x="1943" y="10807"/>
                  </a:lnTo>
                  <a:lnTo>
                    <a:pt x="2449" y="11398"/>
                  </a:lnTo>
                  <a:lnTo>
                    <a:pt x="3040" y="11905"/>
                  </a:lnTo>
                  <a:lnTo>
                    <a:pt x="3589" y="12285"/>
                  </a:lnTo>
                  <a:lnTo>
                    <a:pt x="4180" y="12580"/>
                  </a:lnTo>
                  <a:lnTo>
                    <a:pt x="4771" y="12791"/>
                  </a:lnTo>
                  <a:lnTo>
                    <a:pt x="5320" y="12918"/>
                  </a:lnTo>
                  <a:lnTo>
                    <a:pt x="5911" y="13003"/>
                  </a:lnTo>
                  <a:lnTo>
                    <a:pt x="6502" y="13045"/>
                  </a:lnTo>
                  <a:lnTo>
                    <a:pt x="7135" y="13003"/>
                  </a:lnTo>
                  <a:lnTo>
                    <a:pt x="7811" y="10681"/>
                  </a:lnTo>
                  <a:lnTo>
                    <a:pt x="7473" y="10427"/>
                  </a:lnTo>
                  <a:lnTo>
                    <a:pt x="7177" y="10132"/>
                  </a:lnTo>
                  <a:lnTo>
                    <a:pt x="6882" y="9836"/>
                  </a:lnTo>
                  <a:lnTo>
                    <a:pt x="6586" y="9541"/>
                  </a:lnTo>
                  <a:lnTo>
                    <a:pt x="6375" y="9245"/>
                  </a:lnTo>
                  <a:lnTo>
                    <a:pt x="6164" y="8823"/>
                  </a:lnTo>
                  <a:lnTo>
                    <a:pt x="5700" y="7726"/>
                  </a:lnTo>
                  <a:lnTo>
                    <a:pt x="4560" y="4897"/>
                  </a:lnTo>
                  <a:lnTo>
                    <a:pt x="3927" y="3420"/>
                  </a:lnTo>
                  <a:lnTo>
                    <a:pt x="3294" y="1985"/>
                  </a:lnTo>
                  <a:lnTo>
                    <a:pt x="2956" y="1394"/>
                  </a:lnTo>
                  <a:lnTo>
                    <a:pt x="2660" y="845"/>
                  </a:lnTo>
                  <a:lnTo>
                    <a:pt x="2365" y="380"/>
                  </a:lnTo>
                  <a:lnTo>
                    <a:pt x="2027"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1"/>
            <p:cNvSpPr/>
            <p:nvPr/>
          </p:nvSpPr>
          <p:spPr>
            <a:xfrm>
              <a:off x="4439500" y="2879650"/>
              <a:ext cx="195275" cy="326125"/>
            </a:xfrm>
            <a:custGeom>
              <a:avLst/>
              <a:gdLst/>
              <a:ahLst/>
              <a:cxnLst/>
              <a:rect l="l" t="t" r="r" b="b"/>
              <a:pathLst>
                <a:path w="7811" h="13045" fill="none" extrusionOk="0">
                  <a:moveTo>
                    <a:pt x="7811" y="10681"/>
                  </a:moveTo>
                  <a:lnTo>
                    <a:pt x="7811" y="10681"/>
                  </a:lnTo>
                  <a:lnTo>
                    <a:pt x="7473" y="10427"/>
                  </a:lnTo>
                  <a:lnTo>
                    <a:pt x="7177" y="10132"/>
                  </a:lnTo>
                  <a:lnTo>
                    <a:pt x="6882" y="9836"/>
                  </a:lnTo>
                  <a:lnTo>
                    <a:pt x="6586" y="9541"/>
                  </a:lnTo>
                  <a:lnTo>
                    <a:pt x="6586" y="9541"/>
                  </a:lnTo>
                  <a:lnTo>
                    <a:pt x="6375" y="9245"/>
                  </a:lnTo>
                  <a:lnTo>
                    <a:pt x="6164" y="8823"/>
                  </a:lnTo>
                  <a:lnTo>
                    <a:pt x="5700" y="7726"/>
                  </a:lnTo>
                  <a:lnTo>
                    <a:pt x="4560" y="4897"/>
                  </a:lnTo>
                  <a:lnTo>
                    <a:pt x="3927" y="3420"/>
                  </a:lnTo>
                  <a:lnTo>
                    <a:pt x="3294" y="1985"/>
                  </a:lnTo>
                  <a:lnTo>
                    <a:pt x="2956" y="1394"/>
                  </a:lnTo>
                  <a:lnTo>
                    <a:pt x="2660" y="845"/>
                  </a:lnTo>
                  <a:lnTo>
                    <a:pt x="2365" y="380"/>
                  </a:lnTo>
                  <a:lnTo>
                    <a:pt x="2027" y="1"/>
                  </a:lnTo>
                  <a:lnTo>
                    <a:pt x="2027" y="1"/>
                  </a:lnTo>
                  <a:lnTo>
                    <a:pt x="1943" y="127"/>
                  </a:lnTo>
                  <a:lnTo>
                    <a:pt x="1647" y="549"/>
                  </a:lnTo>
                  <a:lnTo>
                    <a:pt x="1225" y="1225"/>
                  </a:lnTo>
                  <a:lnTo>
                    <a:pt x="1014" y="1647"/>
                  </a:lnTo>
                  <a:lnTo>
                    <a:pt x="803" y="2111"/>
                  </a:lnTo>
                  <a:lnTo>
                    <a:pt x="592" y="2618"/>
                  </a:lnTo>
                  <a:lnTo>
                    <a:pt x="381" y="3167"/>
                  </a:lnTo>
                  <a:lnTo>
                    <a:pt x="212" y="3758"/>
                  </a:lnTo>
                  <a:lnTo>
                    <a:pt x="128" y="4391"/>
                  </a:lnTo>
                  <a:lnTo>
                    <a:pt x="43" y="5024"/>
                  </a:lnTo>
                  <a:lnTo>
                    <a:pt x="1" y="5742"/>
                  </a:lnTo>
                  <a:lnTo>
                    <a:pt x="43" y="6459"/>
                  </a:lnTo>
                  <a:lnTo>
                    <a:pt x="170" y="7177"/>
                  </a:lnTo>
                  <a:lnTo>
                    <a:pt x="170" y="7177"/>
                  </a:lnTo>
                  <a:lnTo>
                    <a:pt x="339" y="7810"/>
                  </a:lnTo>
                  <a:lnTo>
                    <a:pt x="550" y="8443"/>
                  </a:lnTo>
                  <a:lnTo>
                    <a:pt x="550" y="8443"/>
                  </a:lnTo>
                  <a:lnTo>
                    <a:pt x="972" y="9330"/>
                  </a:lnTo>
                  <a:lnTo>
                    <a:pt x="1436" y="10132"/>
                  </a:lnTo>
                  <a:lnTo>
                    <a:pt x="1943" y="10807"/>
                  </a:lnTo>
                  <a:lnTo>
                    <a:pt x="2449" y="11398"/>
                  </a:lnTo>
                  <a:lnTo>
                    <a:pt x="3040" y="11905"/>
                  </a:lnTo>
                  <a:lnTo>
                    <a:pt x="3589" y="12285"/>
                  </a:lnTo>
                  <a:lnTo>
                    <a:pt x="4180" y="12580"/>
                  </a:lnTo>
                  <a:lnTo>
                    <a:pt x="4771" y="12791"/>
                  </a:lnTo>
                  <a:lnTo>
                    <a:pt x="4771" y="12791"/>
                  </a:lnTo>
                  <a:lnTo>
                    <a:pt x="5320" y="12918"/>
                  </a:lnTo>
                  <a:lnTo>
                    <a:pt x="5911" y="13003"/>
                  </a:lnTo>
                  <a:lnTo>
                    <a:pt x="6502" y="13045"/>
                  </a:lnTo>
                  <a:lnTo>
                    <a:pt x="7135" y="13003"/>
                  </a:lnTo>
                  <a:lnTo>
                    <a:pt x="7811" y="106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4465900" y="3118150"/>
              <a:ext cx="10575" cy="16925"/>
            </a:xfrm>
            <a:custGeom>
              <a:avLst/>
              <a:gdLst/>
              <a:ahLst/>
              <a:cxnLst/>
              <a:rect l="l" t="t" r="r" b="b"/>
              <a:pathLst>
                <a:path w="423" h="677" extrusionOk="0">
                  <a:moveTo>
                    <a:pt x="0" y="1"/>
                  </a:moveTo>
                  <a:lnTo>
                    <a:pt x="0" y="43"/>
                  </a:lnTo>
                  <a:lnTo>
                    <a:pt x="380" y="676"/>
                  </a:lnTo>
                  <a:lnTo>
                    <a:pt x="422" y="676"/>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4508100" y="3170925"/>
              <a:ext cx="21150" cy="15850"/>
            </a:xfrm>
            <a:custGeom>
              <a:avLst/>
              <a:gdLst/>
              <a:ahLst/>
              <a:cxnLst/>
              <a:rect l="l" t="t" r="r" b="b"/>
              <a:pathLst>
                <a:path w="846" h="634" fill="none" extrusionOk="0">
                  <a:moveTo>
                    <a:pt x="1" y="1"/>
                  </a:moveTo>
                  <a:lnTo>
                    <a:pt x="1" y="1"/>
                  </a:lnTo>
                  <a:lnTo>
                    <a:pt x="1" y="1"/>
                  </a:lnTo>
                  <a:lnTo>
                    <a:pt x="1" y="1"/>
                  </a:lnTo>
                  <a:lnTo>
                    <a:pt x="423" y="338"/>
                  </a:lnTo>
                  <a:lnTo>
                    <a:pt x="845" y="634"/>
                  </a:lnTo>
                  <a:lnTo>
                    <a:pt x="845" y="634"/>
                  </a:lnTo>
                  <a:lnTo>
                    <a:pt x="845" y="634"/>
                  </a:lnTo>
                  <a:lnTo>
                    <a:pt x="423" y="33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4465900" y="3118150"/>
              <a:ext cx="10575" cy="16925"/>
            </a:xfrm>
            <a:custGeom>
              <a:avLst/>
              <a:gdLst/>
              <a:ahLst/>
              <a:cxnLst/>
              <a:rect l="l" t="t" r="r" b="b"/>
              <a:pathLst>
                <a:path w="423" h="677" fill="none" extrusionOk="0">
                  <a:moveTo>
                    <a:pt x="0" y="1"/>
                  </a:moveTo>
                  <a:lnTo>
                    <a:pt x="0" y="1"/>
                  </a:lnTo>
                  <a:lnTo>
                    <a:pt x="0" y="43"/>
                  </a:lnTo>
                  <a:lnTo>
                    <a:pt x="0" y="43"/>
                  </a:lnTo>
                  <a:lnTo>
                    <a:pt x="380" y="676"/>
                  </a:lnTo>
                  <a:lnTo>
                    <a:pt x="380" y="676"/>
                  </a:lnTo>
                  <a:lnTo>
                    <a:pt x="422" y="676"/>
                  </a:lnTo>
                  <a:lnTo>
                    <a:pt x="422" y="6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4465900" y="2972525"/>
              <a:ext cx="96050" cy="214250"/>
            </a:xfrm>
            <a:custGeom>
              <a:avLst/>
              <a:gdLst/>
              <a:ahLst/>
              <a:cxnLst/>
              <a:rect l="l" t="t" r="r" b="b"/>
              <a:pathLst>
                <a:path w="3842" h="8570" extrusionOk="0">
                  <a:moveTo>
                    <a:pt x="507" y="0"/>
                  </a:moveTo>
                  <a:lnTo>
                    <a:pt x="211" y="2913"/>
                  </a:lnTo>
                  <a:lnTo>
                    <a:pt x="0" y="5826"/>
                  </a:lnTo>
                  <a:lnTo>
                    <a:pt x="422" y="6501"/>
                  </a:lnTo>
                  <a:lnTo>
                    <a:pt x="1182" y="6586"/>
                  </a:lnTo>
                  <a:lnTo>
                    <a:pt x="1351" y="7008"/>
                  </a:lnTo>
                  <a:lnTo>
                    <a:pt x="1689" y="7937"/>
                  </a:lnTo>
                  <a:lnTo>
                    <a:pt x="2111" y="8274"/>
                  </a:lnTo>
                  <a:lnTo>
                    <a:pt x="2533" y="8570"/>
                  </a:lnTo>
                  <a:lnTo>
                    <a:pt x="3800" y="8570"/>
                  </a:lnTo>
                  <a:lnTo>
                    <a:pt x="3842" y="7894"/>
                  </a:lnTo>
                  <a:lnTo>
                    <a:pt x="3800" y="7219"/>
                  </a:lnTo>
                  <a:lnTo>
                    <a:pt x="3715" y="6501"/>
                  </a:lnTo>
                  <a:lnTo>
                    <a:pt x="3546" y="5826"/>
                  </a:lnTo>
                  <a:lnTo>
                    <a:pt x="3293" y="5108"/>
                  </a:lnTo>
                  <a:lnTo>
                    <a:pt x="3040" y="4433"/>
                  </a:lnTo>
                  <a:lnTo>
                    <a:pt x="2744" y="3757"/>
                  </a:lnTo>
                  <a:lnTo>
                    <a:pt x="2407" y="3124"/>
                  </a:lnTo>
                  <a:lnTo>
                    <a:pt x="1773" y="1942"/>
                  </a:lnTo>
                  <a:lnTo>
                    <a:pt x="1182" y="1014"/>
                  </a:lnTo>
                  <a:lnTo>
                    <a:pt x="507" y="0"/>
                  </a:lnTo>
                  <a:close/>
                </a:path>
              </a:pathLst>
            </a:custGeom>
            <a:solidFill>
              <a:srgbClr val="749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4465900" y="2972525"/>
              <a:ext cx="96050" cy="214250"/>
            </a:xfrm>
            <a:custGeom>
              <a:avLst/>
              <a:gdLst/>
              <a:ahLst/>
              <a:cxnLst/>
              <a:rect l="l" t="t" r="r" b="b"/>
              <a:pathLst>
                <a:path w="3842" h="8570" fill="none" extrusionOk="0">
                  <a:moveTo>
                    <a:pt x="507" y="0"/>
                  </a:moveTo>
                  <a:lnTo>
                    <a:pt x="507" y="0"/>
                  </a:lnTo>
                  <a:lnTo>
                    <a:pt x="211" y="2913"/>
                  </a:lnTo>
                  <a:lnTo>
                    <a:pt x="0" y="5826"/>
                  </a:lnTo>
                  <a:lnTo>
                    <a:pt x="0" y="5826"/>
                  </a:lnTo>
                  <a:lnTo>
                    <a:pt x="422" y="6501"/>
                  </a:lnTo>
                  <a:lnTo>
                    <a:pt x="422" y="6501"/>
                  </a:lnTo>
                  <a:lnTo>
                    <a:pt x="1182" y="6586"/>
                  </a:lnTo>
                  <a:lnTo>
                    <a:pt x="1182" y="6586"/>
                  </a:lnTo>
                  <a:lnTo>
                    <a:pt x="1351" y="7008"/>
                  </a:lnTo>
                  <a:lnTo>
                    <a:pt x="1689" y="7937"/>
                  </a:lnTo>
                  <a:lnTo>
                    <a:pt x="1689" y="7937"/>
                  </a:lnTo>
                  <a:lnTo>
                    <a:pt x="2111" y="8274"/>
                  </a:lnTo>
                  <a:lnTo>
                    <a:pt x="2533" y="8570"/>
                  </a:lnTo>
                  <a:lnTo>
                    <a:pt x="3800" y="8570"/>
                  </a:lnTo>
                  <a:lnTo>
                    <a:pt x="3800" y="8570"/>
                  </a:lnTo>
                  <a:lnTo>
                    <a:pt x="3842" y="7894"/>
                  </a:lnTo>
                  <a:lnTo>
                    <a:pt x="3800" y="7219"/>
                  </a:lnTo>
                  <a:lnTo>
                    <a:pt x="3715" y="6501"/>
                  </a:lnTo>
                  <a:lnTo>
                    <a:pt x="3546" y="5826"/>
                  </a:lnTo>
                  <a:lnTo>
                    <a:pt x="3293" y="5108"/>
                  </a:lnTo>
                  <a:lnTo>
                    <a:pt x="3040" y="4433"/>
                  </a:lnTo>
                  <a:lnTo>
                    <a:pt x="2744" y="3757"/>
                  </a:lnTo>
                  <a:lnTo>
                    <a:pt x="2407" y="3124"/>
                  </a:lnTo>
                  <a:lnTo>
                    <a:pt x="1773" y="1942"/>
                  </a:lnTo>
                  <a:lnTo>
                    <a:pt x="1182" y="1014"/>
                  </a:lnTo>
                  <a:lnTo>
                    <a:pt x="5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a:off x="3889675" y="3270125"/>
              <a:ext cx="615300" cy="445400"/>
            </a:xfrm>
            <a:custGeom>
              <a:avLst/>
              <a:gdLst/>
              <a:ahLst/>
              <a:cxnLst/>
              <a:rect l="l" t="t" r="r" b="b"/>
              <a:pathLst>
                <a:path w="24612" h="17816" extrusionOk="0">
                  <a:moveTo>
                    <a:pt x="2786" y="1"/>
                  </a:moveTo>
                  <a:lnTo>
                    <a:pt x="2153" y="1985"/>
                  </a:lnTo>
                  <a:lnTo>
                    <a:pt x="1604" y="4096"/>
                  </a:lnTo>
                  <a:lnTo>
                    <a:pt x="971" y="6586"/>
                  </a:lnTo>
                  <a:lnTo>
                    <a:pt x="676" y="7895"/>
                  </a:lnTo>
                  <a:lnTo>
                    <a:pt x="422" y="9204"/>
                  </a:lnTo>
                  <a:lnTo>
                    <a:pt x="211" y="10470"/>
                  </a:lnTo>
                  <a:lnTo>
                    <a:pt x="85" y="11652"/>
                  </a:lnTo>
                  <a:lnTo>
                    <a:pt x="0" y="12750"/>
                  </a:lnTo>
                  <a:lnTo>
                    <a:pt x="0" y="13256"/>
                  </a:lnTo>
                  <a:lnTo>
                    <a:pt x="42" y="13678"/>
                  </a:lnTo>
                  <a:lnTo>
                    <a:pt x="85" y="14100"/>
                  </a:lnTo>
                  <a:lnTo>
                    <a:pt x="169" y="14480"/>
                  </a:lnTo>
                  <a:lnTo>
                    <a:pt x="296" y="14776"/>
                  </a:lnTo>
                  <a:lnTo>
                    <a:pt x="465" y="15029"/>
                  </a:lnTo>
                  <a:lnTo>
                    <a:pt x="676" y="15325"/>
                  </a:lnTo>
                  <a:lnTo>
                    <a:pt x="929" y="15578"/>
                  </a:lnTo>
                  <a:lnTo>
                    <a:pt x="1224" y="15831"/>
                  </a:lnTo>
                  <a:lnTo>
                    <a:pt x="1562" y="16042"/>
                  </a:lnTo>
                  <a:lnTo>
                    <a:pt x="1942" y="16253"/>
                  </a:lnTo>
                  <a:lnTo>
                    <a:pt x="2364" y="16464"/>
                  </a:lnTo>
                  <a:lnTo>
                    <a:pt x="3251" y="16802"/>
                  </a:lnTo>
                  <a:lnTo>
                    <a:pt x="4264" y="17098"/>
                  </a:lnTo>
                  <a:lnTo>
                    <a:pt x="5361" y="17309"/>
                  </a:lnTo>
                  <a:lnTo>
                    <a:pt x="6543" y="17478"/>
                  </a:lnTo>
                  <a:lnTo>
                    <a:pt x="7768" y="17646"/>
                  </a:lnTo>
                  <a:lnTo>
                    <a:pt x="9076" y="17731"/>
                  </a:lnTo>
                  <a:lnTo>
                    <a:pt x="10427" y="17773"/>
                  </a:lnTo>
                  <a:lnTo>
                    <a:pt x="11820" y="17815"/>
                  </a:lnTo>
                  <a:lnTo>
                    <a:pt x="13171" y="17815"/>
                  </a:lnTo>
                  <a:lnTo>
                    <a:pt x="15957" y="17773"/>
                  </a:lnTo>
                  <a:lnTo>
                    <a:pt x="18575" y="17689"/>
                  </a:lnTo>
                  <a:lnTo>
                    <a:pt x="21994" y="17604"/>
                  </a:lnTo>
                  <a:lnTo>
                    <a:pt x="23429" y="17562"/>
                  </a:lnTo>
                  <a:lnTo>
                    <a:pt x="24611" y="17604"/>
                  </a:lnTo>
                  <a:lnTo>
                    <a:pt x="24611" y="9204"/>
                  </a:lnTo>
                  <a:lnTo>
                    <a:pt x="23092" y="8824"/>
                  </a:lnTo>
                  <a:lnTo>
                    <a:pt x="22923" y="2154"/>
                  </a:lnTo>
                  <a:lnTo>
                    <a:pt x="27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a:off x="3889675" y="3270125"/>
              <a:ext cx="615300" cy="445400"/>
            </a:xfrm>
            <a:custGeom>
              <a:avLst/>
              <a:gdLst/>
              <a:ahLst/>
              <a:cxnLst/>
              <a:rect l="l" t="t" r="r" b="b"/>
              <a:pathLst>
                <a:path w="24612" h="17816" fill="none" extrusionOk="0">
                  <a:moveTo>
                    <a:pt x="2786" y="1"/>
                  </a:moveTo>
                  <a:lnTo>
                    <a:pt x="22923" y="2154"/>
                  </a:lnTo>
                  <a:lnTo>
                    <a:pt x="23092" y="8824"/>
                  </a:lnTo>
                  <a:lnTo>
                    <a:pt x="23092" y="8824"/>
                  </a:lnTo>
                  <a:lnTo>
                    <a:pt x="24611" y="9204"/>
                  </a:lnTo>
                  <a:lnTo>
                    <a:pt x="24611" y="17604"/>
                  </a:lnTo>
                  <a:lnTo>
                    <a:pt x="24611" y="17604"/>
                  </a:lnTo>
                  <a:lnTo>
                    <a:pt x="23429" y="17562"/>
                  </a:lnTo>
                  <a:lnTo>
                    <a:pt x="21994" y="17604"/>
                  </a:lnTo>
                  <a:lnTo>
                    <a:pt x="18575" y="17689"/>
                  </a:lnTo>
                  <a:lnTo>
                    <a:pt x="18575" y="17689"/>
                  </a:lnTo>
                  <a:lnTo>
                    <a:pt x="15957" y="17773"/>
                  </a:lnTo>
                  <a:lnTo>
                    <a:pt x="13171" y="17815"/>
                  </a:lnTo>
                  <a:lnTo>
                    <a:pt x="11820" y="17815"/>
                  </a:lnTo>
                  <a:lnTo>
                    <a:pt x="10427" y="17773"/>
                  </a:lnTo>
                  <a:lnTo>
                    <a:pt x="9076" y="17731"/>
                  </a:lnTo>
                  <a:lnTo>
                    <a:pt x="7768" y="17646"/>
                  </a:lnTo>
                  <a:lnTo>
                    <a:pt x="6543" y="17478"/>
                  </a:lnTo>
                  <a:lnTo>
                    <a:pt x="5361" y="17309"/>
                  </a:lnTo>
                  <a:lnTo>
                    <a:pt x="4264" y="17098"/>
                  </a:lnTo>
                  <a:lnTo>
                    <a:pt x="3251" y="16802"/>
                  </a:lnTo>
                  <a:lnTo>
                    <a:pt x="2364" y="16464"/>
                  </a:lnTo>
                  <a:lnTo>
                    <a:pt x="1942" y="16253"/>
                  </a:lnTo>
                  <a:lnTo>
                    <a:pt x="1562" y="16042"/>
                  </a:lnTo>
                  <a:lnTo>
                    <a:pt x="1224" y="15831"/>
                  </a:lnTo>
                  <a:lnTo>
                    <a:pt x="929" y="15578"/>
                  </a:lnTo>
                  <a:lnTo>
                    <a:pt x="676" y="15325"/>
                  </a:lnTo>
                  <a:lnTo>
                    <a:pt x="465" y="15029"/>
                  </a:lnTo>
                  <a:lnTo>
                    <a:pt x="465" y="15029"/>
                  </a:lnTo>
                  <a:lnTo>
                    <a:pt x="296" y="14776"/>
                  </a:lnTo>
                  <a:lnTo>
                    <a:pt x="169" y="14480"/>
                  </a:lnTo>
                  <a:lnTo>
                    <a:pt x="85" y="14100"/>
                  </a:lnTo>
                  <a:lnTo>
                    <a:pt x="42" y="13678"/>
                  </a:lnTo>
                  <a:lnTo>
                    <a:pt x="0" y="13256"/>
                  </a:lnTo>
                  <a:lnTo>
                    <a:pt x="0" y="12750"/>
                  </a:lnTo>
                  <a:lnTo>
                    <a:pt x="85" y="11652"/>
                  </a:lnTo>
                  <a:lnTo>
                    <a:pt x="211" y="10470"/>
                  </a:lnTo>
                  <a:lnTo>
                    <a:pt x="422" y="9204"/>
                  </a:lnTo>
                  <a:lnTo>
                    <a:pt x="676" y="7895"/>
                  </a:lnTo>
                  <a:lnTo>
                    <a:pt x="971" y="6586"/>
                  </a:lnTo>
                  <a:lnTo>
                    <a:pt x="1604" y="4096"/>
                  </a:lnTo>
                  <a:lnTo>
                    <a:pt x="2153" y="1985"/>
                  </a:lnTo>
                  <a:lnTo>
                    <a:pt x="27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4610475" y="4268500"/>
              <a:ext cx="118225" cy="171000"/>
            </a:xfrm>
            <a:custGeom>
              <a:avLst/>
              <a:gdLst/>
              <a:ahLst/>
              <a:cxnLst/>
              <a:rect l="l" t="t" r="r" b="b"/>
              <a:pathLst>
                <a:path w="4729" h="6840" extrusionOk="0">
                  <a:moveTo>
                    <a:pt x="1858" y="1"/>
                  </a:moveTo>
                  <a:lnTo>
                    <a:pt x="1" y="6628"/>
                  </a:lnTo>
                  <a:lnTo>
                    <a:pt x="2914" y="6839"/>
                  </a:lnTo>
                  <a:lnTo>
                    <a:pt x="4729" y="212"/>
                  </a:lnTo>
                  <a:lnTo>
                    <a:pt x="1858"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4610475" y="4268500"/>
              <a:ext cx="118225" cy="171000"/>
            </a:xfrm>
            <a:custGeom>
              <a:avLst/>
              <a:gdLst/>
              <a:ahLst/>
              <a:cxnLst/>
              <a:rect l="l" t="t" r="r" b="b"/>
              <a:pathLst>
                <a:path w="4729" h="6840" fill="none" extrusionOk="0">
                  <a:moveTo>
                    <a:pt x="1" y="6628"/>
                  </a:moveTo>
                  <a:lnTo>
                    <a:pt x="2914" y="6839"/>
                  </a:lnTo>
                  <a:lnTo>
                    <a:pt x="4729" y="212"/>
                  </a:lnTo>
                  <a:lnTo>
                    <a:pt x="1858" y="1"/>
                  </a:lnTo>
                  <a:lnTo>
                    <a:pt x="1" y="66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4691750" y="4414150"/>
              <a:ext cx="39075" cy="38000"/>
            </a:xfrm>
            <a:custGeom>
              <a:avLst/>
              <a:gdLst/>
              <a:ahLst/>
              <a:cxnLst/>
              <a:rect l="l" t="t" r="r" b="b"/>
              <a:pathLst>
                <a:path w="1563" h="1520" extrusionOk="0">
                  <a:moveTo>
                    <a:pt x="845" y="127"/>
                  </a:moveTo>
                  <a:lnTo>
                    <a:pt x="929" y="211"/>
                  </a:lnTo>
                  <a:lnTo>
                    <a:pt x="929" y="296"/>
                  </a:lnTo>
                  <a:lnTo>
                    <a:pt x="845" y="464"/>
                  </a:lnTo>
                  <a:lnTo>
                    <a:pt x="718" y="676"/>
                  </a:lnTo>
                  <a:lnTo>
                    <a:pt x="507" y="844"/>
                  </a:lnTo>
                  <a:lnTo>
                    <a:pt x="296" y="971"/>
                  </a:lnTo>
                  <a:lnTo>
                    <a:pt x="211" y="971"/>
                  </a:lnTo>
                  <a:lnTo>
                    <a:pt x="380" y="507"/>
                  </a:lnTo>
                  <a:lnTo>
                    <a:pt x="507" y="296"/>
                  </a:lnTo>
                  <a:lnTo>
                    <a:pt x="633" y="169"/>
                  </a:lnTo>
                  <a:lnTo>
                    <a:pt x="718" y="127"/>
                  </a:lnTo>
                  <a:close/>
                  <a:moveTo>
                    <a:pt x="1182" y="971"/>
                  </a:moveTo>
                  <a:lnTo>
                    <a:pt x="1309" y="1013"/>
                  </a:lnTo>
                  <a:lnTo>
                    <a:pt x="1351" y="1055"/>
                  </a:lnTo>
                  <a:lnTo>
                    <a:pt x="1393" y="1098"/>
                  </a:lnTo>
                  <a:lnTo>
                    <a:pt x="1436" y="1140"/>
                  </a:lnTo>
                  <a:lnTo>
                    <a:pt x="1393" y="1267"/>
                  </a:lnTo>
                  <a:lnTo>
                    <a:pt x="1309" y="1393"/>
                  </a:lnTo>
                  <a:lnTo>
                    <a:pt x="929" y="1393"/>
                  </a:lnTo>
                  <a:lnTo>
                    <a:pt x="633" y="1309"/>
                  </a:lnTo>
                  <a:lnTo>
                    <a:pt x="296" y="1140"/>
                  </a:lnTo>
                  <a:lnTo>
                    <a:pt x="591" y="1055"/>
                  </a:lnTo>
                  <a:lnTo>
                    <a:pt x="929" y="1013"/>
                  </a:lnTo>
                  <a:lnTo>
                    <a:pt x="1182" y="971"/>
                  </a:lnTo>
                  <a:close/>
                  <a:moveTo>
                    <a:pt x="718" y="0"/>
                  </a:moveTo>
                  <a:lnTo>
                    <a:pt x="591" y="42"/>
                  </a:lnTo>
                  <a:lnTo>
                    <a:pt x="465" y="127"/>
                  </a:lnTo>
                  <a:lnTo>
                    <a:pt x="338" y="296"/>
                  </a:lnTo>
                  <a:lnTo>
                    <a:pt x="211" y="633"/>
                  </a:lnTo>
                  <a:lnTo>
                    <a:pt x="127" y="929"/>
                  </a:lnTo>
                  <a:lnTo>
                    <a:pt x="85" y="1098"/>
                  </a:lnTo>
                  <a:lnTo>
                    <a:pt x="42" y="1098"/>
                  </a:lnTo>
                  <a:lnTo>
                    <a:pt x="0" y="1140"/>
                  </a:lnTo>
                  <a:lnTo>
                    <a:pt x="85" y="1140"/>
                  </a:lnTo>
                  <a:lnTo>
                    <a:pt x="85" y="1182"/>
                  </a:lnTo>
                  <a:lnTo>
                    <a:pt x="465" y="1351"/>
                  </a:lnTo>
                  <a:lnTo>
                    <a:pt x="802" y="1478"/>
                  </a:lnTo>
                  <a:lnTo>
                    <a:pt x="929" y="1520"/>
                  </a:lnTo>
                  <a:lnTo>
                    <a:pt x="1224" y="1520"/>
                  </a:lnTo>
                  <a:lnTo>
                    <a:pt x="1393" y="1478"/>
                  </a:lnTo>
                  <a:lnTo>
                    <a:pt x="1436" y="1435"/>
                  </a:lnTo>
                  <a:lnTo>
                    <a:pt x="1520" y="1351"/>
                  </a:lnTo>
                  <a:lnTo>
                    <a:pt x="1562" y="1224"/>
                  </a:lnTo>
                  <a:lnTo>
                    <a:pt x="1562" y="1140"/>
                  </a:lnTo>
                  <a:lnTo>
                    <a:pt x="1520" y="1013"/>
                  </a:lnTo>
                  <a:lnTo>
                    <a:pt x="1478" y="929"/>
                  </a:lnTo>
                  <a:lnTo>
                    <a:pt x="1267" y="844"/>
                  </a:lnTo>
                  <a:lnTo>
                    <a:pt x="845" y="844"/>
                  </a:lnTo>
                  <a:lnTo>
                    <a:pt x="633" y="887"/>
                  </a:lnTo>
                  <a:lnTo>
                    <a:pt x="633" y="887"/>
                  </a:lnTo>
                  <a:lnTo>
                    <a:pt x="760" y="760"/>
                  </a:lnTo>
                  <a:lnTo>
                    <a:pt x="887" y="633"/>
                  </a:lnTo>
                  <a:lnTo>
                    <a:pt x="971" y="464"/>
                  </a:lnTo>
                  <a:lnTo>
                    <a:pt x="1056" y="296"/>
                  </a:lnTo>
                  <a:lnTo>
                    <a:pt x="1056" y="211"/>
                  </a:lnTo>
                  <a:lnTo>
                    <a:pt x="1013" y="127"/>
                  </a:lnTo>
                  <a:lnTo>
                    <a:pt x="929" y="85"/>
                  </a:lnTo>
                  <a:lnTo>
                    <a:pt x="887" y="42"/>
                  </a:lnTo>
                  <a:lnTo>
                    <a:pt x="718"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p:nvPr/>
          </p:nvSpPr>
          <p:spPr>
            <a:xfrm>
              <a:off x="4631600" y="4330775"/>
              <a:ext cx="7400" cy="29575"/>
            </a:xfrm>
            <a:custGeom>
              <a:avLst/>
              <a:gdLst/>
              <a:ahLst/>
              <a:cxnLst/>
              <a:rect l="l" t="t" r="r" b="b"/>
              <a:pathLst>
                <a:path w="296" h="1183" extrusionOk="0">
                  <a:moveTo>
                    <a:pt x="296" y="0"/>
                  </a:moveTo>
                  <a:lnTo>
                    <a:pt x="0" y="1182"/>
                  </a:lnTo>
                  <a:lnTo>
                    <a:pt x="0" y="1182"/>
                  </a:lnTo>
                  <a:lnTo>
                    <a:pt x="296" y="0"/>
                  </a:lnTo>
                  <a:lnTo>
                    <a:pt x="29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4631600" y="4330775"/>
              <a:ext cx="7400" cy="29575"/>
            </a:xfrm>
            <a:custGeom>
              <a:avLst/>
              <a:gdLst/>
              <a:ahLst/>
              <a:cxnLst/>
              <a:rect l="l" t="t" r="r" b="b"/>
              <a:pathLst>
                <a:path w="296" h="1183" fill="none" extrusionOk="0">
                  <a:moveTo>
                    <a:pt x="296" y="0"/>
                  </a:moveTo>
                  <a:lnTo>
                    <a:pt x="0" y="1182"/>
                  </a:lnTo>
                  <a:lnTo>
                    <a:pt x="0" y="1182"/>
                  </a:lnTo>
                  <a:lnTo>
                    <a:pt x="296" y="0"/>
                  </a:lnTo>
                  <a:lnTo>
                    <a:pt x="2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4631600" y="4330775"/>
              <a:ext cx="76000" cy="38000"/>
            </a:xfrm>
            <a:custGeom>
              <a:avLst/>
              <a:gdLst/>
              <a:ahLst/>
              <a:cxnLst/>
              <a:rect l="l" t="t" r="r" b="b"/>
              <a:pathLst>
                <a:path w="3040" h="1520" extrusionOk="0">
                  <a:moveTo>
                    <a:pt x="296" y="0"/>
                  </a:moveTo>
                  <a:lnTo>
                    <a:pt x="0" y="1182"/>
                  </a:lnTo>
                  <a:lnTo>
                    <a:pt x="2871" y="1520"/>
                  </a:lnTo>
                  <a:lnTo>
                    <a:pt x="3039" y="760"/>
                  </a:lnTo>
                  <a:lnTo>
                    <a:pt x="296" y="0"/>
                  </a:ln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4631600" y="4330775"/>
              <a:ext cx="76000" cy="38000"/>
            </a:xfrm>
            <a:custGeom>
              <a:avLst/>
              <a:gdLst/>
              <a:ahLst/>
              <a:cxnLst/>
              <a:rect l="l" t="t" r="r" b="b"/>
              <a:pathLst>
                <a:path w="3040" h="1520" fill="none" extrusionOk="0">
                  <a:moveTo>
                    <a:pt x="296" y="0"/>
                  </a:moveTo>
                  <a:lnTo>
                    <a:pt x="0" y="1182"/>
                  </a:lnTo>
                  <a:lnTo>
                    <a:pt x="2871" y="1520"/>
                  </a:lnTo>
                  <a:lnTo>
                    <a:pt x="3039" y="760"/>
                  </a:lnTo>
                  <a:lnTo>
                    <a:pt x="2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4127125" y="3404175"/>
              <a:ext cx="871750" cy="953000"/>
            </a:xfrm>
            <a:custGeom>
              <a:avLst/>
              <a:gdLst/>
              <a:ahLst/>
              <a:cxnLst/>
              <a:rect l="l" t="t" r="r" b="b"/>
              <a:pathLst>
                <a:path w="34870" h="38120" extrusionOk="0">
                  <a:moveTo>
                    <a:pt x="6881" y="0"/>
                  </a:moveTo>
                  <a:lnTo>
                    <a:pt x="0" y="6417"/>
                  </a:lnTo>
                  <a:lnTo>
                    <a:pt x="13003" y="9836"/>
                  </a:lnTo>
                  <a:lnTo>
                    <a:pt x="21952" y="12242"/>
                  </a:lnTo>
                  <a:lnTo>
                    <a:pt x="24949" y="13044"/>
                  </a:lnTo>
                  <a:lnTo>
                    <a:pt x="25794" y="13298"/>
                  </a:lnTo>
                  <a:lnTo>
                    <a:pt x="26089" y="13382"/>
                  </a:lnTo>
                  <a:lnTo>
                    <a:pt x="26173" y="13635"/>
                  </a:lnTo>
                  <a:lnTo>
                    <a:pt x="26216" y="13973"/>
                  </a:lnTo>
                  <a:lnTo>
                    <a:pt x="26216" y="14395"/>
                  </a:lnTo>
                  <a:lnTo>
                    <a:pt x="26131" y="14902"/>
                  </a:lnTo>
                  <a:lnTo>
                    <a:pt x="25920" y="16210"/>
                  </a:lnTo>
                  <a:lnTo>
                    <a:pt x="25582" y="17772"/>
                  </a:lnTo>
                  <a:lnTo>
                    <a:pt x="25160" y="19587"/>
                  </a:lnTo>
                  <a:lnTo>
                    <a:pt x="24654" y="21529"/>
                  </a:lnTo>
                  <a:lnTo>
                    <a:pt x="23430" y="25666"/>
                  </a:lnTo>
                  <a:lnTo>
                    <a:pt x="22163" y="29719"/>
                  </a:lnTo>
                  <a:lnTo>
                    <a:pt x="21066" y="33223"/>
                  </a:lnTo>
                  <a:lnTo>
                    <a:pt x="19926" y="36600"/>
                  </a:lnTo>
                  <a:lnTo>
                    <a:pt x="25076" y="38120"/>
                  </a:lnTo>
                  <a:lnTo>
                    <a:pt x="26638" y="34447"/>
                  </a:lnTo>
                  <a:lnTo>
                    <a:pt x="28242" y="30563"/>
                  </a:lnTo>
                  <a:lnTo>
                    <a:pt x="30057" y="26046"/>
                  </a:lnTo>
                  <a:lnTo>
                    <a:pt x="31872" y="21403"/>
                  </a:lnTo>
                  <a:lnTo>
                    <a:pt x="32717" y="19165"/>
                  </a:lnTo>
                  <a:lnTo>
                    <a:pt x="33477" y="17055"/>
                  </a:lnTo>
                  <a:lnTo>
                    <a:pt x="34068" y="15155"/>
                  </a:lnTo>
                  <a:lnTo>
                    <a:pt x="34532" y="13551"/>
                  </a:lnTo>
                  <a:lnTo>
                    <a:pt x="34701" y="12875"/>
                  </a:lnTo>
                  <a:lnTo>
                    <a:pt x="34827" y="12284"/>
                  </a:lnTo>
                  <a:lnTo>
                    <a:pt x="34870" y="11820"/>
                  </a:lnTo>
                  <a:lnTo>
                    <a:pt x="34870" y="11440"/>
                  </a:lnTo>
                  <a:lnTo>
                    <a:pt x="34827" y="11102"/>
                  </a:lnTo>
                  <a:lnTo>
                    <a:pt x="34743" y="10765"/>
                  </a:lnTo>
                  <a:lnTo>
                    <a:pt x="34616" y="10427"/>
                  </a:lnTo>
                  <a:lnTo>
                    <a:pt x="34448" y="10089"/>
                  </a:lnTo>
                  <a:lnTo>
                    <a:pt x="34279" y="9794"/>
                  </a:lnTo>
                  <a:lnTo>
                    <a:pt x="34068" y="9456"/>
                  </a:lnTo>
                  <a:lnTo>
                    <a:pt x="33814" y="9161"/>
                  </a:lnTo>
                  <a:lnTo>
                    <a:pt x="33519" y="8865"/>
                  </a:lnTo>
                  <a:lnTo>
                    <a:pt x="32843" y="8274"/>
                  </a:lnTo>
                  <a:lnTo>
                    <a:pt x="32083" y="7683"/>
                  </a:lnTo>
                  <a:lnTo>
                    <a:pt x="31239" y="7134"/>
                  </a:lnTo>
                  <a:lnTo>
                    <a:pt x="30268" y="6585"/>
                  </a:lnTo>
                  <a:lnTo>
                    <a:pt x="29255" y="6079"/>
                  </a:lnTo>
                  <a:lnTo>
                    <a:pt x="28158" y="5572"/>
                  </a:lnTo>
                  <a:lnTo>
                    <a:pt x="26976" y="5108"/>
                  </a:lnTo>
                  <a:lnTo>
                    <a:pt x="25794" y="4644"/>
                  </a:lnTo>
                  <a:lnTo>
                    <a:pt x="24527" y="4179"/>
                  </a:lnTo>
                  <a:lnTo>
                    <a:pt x="23261" y="3757"/>
                  </a:lnTo>
                  <a:lnTo>
                    <a:pt x="20686" y="2997"/>
                  </a:lnTo>
                  <a:lnTo>
                    <a:pt x="18110" y="2322"/>
                  </a:lnTo>
                  <a:lnTo>
                    <a:pt x="15620" y="1731"/>
                  </a:lnTo>
                  <a:lnTo>
                    <a:pt x="13256" y="1182"/>
                  </a:lnTo>
                  <a:lnTo>
                    <a:pt x="11187" y="760"/>
                  </a:lnTo>
                  <a:lnTo>
                    <a:pt x="8063" y="211"/>
                  </a:lnTo>
                  <a:lnTo>
                    <a:pt x="68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4127125" y="3404175"/>
              <a:ext cx="871750" cy="953000"/>
            </a:xfrm>
            <a:custGeom>
              <a:avLst/>
              <a:gdLst/>
              <a:ahLst/>
              <a:cxnLst/>
              <a:rect l="l" t="t" r="r" b="b"/>
              <a:pathLst>
                <a:path w="34870" h="38120" fill="none" extrusionOk="0">
                  <a:moveTo>
                    <a:pt x="25076" y="38120"/>
                  </a:moveTo>
                  <a:lnTo>
                    <a:pt x="19926" y="36600"/>
                  </a:lnTo>
                  <a:lnTo>
                    <a:pt x="19926" y="36600"/>
                  </a:lnTo>
                  <a:lnTo>
                    <a:pt x="21066" y="33223"/>
                  </a:lnTo>
                  <a:lnTo>
                    <a:pt x="22163" y="29719"/>
                  </a:lnTo>
                  <a:lnTo>
                    <a:pt x="23430" y="25666"/>
                  </a:lnTo>
                  <a:lnTo>
                    <a:pt x="24654" y="21529"/>
                  </a:lnTo>
                  <a:lnTo>
                    <a:pt x="25160" y="19587"/>
                  </a:lnTo>
                  <a:lnTo>
                    <a:pt x="25582" y="17772"/>
                  </a:lnTo>
                  <a:lnTo>
                    <a:pt x="25920" y="16210"/>
                  </a:lnTo>
                  <a:lnTo>
                    <a:pt x="26131" y="14902"/>
                  </a:lnTo>
                  <a:lnTo>
                    <a:pt x="26216" y="14395"/>
                  </a:lnTo>
                  <a:lnTo>
                    <a:pt x="26216" y="13973"/>
                  </a:lnTo>
                  <a:lnTo>
                    <a:pt x="26173" y="13635"/>
                  </a:lnTo>
                  <a:lnTo>
                    <a:pt x="26089" y="13382"/>
                  </a:lnTo>
                  <a:lnTo>
                    <a:pt x="26089" y="13382"/>
                  </a:lnTo>
                  <a:lnTo>
                    <a:pt x="25794" y="13298"/>
                  </a:lnTo>
                  <a:lnTo>
                    <a:pt x="24949" y="13044"/>
                  </a:lnTo>
                  <a:lnTo>
                    <a:pt x="21952" y="12242"/>
                  </a:lnTo>
                  <a:lnTo>
                    <a:pt x="13003" y="9836"/>
                  </a:lnTo>
                  <a:lnTo>
                    <a:pt x="0" y="6417"/>
                  </a:lnTo>
                  <a:lnTo>
                    <a:pt x="6881" y="0"/>
                  </a:lnTo>
                  <a:lnTo>
                    <a:pt x="6881" y="0"/>
                  </a:lnTo>
                  <a:lnTo>
                    <a:pt x="8063" y="211"/>
                  </a:lnTo>
                  <a:lnTo>
                    <a:pt x="11187" y="760"/>
                  </a:lnTo>
                  <a:lnTo>
                    <a:pt x="13256" y="1182"/>
                  </a:lnTo>
                  <a:lnTo>
                    <a:pt x="15620" y="1731"/>
                  </a:lnTo>
                  <a:lnTo>
                    <a:pt x="18110" y="2322"/>
                  </a:lnTo>
                  <a:lnTo>
                    <a:pt x="20686" y="2997"/>
                  </a:lnTo>
                  <a:lnTo>
                    <a:pt x="23261" y="3757"/>
                  </a:lnTo>
                  <a:lnTo>
                    <a:pt x="24527" y="4179"/>
                  </a:lnTo>
                  <a:lnTo>
                    <a:pt x="25794" y="4644"/>
                  </a:lnTo>
                  <a:lnTo>
                    <a:pt x="26976" y="5108"/>
                  </a:lnTo>
                  <a:lnTo>
                    <a:pt x="28158" y="5572"/>
                  </a:lnTo>
                  <a:lnTo>
                    <a:pt x="29255" y="6079"/>
                  </a:lnTo>
                  <a:lnTo>
                    <a:pt x="30268" y="6585"/>
                  </a:lnTo>
                  <a:lnTo>
                    <a:pt x="31239" y="7134"/>
                  </a:lnTo>
                  <a:lnTo>
                    <a:pt x="32083" y="7683"/>
                  </a:lnTo>
                  <a:lnTo>
                    <a:pt x="32843" y="8274"/>
                  </a:lnTo>
                  <a:lnTo>
                    <a:pt x="33519" y="8865"/>
                  </a:lnTo>
                  <a:lnTo>
                    <a:pt x="33814" y="9161"/>
                  </a:lnTo>
                  <a:lnTo>
                    <a:pt x="34068" y="9456"/>
                  </a:lnTo>
                  <a:lnTo>
                    <a:pt x="34279" y="9794"/>
                  </a:lnTo>
                  <a:lnTo>
                    <a:pt x="34448" y="10089"/>
                  </a:lnTo>
                  <a:lnTo>
                    <a:pt x="34616" y="10427"/>
                  </a:lnTo>
                  <a:lnTo>
                    <a:pt x="34743" y="10765"/>
                  </a:lnTo>
                  <a:lnTo>
                    <a:pt x="34827" y="11102"/>
                  </a:lnTo>
                  <a:lnTo>
                    <a:pt x="34870" y="11440"/>
                  </a:lnTo>
                  <a:lnTo>
                    <a:pt x="34870" y="11440"/>
                  </a:lnTo>
                  <a:lnTo>
                    <a:pt x="34870" y="11820"/>
                  </a:lnTo>
                  <a:lnTo>
                    <a:pt x="34827" y="12284"/>
                  </a:lnTo>
                  <a:lnTo>
                    <a:pt x="34701" y="12875"/>
                  </a:lnTo>
                  <a:lnTo>
                    <a:pt x="34532" y="13551"/>
                  </a:lnTo>
                  <a:lnTo>
                    <a:pt x="34068" y="15155"/>
                  </a:lnTo>
                  <a:lnTo>
                    <a:pt x="33477" y="17055"/>
                  </a:lnTo>
                  <a:lnTo>
                    <a:pt x="32717" y="19165"/>
                  </a:lnTo>
                  <a:lnTo>
                    <a:pt x="31872" y="21403"/>
                  </a:lnTo>
                  <a:lnTo>
                    <a:pt x="30057" y="26046"/>
                  </a:lnTo>
                  <a:lnTo>
                    <a:pt x="28242" y="30563"/>
                  </a:lnTo>
                  <a:lnTo>
                    <a:pt x="26638" y="34447"/>
                  </a:lnTo>
                  <a:lnTo>
                    <a:pt x="25076" y="38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4609425" y="4256900"/>
              <a:ext cx="181550" cy="108725"/>
            </a:xfrm>
            <a:custGeom>
              <a:avLst/>
              <a:gdLst/>
              <a:ahLst/>
              <a:cxnLst/>
              <a:rect l="l" t="t" r="r" b="b"/>
              <a:pathLst>
                <a:path w="7262" h="4349" extrusionOk="0">
                  <a:moveTo>
                    <a:pt x="465" y="0"/>
                  </a:moveTo>
                  <a:lnTo>
                    <a:pt x="0" y="2617"/>
                  </a:lnTo>
                  <a:lnTo>
                    <a:pt x="6164" y="4348"/>
                  </a:lnTo>
                  <a:lnTo>
                    <a:pt x="7261" y="1773"/>
                  </a:lnTo>
                  <a:lnTo>
                    <a:pt x="465"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4609425" y="4256900"/>
              <a:ext cx="181550" cy="108725"/>
            </a:xfrm>
            <a:custGeom>
              <a:avLst/>
              <a:gdLst/>
              <a:ahLst/>
              <a:cxnLst/>
              <a:rect l="l" t="t" r="r" b="b"/>
              <a:pathLst>
                <a:path w="7262" h="4349" fill="none" extrusionOk="0">
                  <a:moveTo>
                    <a:pt x="0" y="2617"/>
                  </a:moveTo>
                  <a:lnTo>
                    <a:pt x="6164" y="4348"/>
                  </a:lnTo>
                  <a:lnTo>
                    <a:pt x="7261" y="1773"/>
                  </a:lnTo>
                  <a:lnTo>
                    <a:pt x="465" y="0"/>
                  </a:lnTo>
                  <a:lnTo>
                    <a:pt x="0" y="2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4609425" y="4256900"/>
              <a:ext cx="181550" cy="108725"/>
            </a:xfrm>
            <a:custGeom>
              <a:avLst/>
              <a:gdLst/>
              <a:ahLst/>
              <a:cxnLst/>
              <a:rect l="l" t="t" r="r" b="b"/>
              <a:pathLst>
                <a:path w="7262" h="4349" extrusionOk="0">
                  <a:moveTo>
                    <a:pt x="465" y="0"/>
                  </a:moveTo>
                  <a:lnTo>
                    <a:pt x="0" y="2617"/>
                  </a:lnTo>
                  <a:lnTo>
                    <a:pt x="6164" y="4348"/>
                  </a:lnTo>
                  <a:lnTo>
                    <a:pt x="7261" y="1773"/>
                  </a:lnTo>
                  <a:lnTo>
                    <a:pt x="6755" y="1647"/>
                  </a:lnTo>
                  <a:lnTo>
                    <a:pt x="1394" y="253"/>
                  </a:lnTo>
                  <a:lnTo>
                    <a:pt x="465" y="0"/>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4609425" y="4256900"/>
              <a:ext cx="181550" cy="108725"/>
            </a:xfrm>
            <a:custGeom>
              <a:avLst/>
              <a:gdLst/>
              <a:ahLst/>
              <a:cxnLst/>
              <a:rect l="l" t="t" r="r" b="b"/>
              <a:pathLst>
                <a:path w="7262" h="4349" fill="none" extrusionOk="0">
                  <a:moveTo>
                    <a:pt x="465" y="0"/>
                  </a:moveTo>
                  <a:lnTo>
                    <a:pt x="0" y="2617"/>
                  </a:lnTo>
                  <a:lnTo>
                    <a:pt x="6164" y="4348"/>
                  </a:lnTo>
                  <a:lnTo>
                    <a:pt x="7261" y="1773"/>
                  </a:lnTo>
                  <a:lnTo>
                    <a:pt x="6755" y="1647"/>
                  </a:lnTo>
                  <a:lnTo>
                    <a:pt x="1394" y="253"/>
                  </a:lnTo>
                  <a:lnTo>
                    <a:pt x="4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4584100" y="4409925"/>
              <a:ext cx="204750" cy="122450"/>
            </a:xfrm>
            <a:custGeom>
              <a:avLst/>
              <a:gdLst/>
              <a:ahLst/>
              <a:cxnLst/>
              <a:rect l="l" t="t" r="r" b="b"/>
              <a:pathLst>
                <a:path w="8190" h="4898" extrusionOk="0">
                  <a:moveTo>
                    <a:pt x="1013" y="0"/>
                  </a:moveTo>
                  <a:lnTo>
                    <a:pt x="971" y="42"/>
                  </a:lnTo>
                  <a:lnTo>
                    <a:pt x="887" y="85"/>
                  </a:lnTo>
                  <a:lnTo>
                    <a:pt x="845" y="169"/>
                  </a:lnTo>
                  <a:lnTo>
                    <a:pt x="0" y="2618"/>
                  </a:lnTo>
                  <a:lnTo>
                    <a:pt x="0" y="2786"/>
                  </a:lnTo>
                  <a:lnTo>
                    <a:pt x="43" y="2998"/>
                  </a:lnTo>
                  <a:lnTo>
                    <a:pt x="169" y="3124"/>
                  </a:lnTo>
                  <a:lnTo>
                    <a:pt x="338" y="3251"/>
                  </a:lnTo>
                  <a:lnTo>
                    <a:pt x="1773" y="3589"/>
                  </a:lnTo>
                  <a:lnTo>
                    <a:pt x="3378" y="3968"/>
                  </a:lnTo>
                  <a:lnTo>
                    <a:pt x="4306" y="4264"/>
                  </a:lnTo>
                  <a:lnTo>
                    <a:pt x="5235" y="4517"/>
                  </a:lnTo>
                  <a:lnTo>
                    <a:pt x="6164" y="4728"/>
                  </a:lnTo>
                  <a:lnTo>
                    <a:pt x="7092" y="4897"/>
                  </a:lnTo>
                  <a:lnTo>
                    <a:pt x="7515" y="4897"/>
                  </a:lnTo>
                  <a:lnTo>
                    <a:pt x="7683" y="4855"/>
                  </a:lnTo>
                  <a:lnTo>
                    <a:pt x="7810" y="4771"/>
                  </a:lnTo>
                  <a:lnTo>
                    <a:pt x="7937" y="4728"/>
                  </a:lnTo>
                  <a:lnTo>
                    <a:pt x="8021" y="4602"/>
                  </a:lnTo>
                  <a:lnTo>
                    <a:pt x="8148" y="4391"/>
                  </a:lnTo>
                  <a:lnTo>
                    <a:pt x="8190" y="4180"/>
                  </a:lnTo>
                  <a:lnTo>
                    <a:pt x="8190" y="3968"/>
                  </a:lnTo>
                  <a:lnTo>
                    <a:pt x="8063" y="3757"/>
                  </a:lnTo>
                  <a:lnTo>
                    <a:pt x="8021" y="3715"/>
                  </a:lnTo>
                  <a:lnTo>
                    <a:pt x="7937" y="3673"/>
                  </a:lnTo>
                  <a:lnTo>
                    <a:pt x="7472" y="3462"/>
                  </a:lnTo>
                  <a:lnTo>
                    <a:pt x="7008" y="3209"/>
                  </a:lnTo>
                  <a:lnTo>
                    <a:pt x="6586" y="2913"/>
                  </a:lnTo>
                  <a:lnTo>
                    <a:pt x="6164" y="2618"/>
                  </a:lnTo>
                  <a:lnTo>
                    <a:pt x="5742" y="2322"/>
                  </a:lnTo>
                  <a:lnTo>
                    <a:pt x="5362" y="1942"/>
                  </a:lnTo>
                  <a:lnTo>
                    <a:pt x="5024" y="1604"/>
                  </a:lnTo>
                  <a:lnTo>
                    <a:pt x="4686" y="1182"/>
                  </a:lnTo>
                  <a:lnTo>
                    <a:pt x="4517" y="1013"/>
                  </a:lnTo>
                  <a:lnTo>
                    <a:pt x="4264" y="887"/>
                  </a:lnTo>
                  <a:lnTo>
                    <a:pt x="1098" y="42"/>
                  </a:lnTo>
                  <a:lnTo>
                    <a:pt x="10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4327650" y="4317050"/>
              <a:ext cx="82325" cy="181550"/>
            </a:xfrm>
            <a:custGeom>
              <a:avLst/>
              <a:gdLst/>
              <a:ahLst/>
              <a:cxnLst/>
              <a:rect l="l" t="t" r="r" b="b"/>
              <a:pathLst>
                <a:path w="3293" h="7262" extrusionOk="0">
                  <a:moveTo>
                    <a:pt x="3293" y="0"/>
                  </a:moveTo>
                  <a:lnTo>
                    <a:pt x="380" y="380"/>
                  </a:lnTo>
                  <a:lnTo>
                    <a:pt x="0" y="7261"/>
                  </a:lnTo>
                  <a:lnTo>
                    <a:pt x="0" y="7261"/>
                  </a:lnTo>
                  <a:lnTo>
                    <a:pt x="2871" y="6839"/>
                  </a:lnTo>
                  <a:lnTo>
                    <a:pt x="3293"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1"/>
            <p:cNvSpPr/>
            <p:nvPr/>
          </p:nvSpPr>
          <p:spPr>
            <a:xfrm>
              <a:off x="4327650" y="4317050"/>
              <a:ext cx="82325" cy="181550"/>
            </a:xfrm>
            <a:custGeom>
              <a:avLst/>
              <a:gdLst/>
              <a:ahLst/>
              <a:cxnLst/>
              <a:rect l="l" t="t" r="r" b="b"/>
              <a:pathLst>
                <a:path w="3293" h="7262" fill="none" extrusionOk="0">
                  <a:moveTo>
                    <a:pt x="0" y="7261"/>
                  </a:moveTo>
                  <a:lnTo>
                    <a:pt x="2871" y="6839"/>
                  </a:lnTo>
                  <a:lnTo>
                    <a:pt x="3293" y="0"/>
                  </a:lnTo>
                  <a:lnTo>
                    <a:pt x="380" y="380"/>
                  </a:lnTo>
                  <a:lnTo>
                    <a:pt x="0" y="72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4331875" y="4390925"/>
              <a:ext cx="2125" cy="30625"/>
            </a:xfrm>
            <a:custGeom>
              <a:avLst/>
              <a:gdLst/>
              <a:ahLst/>
              <a:cxnLst/>
              <a:rect l="l" t="t" r="r" b="b"/>
              <a:pathLst>
                <a:path w="85" h="1225" extrusionOk="0">
                  <a:moveTo>
                    <a:pt x="85" y="0"/>
                  </a:moveTo>
                  <a:lnTo>
                    <a:pt x="0" y="1225"/>
                  </a:lnTo>
                  <a:lnTo>
                    <a:pt x="0" y="1225"/>
                  </a:lnTo>
                  <a:lnTo>
                    <a:pt x="85" y="0"/>
                  </a:lnTo>
                  <a:lnTo>
                    <a:pt x="8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4331875" y="4390925"/>
              <a:ext cx="2125" cy="30625"/>
            </a:xfrm>
            <a:custGeom>
              <a:avLst/>
              <a:gdLst/>
              <a:ahLst/>
              <a:cxnLst/>
              <a:rect l="l" t="t" r="r" b="b"/>
              <a:pathLst>
                <a:path w="85" h="1225" fill="none" extrusionOk="0">
                  <a:moveTo>
                    <a:pt x="85" y="0"/>
                  </a:moveTo>
                  <a:lnTo>
                    <a:pt x="0" y="1225"/>
                  </a:lnTo>
                  <a:lnTo>
                    <a:pt x="0" y="1225"/>
                  </a:lnTo>
                  <a:lnTo>
                    <a:pt x="85" y="0"/>
                  </a:lnTo>
                  <a:lnTo>
                    <a:pt x="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p:nvPr/>
          </p:nvSpPr>
          <p:spPr>
            <a:xfrm>
              <a:off x="4331875" y="4390925"/>
              <a:ext cx="72825" cy="30625"/>
            </a:xfrm>
            <a:custGeom>
              <a:avLst/>
              <a:gdLst/>
              <a:ahLst/>
              <a:cxnLst/>
              <a:rect l="l" t="t" r="r" b="b"/>
              <a:pathLst>
                <a:path w="2913" h="1225" extrusionOk="0">
                  <a:moveTo>
                    <a:pt x="85" y="0"/>
                  </a:moveTo>
                  <a:lnTo>
                    <a:pt x="0" y="1225"/>
                  </a:lnTo>
                  <a:lnTo>
                    <a:pt x="2871" y="971"/>
                  </a:lnTo>
                  <a:lnTo>
                    <a:pt x="2913" y="211"/>
                  </a:lnTo>
                  <a:lnTo>
                    <a:pt x="85" y="0"/>
                  </a:ln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1"/>
            <p:cNvSpPr/>
            <p:nvPr/>
          </p:nvSpPr>
          <p:spPr>
            <a:xfrm>
              <a:off x="4331875" y="4390925"/>
              <a:ext cx="72825" cy="30625"/>
            </a:xfrm>
            <a:custGeom>
              <a:avLst/>
              <a:gdLst/>
              <a:ahLst/>
              <a:cxnLst/>
              <a:rect l="l" t="t" r="r" b="b"/>
              <a:pathLst>
                <a:path w="2913" h="1225" fill="none" extrusionOk="0">
                  <a:moveTo>
                    <a:pt x="85" y="0"/>
                  </a:moveTo>
                  <a:lnTo>
                    <a:pt x="0" y="1225"/>
                  </a:lnTo>
                  <a:lnTo>
                    <a:pt x="2871" y="971"/>
                  </a:lnTo>
                  <a:lnTo>
                    <a:pt x="2913" y="211"/>
                  </a:lnTo>
                  <a:lnTo>
                    <a:pt x="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3894950" y="3482250"/>
              <a:ext cx="623750" cy="910800"/>
            </a:xfrm>
            <a:custGeom>
              <a:avLst/>
              <a:gdLst/>
              <a:ahLst/>
              <a:cxnLst/>
              <a:rect l="l" t="t" r="r" b="b"/>
              <a:pathLst>
                <a:path w="24950" h="36432" extrusionOk="0">
                  <a:moveTo>
                    <a:pt x="8148" y="1"/>
                  </a:moveTo>
                  <a:lnTo>
                    <a:pt x="7768" y="170"/>
                  </a:lnTo>
                  <a:lnTo>
                    <a:pt x="6712" y="676"/>
                  </a:lnTo>
                  <a:lnTo>
                    <a:pt x="5277" y="1436"/>
                  </a:lnTo>
                  <a:lnTo>
                    <a:pt x="4475" y="1858"/>
                  </a:lnTo>
                  <a:lnTo>
                    <a:pt x="3673" y="2365"/>
                  </a:lnTo>
                  <a:lnTo>
                    <a:pt x="2871" y="2871"/>
                  </a:lnTo>
                  <a:lnTo>
                    <a:pt x="2111" y="3420"/>
                  </a:lnTo>
                  <a:lnTo>
                    <a:pt x="1393" y="3969"/>
                  </a:lnTo>
                  <a:lnTo>
                    <a:pt x="845" y="4518"/>
                  </a:lnTo>
                  <a:lnTo>
                    <a:pt x="591" y="4771"/>
                  </a:lnTo>
                  <a:lnTo>
                    <a:pt x="380" y="5067"/>
                  </a:lnTo>
                  <a:lnTo>
                    <a:pt x="211" y="5320"/>
                  </a:lnTo>
                  <a:lnTo>
                    <a:pt x="85" y="5573"/>
                  </a:lnTo>
                  <a:lnTo>
                    <a:pt x="42" y="5826"/>
                  </a:lnTo>
                  <a:lnTo>
                    <a:pt x="0" y="6080"/>
                  </a:lnTo>
                  <a:lnTo>
                    <a:pt x="42" y="6333"/>
                  </a:lnTo>
                  <a:lnTo>
                    <a:pt x="127" y="6544"/>
                  </a:lnTo>
                  <a:lnTo>
                    <a:pt x="380" y="6966"/>
                  </a:lnTo>
                  <a:lnTo>
                    <a:pt x="633" y="7304"/>
                  </a:lnTo>
                  <a:lnTo>
                    <a:pt x="971" y="7642"/>
                  </a:lnTo>
                  <a:lnTo>
                    <a:pt x="1309" y="7895"/>
                  </a:lnTo>
                  <a:lnTo>
                    <a:pt x="1689" y="8190"/>
                  </a:lnTo>
                  <a:lnTo>
                    <a:pt x="2111" y="8402"/>
                  </a:lnTo>
                  <a:lnTo>
                    <a:pt x="2575" y="8613"/>
                  </a:lnTo>
                  <a:lnTo>
                    <a:pt x="3040" y="8781"/>
                  </a:lnTo>
                  <a:lnTo>
                    <a:pt x="3504" y="8908"/>
                  </a:lnTo>
                  <a:lnTo>
                    <a:pt x="4011" y="9035"/>
                  </a:lnTo>
                  <a:lnTo>
                    <a:pt x="5108" y="9246"/>
                  </a:lnTo>
                  <a:lnTo>
                    <a:pt x="6248" y="9372"/>
                  </a:lnTo>
                  <a:lnTo>
                    <a:pt x="7472" y="9415"/>
                  </a:lnTo>
                  <a:lnTo>
                    <a:pt x="8696" y="9457"/>
                  </a:lnTo>
                  <a:lnTo>
                    <a:pt x="9921" y="9499"/>
                  </a:lnTo>
                  <a:lnTo>
                    <a:pt x="12369" y="9499"/>
                  </a:lnTo>
                  <a:lnTo>
                    <a:pt x="13551" y="9541"/>
                  </a:lnTo>
                  <a:lnTo>
                    <a:pt x="14691" y="9584"/>
                  </a:lnTo>
                  <a:lnTo>
                    <a:pt x="15746" y="9710"/>
                  </a:lnTo>
                  <a:lnTo>
                    <a:pt x="16717" y="9879"/>
                  </a:lnTo>
                  <a:lnTo>
                    <a:pt x="16802" y="9879"/>
                  </a:lnTo>
                  <a:lnTo>
                    <a:pt x="16844" y="9963"/>
                  </a:lnTo>
                  <a:lnTo>
                    <a:pt x="16928" y="10217"/>
                  </a:lnTo>
                  <a:lnTo>
                    <a:pt x="17013" y="10554"/>
                  </a:lnTo>
                  <a:lnTo>
                    <a:pt x="17097" y="11061"/>
                  </a:lnTo>
                  <a:lnTo>
                    <a:pt x="17224" y="12370"/>
                  </a:lnTo>
                  <a:lnTo>
                    <a:pt x="17266" y="14058"/>
                  </a:lnTo>
                  <a:lnTo>
                    <a:pt x="17308" y="16042"/>
                  </a:lnTo>
                  <a:lnTo>
                    <a:pt x="17350" y="18280"/>
                  </a:lnTo>
                  <a:lnTo>
                    <a:pt x="17266" y="23050"/>
                  </a:lnTo>
                  <a:lnTo>
                    <a:pt x="17182" y="27820"/>
                  </a:lnTo>
                  <a:lnTo>
                    <a:pt x="17055" y="31999"/>
                  </a:lnTo>
                  <a:lnTo>
                    <a:pt x="16928" y="36052"/>
                  </a:lnTo>
                  <a:lnTo>
                    <a:pt x="22247" y="36432"/>
                  </a:lnTo>
                  <a:lnTo>
                    <a:pt x="22627" y="32970"/>
                  </a:lnTo>
                  <a:lnTo>
                    <a:pt x="23049" y="29213"/>
                  </a:lnTo>
                  <a:lnTo>
                    <a:pt x="23556" y="24654"/>
                  </a:lnTo>
                  <a:lnTo>
                    <a:pt x="24063" y="19631"/>
                  </a:lnTo>
                  <a:lnTo>
                    <a:pt x="24485" y="14607"/>
                  </a:lnTo>
                  <a:lnTo>
                    <a:pt x="24654" y="12201"/>
                  </a:lnTo>
                  <a:lnTo>
                    <a:pt x="24822" y="9921"/>
                  </a:lnTo>
                  <a:lnTo>
                    <a:pt x="24907" y="7811"/>
                  </a:lnTo>
                  <a:lnTo>
                    <a:pt x="24949" y="5995"/>
                  </a:lnTo>
                  <a:lnTo>
                    <a:pt x="24907" y="5320"/>
                  </a:lnTo>
                  <a:lnTo>
                    <a:pt x="24822" y="4687"/>
                  </a:lnTo>
                  <a:lnTo>
                    <a:pt x="24654" y="4053"/>
                  </a:lnTo>
                  <a:lnTo>
                    <a:pt x="24569" y="3758"/>
                  </a:lnTo>
                  <a:lnTo>
                    <a:pt x="24400" y="3505"/>
                  </a:lnTo>
                  <a:lnTo>
                    <a:pt x="24231" y="3209"/>
                  </a:lnTo>
                  <a:lnTo>
                    <a:pt x="24020" y="2956"/>
                  </a:lnTo>
                  <a:lnTo>
                    <a:pt x="23809" y="2703"/>
                  </a:lnTo>
                  <a:lnTo>
                    <a:pt x="23514" y="2492"/>
                  </a:lnTo>
                  <a:lnTo>
                    <a:pt x="23218" y="2238"/>
                  </a:lnTo>
                  <a:lnTo>
                    <a:pt x="22881" y="2027"/>
                  </a:lnTo>
                  <a:lnTo>
                    <a:pt x="22501" y="1816"/>
                  </a:lnTo>
                  <a:lnTo>
                    <a:pt x="22078" y="1605"/>
                  </a:lnTo>
                  <a:lnTo>
                    <a:pt x="21614" y="1436"/>
                  </a:lnTo>
                  <a:lnTo>
                    <a:pt x="21108" y="1225"/>
                  </a:lnTo>
                  <a:lnTo>
                    <a:pt x="19968" y="930"/>
                  </a:lnTo>
                  <a:lnTo>
                    <a:pt x="18575" y="634"/>
                  </a:lnTo>
                  <a:lnTo>
                    <a:pt x="17013" y="423"/>
                  </a:lnTo>
                  <a:lnTo>
                    <a:pt x="15197" y="212"/>
                  </a:lnTo>
                  <a:lnTo>
                    <a:pt x="13129" y="85"/>
                  </a:lnTo>
                  <a:lnTo>
                    <a:pt x="107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3894950" y="3482250"/>
              <a:ext cx="623750" cy="910800"/>
            </a:xfrm>
            <a:custGeom>
              <a:avLst/>
              <a:gdLst/>
              <a:ahLst/>
              <a:cxnLst/>
              <a:rect l="l" t="t" r="r" b="b"/>
              <a:pathLst>
                <a:path w="24950" h="36432" fill="none" extrusionOk="0">
                  <a:moveTo>
                    <a:pt x="8148" y="1"/>
                  </a:moveTo>
                  <a:lnTo>
                    <a:pt x="8148" y="1"/>
                  </a:lnTo>
                  <a:lnTo>
                    <a:pt x="7768" y="170"/>
                  </a:lnTo>
                  <a:lnTo>
                    <a:pt x="6712" y="676"/>
                  </a:lnTo>
                  <a:lnTo>
                    <a:pt x="5277" y="1436"/>
                  </a:lnTo>
                  <a:lnTo>
                    <a:pt x="4475" y="1858"/>
                  </a:lnTo>
                  <a:lnTo>
                    <a:pt x="3673" y="2365"/>
                  </a:lnTo>
                  <a:lnTo>
                    <a:pt x="2871" y="2871"/>
                  </a:lnTo>
                  <a:lnTo>
                    <a:pt x="2111" y="3420"/>
                  </a:lnTo>
                  <a:lnTo>
                    <a:pt x="1393" y="3969"/>
                  </a:lnTo>
                  <a:lnTo>
                    <a:pt x="845" y="4518"/>
                  </a:lnTo>
                  <a:lnTo>
                    <a:pt x="591" y="4771"/>
                  </a:lnTo>
                  <a:lnTo>
                    <a:pt x="380" y="5067"/>
                  </a:lnTo>
                  <a:lnTo>
                    <a:pt x="211" y="5320"/>
                  </a:lnTo>
                  <a:lnTo>
                    <a:pt x="85" y="5573"/>
                  </a:lnTo>
                  <a:lnTo>
                    <a:pt x="42" y="5826"/>
                  </a:lnTo>
                  <a:lnTo>
                    <a:pt x="0" y="6080"/>
                  </a:lnTo>
                  <a:lnTo>
                    <a:pt x="42" y="6333"/>
                  </a:lnTo>
                  <a:lnTo>
                    <a:pt x="127" y="6544"/>
                  </a:lnTo>
                  <a:lnTo>
                    <a:pt x="127" y="6544"/>
                  </a:lnTo>
                  <a:lnTo>
                    <a:pt x="380" y="6966"/>
                  </a:lnTo>
                  <a:lnTo>
                    <a:pt x="633" y="7304"/>
                  </a:lnTo>
                  <a:lnTo>
                    <a:pt x="971" y="7642"/>
                  </a:lnTo>
                  <a:lnTo>
                    <a:pt x="1309" y="7895"/>
                  </a:lnTo>
                  <a:lnTo>
                    <a:pt x="1689" y="8190"/>
                  </a:lnTo>
                  <a:lnTo>
                    <a:pt x="2111" y="8402"/>
                  </a:lnTo>
                  <a:lnTo>
                    <a:pt x="2575" y="8613"/>
                  </a:lnTo>
                  <a:lnTo>
                    <a:pt x="3040" y="8781"/>
                  </a:lnTo>
                  <a:lnTo>
                    <a:pt x="3504" y="8908"/>
                  </a:lnTo>
                  <a:lnTo>
                    <a:pt x="4011" y="9035"/>
                  </a:lnTo>
                  <a:lnTo>
                    <a:pt x="5108" y="9246"/>
                  </a:lnTo>
                  <a:lnTo>
                    <a:pt x="6248" y="9372"/>
                  </a:lnTo>
                  <a:lnTo>
                    <a:pt x="7472" y="9415"/>
                  </a:lnTo>
                  <a:lnTo>
                    <a:pt x="8696" y="9457"/>
                  </a:lnTo>
                  <a:lnTo>
                    <a:pt x="9921" y="9499"/>
                  </a:lnTo>
                  <a:lnTo>
                    <a:pt x="12369" y="9499"/>
                  </a:lnTo>
                  <a:lnTo>
                    <a:pt x="13551" y="9541"/>
                  </a:lnTo>
                  <a:lnTo>
                    <a:pt x="14691" y="9584"/>
                  </a:lnTo>
                  <a:lnTo>
                    <a:pt x="15746" y="9710"/>
                  </a:lnTo>
                  <a:lnTo>
                    <a:pt x="16717" y="9879"/>
                  </a:lnTo>
                  <a:lnTo>
                    <a:pt x="16717" y="9879"/>
                  </a:lnTo>
                  <a:lnTo>
                    <a:pt x="16802" y="9879"/>
                  </a:lnTo>
                  <a:lnTo>
                    <a:pt x="16844" y="9963"/>
                  </a:lnTo>
                  <a:lnTo>
                    <a:pt x="16928" y="10217"/>
                  </a:lnTo>
                  <a:lnTo>
                    <a:pt x="17013" y="10554"/>
                  </a:lnTo>
                  <a:lnTo>
                    <a:pt x="17097" y="11061"/>
                  </a:lnTo>
                  <a:lnTo>
                    <a:pt x="17224" y="12370"/>
                  </a:lnTo>
                  <a:lnTo>
                    <a:pt x="17266" y="14058"/>
                  </a:lnTo>
                  <a:lnTo>
                    <a:pt x="17308" y="16042"/>
                  </a:lnTo>
                  <a:lnTo>
                    <a:pt x="17350" y="18280"/>
                  </a:lnTo>
                  <a:lnTo>
                    <a:pt x="17266" y="23050"/>
                  </a:lnTo>
                  <a:lnTo>
                    <a:pt x="17182" y="27820"/>
                  </a:lnTo>
                  <a:lnTo>
                    <a:pt x="17055" y="31999"/>
                  </a:lnTo>
                  <a:lnTo>
                    <a:pt x="16928" y="36052"/>
                  </a:lnTo>
                  <a:lnTo>
                    <a:pt x="22247" y="36432"/>
                  </a:lnTo>
                  <a:lnTo>
                    <a:pt x="22247" y="36432"/>
                  </a:lnTo>
                  <a:lnTo>
                    <a:pt x="22627" y="32970"/>
                  </a:lnTo>
                  <a:lnTo>
                    <a:pt x="23049" y="29213"/>
                  </a:lnTo>
                  <a:lnTo>
                    <a:pt x="23556" y="24654"/>
                  </a:lnTo>
                  <a:lnTo>
                    <a:pt x="24063" y="19631"/>
                  </a:lnTo>
                  <a:lnTo>
                    <a:pt x="24485" y="14607"/>
                  </a:lnTo>
                  <a:lnTo>
                    <a:pt x="24654" y="12201"/>
                  </a:lnTo>
                  <a:lnTo>
                    <a:pt x="24822" y="9921"/>
                  </a:lnTo>
                  <a:lnTo>
                    <a:pt x="24907" y="7811"/>
                  </a:lnTo>
                  <a:lnTo>
                    <a:pt x="24949" y="5995"/>
                  </a:lnTo>
                  <a:lnTo>
                    <a:pt x="24949" y="5995"/>
                  </a:lnTo>
                  <a:lnTo>
                    <a:pt x="24907" y="5320"/>
                  </a:lnTo>
                  <a:lnTo>
                    <a:pt x="24822" y="4687"/>
                  </a:lnTo>
                  <a:lnTo>
                    <a:pt x="24654" y="4053"/>
                  </a:lnTo>
                  <a:lnTo>
                    <a:pt x="24569" y="3758"/>
                  </a:lnTo>
                  <a:lnTo>
                    <a:pt x="24400" y="3505"/>
                  </a:lnTo>
                  <a:lnTo>
                    <a:pt x="24231" y="3209"/>
                  </a:lnTo>
                  <a:lnTo>
                    <a:pt x="24020" y="2956"/>
                  </a:lnTo>
                  <a:lnTo>
                    <a:pt x="23809" y="2703"/>
                  </a:lnTo>
                  <a:lnTo>
                    <a:pt x="23514" y="2492"/>
                  </a:lnTo>
                  <a:lnTo>
                    <a:pt x="23218" y="2238"/>
                  </a:lnTo>
                  <a:lnTo>
                    <a:pt x="22881" y="2027"/>
                  </a:lnTo>
                  <a:lnTo>
                    <a:pt x="22501" y="1816"/>
                  </a:lnTo>
                  <a:lnTo>
                    <a:pt x="22078" y="1605"/>
                  </a:lnTo>
                  <a:lnTo>
                    <a:pt x="21614" y="1436"/>
                  </a:lnTo>
                  <a:lnTo>
                    <a:pt x="21108" y="1225"/>
                  </a:lnTo>
                  <a:lnTo>
                    <a:pt x="19968" y="930"/>
                  </a:lnTo>
                  <a:lnTo>
                    <a:pt x="18575" y="634"/>
                  </a:lnTo>
                  <a:lnTo>
                    <a:pt x="17013" y="423"/>
                  </a:lnTo>
                  <a:lnTo>
                    <a:pt x="15197" y="212"/>
                  </a:lnTo>
                  <a:lnTo>
                    <a:pt x="13129" y="85"/>
                  </a:lnTo>
                  <a:lnTo>
                    <a:pt x="10765" y="1"/>
                  </a:lnTo>
                  <a:lnTo>
                    <a:pt x="81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4300200" y="4323375"/>
              <a:ext cx="175225" cy="76025"/>
            </a:xfrm>
            <a:custGeom>
              <a:avLst/>
              <a:gdLst/>
              <a:ahLst/>
              <a:cxnLst/>
              <a:rect l="l" t="t" r="r" b="b"/>
              <a:pathLst>
                <a:path w="7009" h="3041" extrusionOk="0">
                  <a:moveTo>
                    <a:pt x="1" y="1"/>
                  </a:moveTo>
                  <a:lnTo>
                    <a:pt x="85" y="2618"/>
                  </a:lnTo>
                  <a:lnTo>
                    <a:pt x="6459" y="3040"/>
                  </a:lnTo>
                  <a:lnTo>
                    <a:pt x="7008" y="296"/>
                  </a:lnTo>
                  <a:lnTo>
                    <a:pt x="1"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4300200" y="4323375"/>
              <a:ext cx="175225" cy="76025"/>
            </a:xfrm>
            <a:custGeom>
              <a:avLst/>
              <a:gdLst/>
              <a:ahLst/>
              <a:cxnLst/>
              <a:rect l="l" t="t" r="r" b="b"/>
              <a:pathLst>
                <a:path w="7009" h="3041" fill="none" extrusionOk="0">
                  <a:moveTo>
                    <a:pt x="85" y="2618"/>
                  </a:moveTo>
                  <a:lnTo>
                    <a:pt x="6459" y="3040"/>
                  </a:lnTo>
                  <a:lnTo>
                    <a:pt x="7008" y="296"/>
                  </a:lnTo>
                  <a:lnTo>
                    <a:pt x="1" y="1"/>
                  </a:lnTo>
                  <a:lnTo>
                    <a:pt x="85" y="2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4300200" y="4323375"/>
              <a:ext cx="175225" cy="76025"/>
            </a:xfrm>
            <a:custGeom>
              <a:avLst/>
              <a:gdLst/>
              <a:ahLst/>
              <a:cxnLst/>
              <a:rect l="l" t="t" r="r" b="b"/>
              <a:pathLst>
                <a:path w="7009" h="3041" extrusionOk="0">
                  <a:moveTo>
                    <a:pt x="1" y="1"/>
                  </a:moveTo>
                  <a:lnTo>
                    <a:pt x="85" y="2618"/>
                  </a:lnTo>
                  <a:lnTo>
                    <a:pt x="6459" y="3040"/>
                  </a:lnTo>
                  <a:lnTo>
                    <a:pt x="7008" y="296"/>
                  </a:lnTo>
                  <a:lnTo>
                    <a:pt x="6333" y="296"/>
                  </a:lnTo>
                  <a:lnTo>
                    <a:pt x="803" y="43"/>
                  </a:lnTo>
                  <a:lnTo>
                    <a:pt x="1" y="1"/>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4300200" y="4323375"/>
              <a:ext cx="175225" cy="76025"/>
            </a:xfrm>
            <a:custGeom>
              <a:avLst/>
              <a:gdLst/>
              <a:ahLst/>
              <a:cxnLst/>
              <a:rect l="l" t="t" r="r" b="b"/>
              <a:pathLst>
                <a:path w="7009" h="3041" fill="none" extrusionOk="0">
                  <a:moveTo>
                    <a:pt x="1" y="1"/>
                  </a:moveTo>
                  <a:lnTo>
                    <a:pt x="85" y="2618"/>
                  </a:lnTo>
                  <a:lnTo>
                    <a:pt x="6459" y="3040"/>
                  </a:lnTo>
                  <a:lnTo>
                    <a:pt x="7008" y="296"/>
                  </a:lnTo>
                  <a:lnTo>
                    <a:pt x="6333" y="296"/>
                  </a:lnTo>
                  <a:lnTo>
                    <a:pt x="803" y="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4405750" y="4458475"/>
              <a:ext cx="40125" cy="34850"/>
            </a:xfrm>
            <a:custGeom>
              <a:avLst/>
              <a:gdLst/>
              <a:ahLst/>
              <a:cxnLst/>
              <a:rect l="l" t="t" r="r" b="b"/>
              <a:pathLst>
                <a:path w="1605" h="1394" extrusionOk="0">
                  <a:moveTo>
                    <a:pt x="760" y="127"/>
                  </a:moveTo>
                  <a:lnTo>
                    <a:pt x="802" y="169"/>
                  </a:lnTo>
                  <a:lnTo>
                    <a:pt x="844" y="211"/>
                  </a:lnTo>
                  <a:lnTo>
                    <a:pt x="760" y="465"/>
                  </a:lnTo>
                  <a:lnTo>
                    <a:pt x="676" y="676"/>
                  </a:lnTo>
                  <a:lnTo>
                    <a:pt x="507" y="844"/>
                  </a:lnTo>
                  <a:lnTo>
                    <a:pt x="338" y="1013"/>
                  </a:lnTo>
                  <a:lnTo>
                    <a:pt x="338" y="1056"/>
                  </a:lnTo>
                  <a:lnTo>
                    <a:pt x="296" y="1056"/>
                  </a:lnTo>
                  <a:lnTo>
                    <a:pt x="296" y="844"/>
                  </a:lnTo>
                  <a:lnTo>
                    <a:pt x="338" y="591"/>
                  </a:lnTo>
                  <a:lnTo>
                    <a:pt x="422" y="380"/>
                  </a:lnTo>
                  <a:lnTo>
                    <a:pt x="549" y="169"/>
                  </a:lnTo>
                  <a:lnTo>
                    <a:pt x="591" y="127"/>
                  </a:lnTo>
                  <a:close/>
                  <a:moveTo>
                    <a:pt x="1435" y="844"/>
                  </a:moveTo>
                  <a:lnTo>
                    <a:pt x="1478" y="887"/>
                  </a:lnTo>
                  <a:lnTo>
                    <a:pt x="1478" y="971"/>
                  </a:lnTo>
                  <a:lnTo>
                    <a:pt x="1478" y="1098"/>
                  </a:lnTo>
                  <a:lnTo>
                    <a:pt x="1435" y="1182"/>
                  </a:lnTo>
                  <a:lnTo>
                    <a:pt x="1267" y="1267"/>
                  </a:lnTo>
                  <a:lnTo>
                    <a:pt x="760" y="1267"/>
                  </a:lnTo>
                  <a:lnTo>
                    <a:pt x="380" y="1182"/>
                  </a:lnTo>
                  <a:lnTo>
                    <a:pt x="676" y="1056"/>
                  </a:lnTo>
                  <a:lnTo>
                    <a:pt x="971" y="929"/>
                  </a:lnTo>
                  <a:lnTo>
                    <a:pt x="1224" y="844"/>
                  </a:lnTo>
                  <a:close/>
                  <a:moveTo>
                    <a:pt x="549" y="0"/>
                  </a:moveTo>
                  <a:lnTo>
                    <a:pt x="380" y="42"/>
                  </a:lnTo>
                  <a:lnTo>
                    <a:pt x="253" y="169"/>
                  </a:lnTo>
                  <a:lnTo>
                    <a:pt x="211" y="338"/>
                  </a:lnTo>
                  <a:lnTo>
                    <a:pt x="85" y="718"/>
                  </a:lnTo>
                  <a:lnTo>
                    <a:pt x="42" y="1013"/>
                  </a:lnTo>
                  <a:lnTo>
                    <a:pt x="0" y="1182"/>
                  </a:lnTo>
                  <a:lnTo>
                    <a:pt x="42" y="1224"/>
                  </a:lnTo>
                  <a:lnTo>
                    <a:pt x="169" y="1224"/>
                  </a:lnTo>
                  <a:lnTo>
                    <a:pt x="169" y="1267"/>
                  </a:lnTo>
                  <a:lnTo>
                    <a:pt x="211" y="1267"/>
                  </a:lnTo>
                  <a:lnTo>
                    <a:pt x="549" y="1351"/>
                  </a:lnTo>
                  <a:lnTo>
                    <a:pt x="971" y="1393"/>
                  </a:lnTo>
                  <a:lnTo>
                    <a:pt x="1224" y="1393"/>
                  </a:lnTo>
                  <a:lnTo>
                    <a:pt x="1393" y="1351"/>
                  </a:lnTo>
                  <a:lnTo>
                    <a:pt x="1520" y="1309"/>
                  </a:lnTo>
                  <a:lnTo>
                    <a:pt x="1562" y="1224"/>
                  </a:lnTo>
                  <a:lnTo>
                    <a:pt x="1604" y="1140"/>
                  </a:lnTo>
                  <a:lnTo>
                    <a:pt x="1604" y="1013"/>
                  </a:lnTo>
                  <a:lnTo>
                    <a:pt x="1604" y="929"/>
                  </a:lnTo>
                  <a:lnTo>
                    <a:pt x="1562" y="802"/>
                  </a:lnTo>
                  <a:lnTo>
                    <a:pt x="1478" y="718"/>
                  </a:lnTo>
                  <a:lnTo>
                    <a:pt x="1055" y="718"/>
                  </a:lnTo>
                  <a:lnTo>
                    <a:pt x="844" y="760"/>
                  </a:lnTo>
                  <a:lnTo>
                    <a:pt x="676" y="844"/>
                  </a:lnTo>
                  <a:lnTo>
                    <a:pt x="676" y="844"/>
                  </a:lnTo>
                  <a:lnTo>
                    <a:pt x="760" y="718"/>
                  </a:lnTo>
                  <a:lnTo>
                    <a:pt x="844" y="549"/>
                  </a:lnTo>
                  <a:lnTo>
                    <a:pt x="929" y="380"/>
                  </a:lnTo>
                  <a:lnTo>
                    <a:pt x="929" y="211"/>
                  </a:lnTo>
                  <a:lnTo>
                    <a:pt x="929" y="127"/>
                  </a:lnTo>
                  <a:lnTo>
                    <a:pt x="844" y="42"/>
                  </a:lnTo>
                  <a:lnTo>
                    <a:pt x="802"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4309700" y="4474300"/>
              <a:ext cx="209000" cy="88675"/>
            </a:xfrm>
            <a:custGeom>
              <a:avLst/>
              <a:gdLst/>
              <a:ahLst/>
              <a:cxnLst/>
              <a:rect l="l" t="t" r="r" b="b"/>
              <a:pathLst>
                <a:path w="8360" h="3547" extrusionOk="0">
                  <a:moveTo>
                    <a:pt x="465" y="0"/>
                  </a:moveTo>
                  <a:lnTo>
                    <a:pt x="381" y="43"/>
                  </a:lnTo>
                  <a:lnTo>
                    <a:pt x="338" y="127"/>
                  </a:lnTo>
                  <a:lnTo>
                    <a:pt x="338" y="211"/>
                  </a:lnTo>
                  <a:lnTo>
                    <a:pt x="1" y="2787"/>
                  </a:lnTo>
                  <a:lnTo>
                    <a:pt x="43" y="2955"/>
                  </a:lnTo>
                  <a:lnTo>
                    <a:pt x="127" y="3124"/>
                  </a:lnTo>
                  <a:lnTo>
                    <a:pt x="296" y="3251"/>
                  </a:lnTo>
                  <a:lnTo>
                    <a:pt x="465" y="3293"/>
                  </a:lnTo>
                  <a:lnTo>
                    <a:pt x="1942" y="3335"/>
                  </a:lnTo>
                  <a:lnTo>
                    <a:pt x="3589" y="3420"/>
                  </a:lnTo>
                  <a:lnTo>
                    <a:pt x="4560" y="3504"/>
                  </a:lnTo>
                  <a:lnTo>
                    <a:pt x="5531" y="3546"/>
                  </a:lnTo>
                  <a:lnTo>
                    <a:pt x="7430" y="3546"/>
                  </a:lnTo>
                  <a:lnTo>
                    <a:pt x="7641" y="3504"/>
                  </a:lnTo>
                  <a:lnTo>
                    <a:pt x="7810" y="3462"/>
                  </a:lnTo>
                  <a:lnTo>
                    <a:pt x="7979" y="3378"/>
                  </a:lnTo>
                  <a:lnTo>
                    <a:pt x="8106" y="3293"/>
                  </a:lnTo>
                  <a:lnTo>
                    <a:pt x="8190" y="3166"/>
                  </a:lnTo>
                  <a:lnTo>
                    <a:pt x="8275" y="3082"/>
                  </a:lnTo>
                  <a:lnTo>
                    <a:pt x="8359" y="2829"/>
                  </a:lnTo>
                  <a:lnTo>
                    <a:pt x="8359" y="2575"/>
                  </a:lnTo>
                  <a:lnTo>
                    <a:pt x="8275" y="2364"/>
                  </a:lnTo>
                  <a:lnTo>
                    <a:pt x="8148" y="2238"/>
                  </a:lnTo>
                  <a:lnTo>
                    <a:pt x="8064" y="2196"/>
                  </a:lnTo>
                  <a:lnTo>
                    <a:pt x="7979" y="2153"/>
                  </a:lnTo>
                  <a:lnTo>
                    <a:pt x="7473" y="2069"/>
                  </a:lnTo>
                  <a:lnTo>
                    <a:pt x="6966" y="1900"/>
                  </a:lnTo>
                  <a:lnTo>
                    <a:pt x="6502" y="1731"/>
                  </a:lnTo>
                  <a:lnTo>
                    <a:pt x="6037" y="1520"/>
                  </a:lnTo>
                  <a:lnTo>
                    <a:pt x="5573" y="1267"/>
                  </a:lnTo>
                  <a:lnTo>
                    <a:pt x="5109" y="1014"/>
                  </a:lnTo>
                  <a:lnTo>
                    <a:pt x="4686" y="718"/>
                  </a:lnTo>
                  <a:lnTo>
                    <a:pt x="4306" y="423"/>
                  </a:lnTo>
                  <a:lnTo>
                    <a:pt x="4053" y="254"/>
                  </a:lnTo>
                  <a:lnTo>
                    <a:pt x="3800" y="211"/>
                  </a:lnTo>
                  <a:lnTo>
                    <a:pt x="5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3954050" y="2780450"/>
              <a:ext cx="536150" cy="607900"/>
            </a:xfrm>
            <a:custGeom>
              <a:avLst/>
              <a:gdLst/>
              <a:ahLst/>
              <a:cxnLst/>
              <a:rect l="l" t="t" r="r" b="b"/>
              <a:pathLst>
                <a:path w="21446" h="24316" extrusionOk="0">
                  <a:moveTo>
                    <a:pt x="10723" y="0"/>
                  </a:moveTo>
                  <a:lnTo>
                    <a:pt x="10174" y="43"/>
                  </a:lnTo>
                  <a:lnTo>
                    <a:pt x="9667" y="127"/>
                  </a:lnTo>
                  <a:lnTo>
                    <a:pt x="8781" y="296"/>
                  </a:lnTo>
                  <a:lnTo>
                    <a:pt x="8105" y="465"/>
                  </a:lnTo>
                  <a:lnTo>
                    <a:pt x="7683" y="634"/>
                  </a:lnTo>
                  <a:lnTo>
                    <a:pt x="7557" y="676"/>
                  </a:lnTo>
                  <a:lnTo>
                    <a:pt x="6966" y="1647"/>
                  </a:lnTo>
                  <a:lnTo>
                    <a:pt x="6375" y="2660"/>
                  </a:lnTo>
                  <a:lnTo>
                    <a:pt x="5868" y="3673"/>
                  </a:lnTo>
                  <a:lnTo>
                    <a:pt x="5362" y="4728"/>
                  </a:lnTo>
                  <a:lnTo>
                    <a:pt x="4813" y="5868"/>
                  </a:lnTo>
                  <a:lnTo>
                    <a:pt x="4306" y="7050"/>
                  </a:lnTo>
                  <a:lnTo>
                    <a:pt x="3673" y="8697"/>
                  </a:lnTo>
                  <a:lnTo>
                    <a:pt x="3040" y="10301"/>
                  </a:lnTo>
                  <a:lnTo>
                    <a:pt x="2491" y="11947"/>
                  </a:lnTo>
                  <a:lnTo>
                    <a:pt x="1900" y="13551"/>
                  </a:lnTo>
                  <a:lnTo>
                    <a:pt x="1393" y="15198"/>
                  </a:lnTo>
                  <a:lnTo>
                    <a:pt x="887" y="16886"/>
                  </a:lnTo>
                  <a:lnTo>
                    <a:pt x="422" y="18532"/>
                  </a:lnTo>
                  <a:lnTo>
                    <a:pt x="0" y="20221"/>
                  </a:lnTo>
                  <a:lnTo>
                    <a:pt x="1225" y="20939"/>
                  </a:lnTo>
                  <a:lnTo>
                    <a:pt x="2407" y="21614"/>
                  </a:lnTo>
                  <a:lnTo>
                    <a:pt x="3546" y="22163"/>
                  </a:lnTo>
                  <a:lnTo>
                    <a:pt x="4686" y="22669"/>
                  </a:lnTo>
                  <a:lnTo>
                    <a:pt x="5741" y="23092"/>
                  </a:lnTo>
                  <a:lnTo>
                    <a:pt x="6797" y="23429"/>
                  </a:lnTo>
                  <a:lnTo>
                    <a:pt x="7810" y="23725"/>
                  </a:lnTo>
                  <a:lnTo>
                    <a:pt x="8781" y="23936"/>
                  </a:lnTo>
                  <a:lnTo>
                    <a:pt x="9710" y="24105"/>
                  </a:lnTo>
                  <a:lnTo>
                    <a:pt x="10596" y="24231"/>
                  </a:lnTo>
                  <a:lnTo>
                    <a:pt x="11440" y="24316"/>
                  </a:lnTo>
                  <a:lnTo>
                    <a:pt x="13045" y="24316"/>
                  </a:lnTo>
                  <a:lnTo>
                    <a:pt x="13762" y="24274"/>
                  </a:lnTo>
                  <a:lnTo>
                    <a:pt x="14480" y="24189"/>
                  </a:lnTo>
                  <a:lnTo>
                    <a:pt x="15155" y="24063"/>
                  </a:lnTo>
                  <a:lnTo>
                    <a:pt x="15789" y="23936"/>
                  </a:lnTo>
                  <a:lnTo>
                    <a:pt x="16337" y="23767"/>
                  </a:lnTo>
                  <a:lnTo>
                    <a:pt x="16886" y="23598"/>
                  </a:lnTo>
                  <a:lnTo>
                    <a:pt x="17393" y="23429"/>
                  </a:lnTo>
                  <a:lnTo>
                    <a:pt x="18321" y="23049"/>
                  </a:lnTo>
                  <a:lnTo>
                    <a:pt x="19039" y="22669"/>
                  </a:lnTo>
                  <a:lnTo>
                    <a:pt x="19630" y="22290"/>
                  </a:lnTo>
                  <a:lnTo>
                    <a:pt x="20010" y="21994"/>
                  </a:lnTo>
                  <a:lnTo>
                    <a:pt x="20348" y="21741"/>
                  </a:lnTo>
                  <a:lnTo>
                    <a:pt x="20348" y="20728"/>
                  </a:lnTo>
                  <a:lnTo>
                    <a:pt x="20348" y="19714"/>
                  </a:lnTo>
                  <a:lnTo>
                    <a:pt x="20348" y="17182"/>
                  </a:lnTo>
                  <a:lnTo>
                    <a:pt x="20432" y="14775"/>
                  </a:lnTo>
                  <a:lnTo>
                    <a:pt x="20559" y="12074"/>
                  </a:lnTo>
                  <a:lnTo>
                    <a:pt x="20812" y="9372"/>
                  </a:lnTo>
                  <a:lnTo>
                    <a:pt x="21108" y="6670"/>
                  </a:lnTo>
                  <a:lnTo>
                    <a:pt x="21445" y="3969"/>
                  </a:lnTo>
                  <a:lnTo>
                    <a:pt x="20685" y="3462"/>
                  </a:lnTo>
                  <a:lnTo>
                    <a:pt x="19926" y="2998"/>
                  </a:lnTo>
                  <a:lnTo>
                    <a:pt x="19123" y="2533"/>
                  </a:lnTo>
                  <a:lnTo>
                    <a:pt x="18279" y="2111"/>
                  </a:lnTo>
                  <a:lnTo>
                    <a:pt x="17477" y="1689"/>
                  </a:lnTo>
                  <a:lnTo>
                    <a:pt x="16633" y="1351"/>
                  </a:lnTo>
                  <a:lnTo>
                    <a:pt x="15746" y="1014"/>
                  </a:lnTo>
                  <a:lnTo>
                    <a:pt x="14902" y="676"/>
                  </a:lnTo>
                  <a:lnTo>
                    <a:pt x="14100" y="423"/>
                  </a:lnTo>
                  <a:lnTo>
                    <a:pt x="13382" y="254"/>
                  </a:lnTo>
                  <a:lnTo>
                    <a:pt x="12665" y="127"/>
                  </a:lnTo>
                  <a:lnTo>
                    <a:pt x="11989" y="43"/>
                  </a:lnTo>
                  <a:lnTo>
                    <a:pt x="11314"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3954050" y="2780450"/>
              <a:ext cx="536150" cy="607900"/>
            </a:xfrm>
            <a:custGeom>
              <a:avLst/>
              <a:gdLst/>
              <a:ahLst/>
              <a:cxnLst/>
              <a:rect l="l" t="t" r="r" b="b"/>
              <a:pathLst>
                <a:path w="21446" h="24316" fill="none" extrusionOk="0">
                  <a:moveTo>
                    <a:pt x="20432" y="14775"/>
                  </a:moveTo>
                  <a:lnTo>
                    <a:pt x="20432" y="14775"/>
                  </a:lnTo>
                  <a:lnTo>
                    <a:pt x="20348" y="17182"/>
                  </a:lnTo>
                  <a:lnTo>
                    <a:pt x="20348" y="19714"/>
                  </a:lnTo>
                  <a:lnTo>
                    <a:pt x="20348" y="19714"/>
                  </a:lnTo>
                  <a:lnTo>
                    <a:pt x="20348" y="20728"/>
                  </a:lnTo>
                  <a:lnTo>
                    <a:pt x="20348" y="21741"/>
                  </a:lnTo>
                  <a:lnTo>
                    <a:pt x="20348" y="21741"/>
                  </a:lnTo>
                  <a:lnTo>
                    <a:pt x="20010" y="21994"/>
                  </a:lnTo>
                  <a:lnTo>
                    <a:pt x="19630" y="22290"/>
                  </a:lnTo>
                  <a:lnTo>
                    <a:pt x="19039" y="22669"/>
                  </a:lnTo>
                  <a:lnTo>
                    <a:pt x="18321" y="23049"/>
                  </a:lnTo>
                  <a:lnTo>
                    <a:pt x="17393" y="23429"/>
                  </a:lnTo>
                  <a:lnTo>
                    <a:pt x="16886" y="23598"/>
                  </a:lnTo>
                  <a:lnTo>
                    <a:pt x="16337" y="23767"/>
                  </a:lnTo>
                  <a:lnTo>
                    <a:pt x="15789" y="23936"/>
                  </a:lnTo>
                  <a:lnTo>
                    <a:pt x="15155" y="24063"/>
                  </a:lnTo>
                  <a:lnTo>
                    <a:pt x="14480" y="24189"/>
                  </a:lnTo>
                  <a:lnTo>
                    <a:pt x="13762" y="24274"/>
                  </a:lnTo>
                  <a:lnTo>
                    <a:pt x="13045" y="24316"/>
                  </a:lnTo>
                  <a:lnTo>
                    <a:pt x="12242" y="24316"/>
                  </a:lnTo>
                  <a:lnTo>
                    <a:pt x="11440" y="24316"/>
                  </a:lnTo>
                  <a:lnTo>
                    <a:pt x="10596" y="24231"/>
                  </a:lnTo>
                  <a:lnTo>
                    <a:pt x="9710" y="24105"/>
                  </a:lnTo>
                  <a:lnTo>
                    <a:pt x="8781" y="23936"/>
                  </a:lnTo>
                  <a:lnTo>
                    <a:pt x="7810" y="23725"/>
                  </a:lnTo>
                  <a:lnTo>
                    <a:pt x="6797" y="23429"/>
                  </a:lnTo>
                  <a:lnTo>
                    <a:pt x="5741" y="23092"/>
                  </a:lnTo>
                  <a:lnTo>
                    <a:pt x="4686" y="22669"/>
                  </a:lnTo>
                  <a:lnTo>
                    <a:pt x="3546" y="22163"/>
                  </a:lnTo>
                  <a:lnTo>
                    <a:pt x="2407" y="21614"/>
                  </a:lnTo>
                  <a:lnTo>
                    <a:pt x="1225" y="20939"/>
                  </a:lnTo>
                  <a:lnTo>
                    <a:pt x="0" y="20221"/>
                  </a:lnTo>
                  <a:lnTo>
                    <a:pt x="0" y="20221"/>
                  </a:lnTo>
                  <a:lnTo>
                    <a:pt x="422" y="18532"/>
                  </a:lnTo>
                  <a:lnTo>
                    <a:pt x="887" y="16886"/>
                  </a:lnTo>
                  <a:lnTo>
                    <a:pt x="1393" y="15198"/>
                  </a:lnTo>
                  <a:lnTo>
                    <a:pt x="1900" y="13551"/>
                  </a:lnTo>
                  <a:lnTo>
                    <a:pt x="2491" y="11947"/>
                  </a:lnTo>
                  <a:lnTo>
                    <a:pt x="3040" y="10301"/>
                  </a:lnTo>
                  <a:lnTo>
                    <a:pt x="3673" y="8697"/>
                  </a:lnTo>
                  <a:lnTo>
                    <a:pt x="4306" y="7050"/>
                  </a:lnTo>
                  <a:lnTo>
                    <a:pt x="4306" y="7050"/>
                  </a:lnTo>
                  <a:lnTo>
                    <a:pt x="4813" y="5868"/>
                  </a:lnTo>
                  <a:lnTo>
                    <a:pt x="5362" y="4728"/>
                  </a:lnTo>
                  <a:lnTo>
                    <a:pt x="5362" y="4728"/>
                  </a:lnTo>
                  <a:lnTo>
                    <a:pt x="5868" y="3673"/>
                  </a:lnTo>
                  <a:lnTo>
                    <a:pt x="6375" y="2660"/>
                  </a:lnTo>
                  <a:lnTo>
                    <a:pt x="6966" y="1647"/>
                  </a:lnTo>
                  <a:lnTo>
                    <a:pt x="7557" y="676"/>
                  </a:lnTo>
                  <a:lnTo>
                    <a:pt x="7557" y="676"/>
                  </a:lnTo>
                  <a:lnTo>
                    <a:pt x="7683" y="634"/>
                  </a:lnTo>
                  <a:lnTo>
                    <a:pt x="8105" y="465"/>
                  </a:lnTo>
                  <a:lnTo>
                    <a:pt x="8781" y="296"/>
                  </a:lnTo>
                  <a:lnTo>
                    <a:pt x="9667" y="127"/>
                  </a:lnTo>
                  <a:lnTo>
                    <a:pt x="10174" y="43"/>
                  </a:lnTo>
                  <a:lnTo>
                    <a:pt x="10723" y="0"/>
                  </a:lnTo>
                  <a:lnTo>
                    <a:pt x="11314" y="0"/>
                  </a:lnTo>
                  <a:lnTo>
                    <a:pt x="11989" y="43"/>
                  </a:lnTo>
                  <a:lnTo>
                    <a:pt x="12665" y="127"/>
                  </a:lnTo>
                  <a:lnTo>
                    <a:pt x="13382" y="254"/>
                  </a:lnTo>
                  <a:lnTo>
                    <a:pt x="14100" y="423"/>
                  </a:lnTo>
                  <a:lnTo>
                    <a:pt x="14902" y="676"/>
                  </a:lnTo>
                  <a:lnTo>
                    <a:pt x="14902" y="676"/>
                  </a:lnTo>
                  <a:lnTo>
                    <a:pt x="15746" y="1014"/>
                  </a:lnTo>
                  <a:lnTo>
                    <a:pt x="16633" y="1351"/>
                  </a:lnTo>
                  <a:lnTo>
                    <a:pt x="17477" y="1689"/>
                  </a:lnTo>
                  <a:lnTo>
                    <a:pt x="18279" y="2111"/>
                  </a:lnTo>
                  <a:lnTo>
                    <a:pt x="19123" y="2533"/>
                  </a:lnTo>
                  <a:lnTo>
                    <a:pt x="19926" y="2998"/>
                  </a:lnTo>
                  <a:lnTo>
                    <a:pt x="20685" y="3462"/>
                  </a:lnTo>
                  <a:lnTo>
                    <a:pt x="21445" y="3969"/>
                  </a:lnTo>
                  <a:lnTo>
                    <a:pt x="21445" y="3969"/>
                  </a:lnTo>
                  <a:lnTo>
                    <a:pt x="21108" y="6670"/>
                  </a:lnTo>
                  <a:lnTo>
                    <a:pt x="20812" y="9372"/>
                  </a:lnTo>
                  <a:lnTo>
                    <a:pt x="20559" y="12074"/>
                  </a:lnTo>
                  <a:lnTo>
                    <a:pt x="20432" y="14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4222100" y="2766725"/>
              <a:ext cx="191050" cy="128775"/>
            </a:xfrm>
            <a:custGeom>
              <a:avLst/>
              <a:gdLst/>
              <a:ahLst/>
              <a:cxnLst/>
              <a:rect l="l" t="t" r="r" b="b"/>
              <a:pathLst>
                <a:path w="7642" h="5151" extrusionOk="0">
                  <a:moveTo>
                    <a:pt x="1563" y="1"/>
                  </a:moveTo>
                  <a:lnTo>
                    <a:pt x="1183" y="43"/>
                  </a:lnTo>
                  <a:lnTo>
                    <a:pt x="887" y="127"/>
                  </a:lnTo>
                  <a:lnTo>
                    <a:pt x="634" y="296"/>
                  </a:lnTo>
                  <a:lnTo>
                    <a:pt x="465" y="465"/>
                  </a:lnTo>
                  <a:lnTo>
                    <a:pt x="296" y="718"/>
                  </a:lnTo>
                  <a:lnTo>
                    <a:pt x="170" y="972"/>
                  </a:lnTo>
                  <a:lnTo>
                    <a:pt x="85" y="1225"/>
                  </a:lnTo>
                  <a:lnTo>
                    <a:pt x="43" y="1478"/>
                  </a:lnTo>
                  <a:lnTo>
                    <a:pt x="1" y="1942"/>
                  </a:lnTo>
                  <a:lnTo>
                    <a:pt x="1" y="2322"/>
                  </a:lnTo>
                  <a:lnTo>
                    <a:pt x="1" y="2449"/>
                  </a:lnTo>
                  <a:lnTo>
                    <a:pt x="1436" y="1942"/>
                  </a:lnTo>
                  <a:lnTo>
                    <a:pt x="4180" y="5151"/>
                  </a:lnTo>
                  <a:lnTo>
                    <a:pt x="6249" y="3462"/>
                  </a:lnTo>
                  <a:lnTo>
                    <a:pt x="7642" y="4138"/>
                  </a:lnTo>
                  <a:lnTo>
                    <a:pt x="7557" y="3673"/>
                  </a:lnTo>
                  <a:lnTo>
                    <a:pt x="7431" y="3251"/>
                  </a:lnTo>
                  <a:lnTo>
                    <a:pt x="7262" y="2871"/>
                  </a:lnTo>
                  <a:lnTo>
                    <a:pt x="7051" y="2533"/>
                  </a:lnTo>
                  <a:lnTo>
                    <a:pt x="6840" y="2196"/>
                  </a:lnTo>
                  <a:lnTo>
                    <a:pt x="6586" y="1942"/>
                  </a:lnTo>
                  <a:lnTo>
                    <a:pt x="6291" y="1689"/>
                  </a:lnTo>
                  <a:lnTo>
                    <a:pt x="5995" y="1478"/>
                  </a:lnTo>
                  <a:lnTo>
                    <a:pt x="5615" y="1267"/>
                  </a:lnTo>
                  <a:lnTo>
                    <a:pt x="5278" y="1098"/>
                  </a:lnTo>
                  <a:lnTo>
                    <a:pt x="4433" y="760"/>
                  </a:lnTo>
                  <a:lnTo>
                    <a:pt x="3505" y="465"/>
                  </a:lnTo>
                  <a:lnTo>
                    <a:pt x="2491" y="127"/>
                  </a:lnTo>
                  <a:lnTo>
                    <a:pt x="1985"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4222100" y="2766725"/>
              <a:ext cx="191050" cy="128775"/>
            </a:xfrm>
            <a:custGeom>
              <a:avLst/>
              <a:gdLst/>
              <a:ahLst/>
              <a:cxnLst/>
              <a:rect l="l" t="t" r="r" b="b"/>
              <a:pathLst>
                <a:path w="7642" h="5151" fill="none" extrusionOk="0">
                  <a:moveTo>
                    <a:pt x="1" y="2449"/>
                  </a:moveTo>
                  <a:lnTo>
                    <a:pt x="1" y="2449"/>
                  </a:lnTo>
                  <a:lnTo>
                    <a:pt x="1" y="2322"/>
                  </a:lnTo>
                  <a:lnTo>
                    <a:pt x="1" y="1942"/>
                  </a:lnTo>
                  <a:lnTo>
                    <a:pt x="43" y="1478"/>
                  </a:lnTo>
                  <a:lnTo>
                    <a:pt x="85" y="1225"/>
                  </a:lnTo>
                  <a:lnTo>
                    <a:pt x="170" y="972"/>
                  </a:lnTo>
                  <a:lnTo>
                    <a:pt x="296" y="718"/>
                  </a:lnTo>
                  <a:lnTo>
                    <a:pt x="465" y="465"/>
                  </a:lnTo>
                  <a:lnTo>
                    <a:pt x="634" y="296"/>
                  </a:lnTo>
                  <a:lnTo>
                    <a:pt x="887" y="127"/>
                  </a:lnTo>
                  <a:lnTo>
                    <a:pt x="1183" y="43"/>
                  </a:lnTo>
                  <a:lnTo>
                    <a:pt x="1563" y="1"/>
                  </a:lnTo>
                  <a:lnTo>
                    <a:pt x="1985" y="1"/>
                  </a:lnTo>
                  <a:lnTo>
                    <a:pt x="2491" y="127"/>
                  </a:lnTo>
                  <a:lnTo>
                    <a:pt x="2491" y="127"/>
                  </a:lnTo>
                  <a:lnTo>
                    <a:pt x="3505" y="465"/>
                  </a:lnTo>
                  <a:lnTo>
                    <a:pt x="4433" y="760"/>
                  </a:lnTo>
                  <a:lnTo>
                    <a:pt x="5278" y="1098"/>
                  </a:lnTo>
                  <a:lnTo>
                    <a:pt x="5615" y="1267"/>
                  </a:lnTo>
                  <a:lnTo>
                    <a:pt x="5995" y="1478"/>
                  </a:lnTo>
                  <a:lnTo>
                    <a:pt x="6291" y="1689"/>
                  </a:lnTo>
                  <a:lnTo>
                    <a:pt x="6586" y="1942"/>
                  </a:lnTo>
                  <a:lnTo>
                    <a:pt x="6840" y="2196"/>
                  </a:lnTo>
                  <a:lnTo>
                    <a:pt x="7051" y="2533"/>
                  </a:lnTo>
                  <a:lnTo>
                    <a:pt x="7262" y="2871"/>
                  </a:lnTo>
                  <a:lnTo>
                    <a:pt x="7431" y="3251"/>
                  </a:lnTo>
                  <a:lnTo>
                    <a:pt x="7557" y="3673"/>
                  </a:lnTo>
                  <a:lnTo>
                    <a:pt x="7642" y="4138"/>
                  </a:lnTo>
                  <a:lnTo>
                    <a:pt x="6249" y="3462"/>
                  </a:lnTo>
                  <a:lnTo>
                    <a:pt x="4180" y="5151"/>
                  </a:lnTo>
                  <a:lnTo>
                    <a:pt x="1436" y="1942"/>
                  </a:lnTo>
                  <a:lnTo>
                    <a:pt x="1"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4222100" y="2766725"/>
              <a:ext cx="191050" cy="128775"/>
            </a:xfrm>
            <a:custGeom>
              <a:avLst/>
              <a:gdLst/>
              <a:ahLst/>
              <a:cxnLst/>
              <a:rect l="l" t="t" r="r" b="b"/>
              <a:pathLst>
                <a:path w="7642" h="5151" extrusionOk="0">
                  <a:moveTo>
                    <a:pt x="1352" y="1"/>
                  </a:moveTo>
                  <a:lnTo>
                    <a:pt x="1098" y="43"/>
                  </a:lnTo>
                  <a:lnTo>
                    <a:pt x="929" y="127"/>
                  </a:lnTo>
                  <a:lnTo>
                    <a:pt x="761" y="212"/>
                  </a:lnTo>
                  <a:lnTo>
                    <a:pt x="592" y="338"/>
                  </a:lnTo>
                  <a:lnTo>
                    <a:pt x="465" y="465"/>
                  </a:lnTo>
                  <a:lnTo>
                    <a:pt x="254" y="803"/>
                  </a:lnTo>
                  <a:lnTo>
                    <a:pt x="127" y="1140"/>
                  </a:lnTo>
                  <a:lnTo>
                    <a:pt x="43" y="1478"/>
                  </a:lnTo>
                  <a:lnTo>
                    <a:pt x="1" y="1816"/>
                  </a:lnTo>
                  <a:lnTo>
                    <a:pt x="1" y="2111"/>
                  </a:lnTo>
                  <a:lnTo>
                    <a:pt x="1" y="2449"/>
                  </a:lnTo>
                  <a:lnTo>
                    <a:pt x="1436" y="1942"/>
                  </a:lnTo>
                  <a:lnTo>
                    <a:pt x="4180" y="5151"/>
                  </a:lnTo>
                  <a:lnTo>
                    <a:pt x="6249" y="3462"/>
                  </a:lnTo>
                  <a:lnTo>
                    <a:pt x="7642" y="4138"/>
                  </a:lnTo>
                  <a:lnTo>
                    <a:pt x="7557" y="3673"/>
                  </a:lnTo>
                  <a:lnTo>
                    <a:pt x="7431" y="3251"/>
                  </a:lnTo>
                  <a:lnTo>
                    <a:pt x="7262" y="2871"/>
                  </a:lnTo>
                  <a:lnTo>
                    <a:pt x="7093" y="2533"/>
                  </a:lnTo>
                  <a:lnTo>
                    <a:pt x="6882" y="2238"/>
                  </a:lnTo>
                  <a:lnTo>
                    <a:pt x="6628" y="1985"/>
                  </a:lnTo>
                  <a:lnTo>
                    <a:pt x="6333" y="1731"/>
                  </a:lnTo>
                  <a:lnTo>
                    <a:pt x="6037" y="1520"/>
                  </a:lnTo>
                  <a:lnTo>
                    <a:pt x="6037" y="1647"/>
                  </a:lnTo>
                  <a:lnTo>
                    <a:pt x="5995" y="1942"/>
                  </a:lnTo>
                  <a:lnTo>
                    <a:pt x="5995" y="2238"/>
                  </a:lnTo>
                  <a:lnTo>
                    <a:pt x="6037" y="2491"/>
                  </a:lnTo>
                  <a:lnTo>
                    <a:pt x="6080" y="2787"/>
                  </a:lnTo>
                  <a:lnTo>
                    <a:pt x="4222" y="4729"/>
                  </a:lnTo>
                  <a:lnTo>
                    <a:pt x="1774" y="1014"/>
                  </a:lnTo>
                  <a:lnTo>
                    <a:pt x="2111" y="592"/>
                  </a:lnTo>
                  <a:lnTo>
                    <a:pt x="2407" y="127"/>
                  </a:lnTo>
                  <a:lnTo>
                    <a:pt x="1985"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4222100" y="2766725"/>
              <a:ext cx="191050" cy="128775"/>
            </a:xfrm>
            <a:custGeom>
              <a:avLst/>
              <a:gdLst/>
              <a:ahLst/>
              <a:cxnLst/>
              <a:rect l="l" t="t" r="r" b="b"/>
              <a:pathLst>
                <a:path w="7642" h="5151" fill="none" extrusionOk="0">
                  <a:moveTo>
                    <a:pt x="1605" y="1"/>
                  </a:moveTo>
                  <a:lnTo>
                    <a:pt x="1605" y="1"/>
                  </a:lnTo>
                  <a:lnTo>
                    <a:pt x="1352" y="1"/>
                  </a:lnTo>
                  <a:lnTo>
                    <a:pt x="1098" y="43"/>
                  </a:lnTo>
                  <a:lnTo>
                    <a:pt x="929" y="127"/>
                  </a:lnTo>
                  <a:lnTo>
                    <a:pt x="761" y="212"/>
                  </a:lnTo>
                  <a:lnTo>
                    <a:pt x="592" y="338"/>
                  </a:lnTo>
                  <a:lnTo>
                    <a:pt x="465" y="465"/>
                  </a:lnTo>
                  <a:lnTo>
                    <a:pt x="254" y="803"/>
                  </a:lnTo>
                  <a:lnTo>
                    <a:pt x="127" y="1140"/>
                  </a:lnTo>
                  <a:lnTo>
                    <a:pt x="43" y="1478"/>
                  </a:lnTo>
                  <a:lnTo>
                    <a:pt x="1" y="1816"/>
                  </a:lnTo>
                  <a:lnTo>
                    <a:pt x="1" y="2111"/>
                  </a:lnTo>
                  <a:lnTo>
                    <a:pt x="1" y="2111"/>
                  </a:lnTo>
                  <a:lnTo>
                    <a:pt x="1" y="2449"/>
                  </a:lnTo>
                  <a:lnTo>
                    <a:pt x="1436" y="1942"/>
                  </a:lnTo>
                  <a:lnTo>
                    <a:pt x="4180" y="5151"/>
                  </a:lnTo>
                  <a:lnTo>
                    <a:pt x="6249" y="3462"/>
                  </a:lnTo>
                  <a:lnTo>
                    <a:pt x="7642" y="4138"/>
                  </a:lnTo>
                  <a:lnTo>
                    <a:pt x="7642" y="4138"/>
                  </a:lnTo>
                  <a:lnTo>
                    <a:pt x="7557" y="3673"/>
                  </a:lnTo>
                  <a:lnTo>
                    <a:pt x="7431" y="3251"/>
                  </a:lnTo>
                  <a:lnTo>
                    <a:pt x="7262" y="2871"/>
                  </a:lnTo>
                  <a:lnTo>
                    <a:pt x="7093" y="2533"/>
                  </a:lnTo>
                  <a:lnTo>
                    <a:pt x="6882" y="2238"/>
                  </a:lnTo>
                  <a:lnTo>
                    <a:pt x="6628" y="1985"/>
                  </a:lnTo>
                  <a:lnTo>
                    <a:pt x="6333" y="1731"/>
                  </a:lnTo>
                  <a:lnTo>
                    <a:pt x="6037" y="1520"/>
                  </a:lnTo>
                  <a:lnTo>
                    <a:pt x="6037" y="1520"/>
                  </a:lnTo>
                  <a:lnTo>
                    <a:pt x="6037" y="1647"/>
                  </a:lnTo>
                  <a:lnTo>
                    <a:pt x="6037" y="1647"/>
                  </a:lnTo>
                  <a:lnTo>
                    <a:pt x="5995" y="1942"/>
                  </a:lnTo>
                  <a:lnTo>
                    <a:pt x="5995" y="2238"/>
                  </a:lnTo>
                  <a:lnTo>
                    <a:pt x="6037" y="2491"/>
                  </a:lnTo>
                  <a:lnTo>
                    <a:pt x="6080" y="2787"/>
                  </a:lnTo>
                  <a:lnTo>
                    <a:pt x="4222" y="4729"/>
                  </a:lnTo>
                  <a:lnTo>
                    <a:pt x="1774" y="1014"/>
                  </a:lnTo>
                  <a:lnTo>
                    <a:pt x="1774" y="1014"/>
                  </a:lnTo>
                  <a:lnTo>
                    <a:pt x="2111" y="592"/>
                  </a:lnTo>
                  <a:lnTo>
                    <a:pt x="2407" y="127"/>
                  </a:lnTo>
                  <a:lnTo>
                    <a:pt x="2407" y="127"/>
                  </a:lnTo>
                  <a:lnTo>
                    <a:pt x="1985" y="1"/>
                  </a:lnTo>
                  <a:lnTo>
                    <a:pt x="1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4266425" y="2641150"/>
              <a:ext cx="122450" cy="243800"/>
            </a:xfrm>
            <a:custGeom>
              <a:avLst/>
              <a:gdLst/>
              <a:ahLst/>
              <a:cxnLst/>
              <a:rect l="l" t="t" r="r" b="b"/>
              <a:pathLst>
                <a:path w="4898" h="9752" extrusionOk="0">
                  <a:moveTo>
                    <a:pt x="2238" y="0"/>
                  </a:moveTo>
                  <a:lnTo>
                    <a:pt x="1900" y="1646"/>
                  </a:lnTo>
                  <a:lnTo>
                    <a:pt x="1689" y="2448"/>
                  </a:lnTo>
                  <a:lnTo>
                    <a:pt x="1478" y="3251"/>
                  </a:lnTo>
                  <a:lnTo>
                    <a:pt x="1183" y="4010"/>
                  </a:lnTo>
                  <a:lnTo>
                    <a:pt x="845" y="4728"/>
                  </a:lnTo>
                  <a:lnTo>
                    <a:pt x="465" y="5404"/>
                  </a:lnTo>
                  <a:lnTo>
                    <a:pt x="1" y="6037"/>
                  </a:lnTo>
                  <a:lnTo>
                    <a:pt x="2449" y="9752"/>
                  </a:lnTo>
                  <a:lnTo>
                    <a:pt x="4307" y="7810"/>
                  </a:lnTo>
                  <a:lnTo>
                    <a:pt x="4264" y="7514"/>
                  </a:lnTo>
                  <a:lnTo>
                    <a:pt x="4222" y="7261"/>
                  </a:lnTo>
                  <a:lnTo>
                    <a:pt x="4222" y="6965"/>
                  </a:lnTo>
                  <a:lnTo>
                    <a:pt x="4264" y="6670"/>
                  </a:lnTo>
                  <a:lnTo>
                    <a:pt x="4307" y="6206"/>
                  </a:lnTo>
                  <a:lnTo>
                    <a:pt x="4476" y="5783"/>
                  </a:lnTo>
                  <a:lnTo>
                    <a:pt x="4644" y="5361"/>
                  </a:lnTo>
                  <a:lnTo>
                    <a:pt x="4898" y="4939"/>
                  </a:lnTo>
                  <a:lnTo>
                    <a:pt x="2914" y="1266"/>
                  </a:lnTo>
                  <a:lnTo>
                    <a:pt x="2238"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4266425" y="2641150"/>
              <a:ext cx="122450" cy="243800"/>
            </a:xfrm>
            <a:custGeom>
              <a:avLst/>
              <a:gdLst/>
              <a:ahLst/>
              <a:cxnLst/>
              <a:rect l="l" t="t" r="r" b="b"/>
              <a:pathLst>
                <a:path w="4898" h="9752" fill="none" extrusionOk="0">
                  <a:moveTo>
                    <a:pt x="1" y="6037"/>
                  </a:moveTo>
                  <a:lnTo>
                    <a:pt x="2449" y="9752"/>
                  </a:lnTo>
                  <a:lnTo>
                    <a:pt x="4307" y="7810"/>
                  </a:lnTo>
                  <a:lnTo>
                    <a:pt x="4307" y="7810"/>
                  </a:lnTo>
                  <a:lnTo>
                    <a:pt x="4264" y="7514"/>
                  </a:lnTo>
                  <a:lnTo>
                    <a:pt x="4222" y="7261"/>
                  </a:lnTo>
                  <a:lnTo>
                    <a:pt x="4222" y="6965"/>
                  </a:lnTo>
                  <a:lnTo>
                    <a:pt x="4264" y="6670"/>
                  </a:lnTo>
                  <a:lnTo>
                    <a:pt x="4264" y="6670"/>
                  </a:lnTo>
                  <a:lnTo>
                    <a:pt x="4307" y="6206"/>
                  </a:lnTo>
                  <a:lnTo>
                    <a:pt x="4476" y="5783"/>
                  </a:lnTo>
                  <a:lnTo>
                    <a:pt x="4644" y="5361"/>
                  </a:lnTo>
                  <a:lnTo>
                    <a:pt x="4898" y="4939"/>
                  </a:lnTo>
                  <a:lnTo>
                    <a:pt x="2914" y="1266"/>
                  </a:lnTo>
                  <a:lnTo>
                    <a:pt x="2238" y="0"/>
                  </a:lnTo>
                  <a:lnTo>
                    <a:pt x="2238" y="0"/>
                  </a:lnTo>
                  <a:lnTo>
                    <a:pt x="1900" y="1646"/>
                  </a:lnTo>
                  <a:lnTo>
                    <a:pt x="1689" y="2448"/>
                  </a:lnTo>
                  <a:lnTo>
                    <a:pt x="1478" y="3251"/>
                  </a:lnTo>
                  <a:lnTo>
                    <a:pt x="1183" y="4010"/>
                  </a:lnTo>
                  <a:lnTo>
                    <a:pt x="845" y="4728"/>
                  </a:lnTo>
                  <a:lnTo>
                    <a:pt x="465" y="5404"/>
                  </a:lnTo>
                  <a:lnTo>
                    <a:pt x="1" y="6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4338200" y="2745625"/>
              <a:ext cx="43300" cy="62275"/>
            </a:xfrm>
            <a:custGeom>
              <a:avLst/>
              <a:gdLst/>
              <a:ahLst/>
              <a:cxnLst/>
              <a:rect l="l" t="t" r="r" b="b"/>
              <a:pathLst>
                <a:path w="1732" h="2491" extrusionOk="0">
                  <a:moveTo>
                    <a:pt x="0" y="0"/>
                  </a:moveTo>
                  <a:lnTo>
                    <a:pt x="169" y="676"/>
                  </a:lnTo>
                  <a:lnTo>
                    <a:pt x="296" y="1013"/>
                  </a:lnTo>
                  <a:lnTo>
                    <a:pt x="423" y="1351"/>
                  </a:lnTo>
                  <a:lnTo>
                    <a:pt x="634" y="1647"/>
                  </a:lnTo>
                  <a:lnTo>
                    <a:pt x="845" y="1942"/>
                  </a:lnTo>
                  <a:lnTo>
                    <a:pt x="1098" y="2238"/>
                  </a:lnTo>
                  <a:lnTo>
                    <a:pt x="1393" y="2491"/>
                  </a:lnTo>
                  <a:lnTo>
                    <a:pt x="1436" y="2195"/>
                  </a:lnTo>
                  <a:lnTo>
                    <a:pt x="1478" y="1900"/>
                  </a:lnTo>
                  <a:lnTo>
                    <a:pt x="1605" y="1604"/>
                  </a:lnTo>
                  <a:lnTo>
                    <a:pt x="1731" y="1309"/>
                  </a:lnTo>
                  <a:lnTo>
                    <a:pt x="1351" y="1098"/>
                  </a:lnTo>
                  <a:lnTo>
                    <a:pt x="971" y="887"/>
                  </a:lnTo>
                  <a:lnTo>
                    <a:pt x="634" y="591"/>
                  </a:lnTo>
                  <a:lnTo>
                    <a:pt x="296" y="338"/>
                  </a:lnTo>
                  <a:lnTo>
                    <a:pt x="0" y="0"/>
                  </a:lnTo>
                  <a:close/>
                </a:path>
              </a:pathLst>
            </a:custGeom>
            <a:solidFill>
              <a:srgbClr val="A4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4338200" y="2745625"/>
              <a:ext cx="43300" cy="62275"/>
            </a:xfrm>
            <a:custGeom>
              <a:avLst/>
              <a:gdLst/>
              <a:ahLst/>
              <a:cxnLst/>
              <a:rect l="l" t="t" r="r" b="b"/>
              <a:pathLst>
                <a:path w="1732" h="2491" fill="none" extrusionOk="0">
                  <a:moveTo>
                    <a:pt x="0" y="0"/>
                  </a:moveTo>
                  <a:lnTo>
                    <a:pt x="0" y="0"/>
                  </a:lnTo>
                  <a:lnTo>
                    <a:pt x="169" y="676"/>
                  </a:lnTo>
                  <a:lnTo>
                    <a:pt x="296" y="1013"/>
                  </a:lnTo>
                  <a:lnTo>
                    <a:pt x="423" y="1351"/>
                  </a:lnTo>
                  <a:lnTo>
                    <a:pt x="634" y="1647"/>
                  </a:lnTo>
                  <a:lnTo>
                    <a:pt x="845" y="1942"/>
                  </a:lnTo>
                  <a:lnTo>
                    <a:pt x="1098" y="2238"/>
                  </a:lnTo>
                  <a:lnTo>
                    <a:pt x="1393" y="2491"/>
                  </a:lnTo>
                  <a:lnTo>
                    <a:pt x="1393" y="2491"/>
                  </a:lnTo>
                  <a:lnTo>
                    <a:pt x="1436" y="2195"/>
                  </a:lnTo>
                  <a:lnTo>
                    <a:pt x="1478" y="1900"/>
                  </a:lnTo>
                  <a:lnTo>
                    <a:pt x="1605" y="1604"/>
                  </a:lnTo>
                  <a:lnTo>
                    <a:pt x="1731" y="1309"/>
                  </a:lnTo>
                  <a:lnTo>
                    <a:pt x="1731" y="1309"/>
                  </a:lnTo>
                  <a:lnTo>
                    <a:pt x="1351" y="1098"/>
                  </a:lnTo>
                  <a:lnTo>
                    <a:pt x="971" y="887"/>
                  </a:lnTo>
                  <a:lnTo>
                    <a:pt x="634" y="591"/>
                  </a:lnTo>
                  <a:lnTo>
                    <a:pt x="296" y="338"/>
                  </a:lnTo>
                  <a:lnTo>
                    <a:pt x="296" y="33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4445850" y="2528225"/>
              <a:ext cx="93950" cy="136150"/>
            </a:xfrm>
            <a:custGeom>
              <a:avLst/>
              <a:gdLst/>
              <a:ahLst/>
              <a:cxnLst/>
              <a:rect l="l" t="t" r="r" b="b"/>
              <a:pathLst>
                <a:path w="3758" h="5446" extrusionOk="0">
                  <a:moveTo>
                    <a:pt x="2575" y="0"/>
                  </a:moveTo>
                  <a:lnTo>
                    <a:pt x="2280" y="42"/>
                  </a:lnTo>
                  <a:lnTo>
                    <a:pt x="1984" y="85"/>
                  </a:lnTo>
                  <a:lnTo>
                    <a:pt x="1604" y="253"/>
                  </a:lnTo>
                  <a:lnTo>
                    <a:pt x="802" y="591"/>
                  </a:lnTo>
                  <a:lnTo>
                    <a:pt x="591" y="718"/>
                  </a:lnTo>
                  <a:lnTo>
                    <a:pt x="380" y="887"/>
                  </a:lnTo>
                  <a:lnTo>
                    <a:pt x="211" y="1055"/>
                  </a:lnTo>
                  <a:lnTo>
                    <a:pt x="127" y="1267"/>
                  </a:lnTo>
                  <a:lnTo>
                    <a:pt x="42" y="1478"/>
                  </a:lnTo>
                  <a:lnTo>
                    <a:pt x="0" y="1689"/>
                  </a:lnTo>
                  <a:lnTo>
                    <a:pt x="0" y="1942"/>
                  </a:lnTo>
                  <a:lnTo>
                    <a:pt x="85" y="2237"/>
                  </a:lnTo>
                  <a:lnTo>
                    <a:pt x="169" y="2575"/>
                  </a:lnTo>
                  <a:lnTo>
                    <a:pt x="296" y="2871"/>
                  </a:lnTo>
                  <a:lnTo>
                    <a:pt x="507" y="3251"/>
                  </a:lnTo>
                  <a:lnTo>
                    <a:pt x="760" y="3631"/>
                  </a:lnTo>
                  <a:lnTo>
                    <a:pt x="1351" y="4475"/>
                  </a:lnTo>
                  <a:lnTo>
                    <a:pt x="2153" y="5446"/>
                  </a:lnTo>
                  <a:lnTo>
                    <a:pt x="2406" y="5192"/>
                  </a:lnTo>
                  <a:lnTo>
                    <a:pt x="2660" y="4897"/>
                  </a:lnTo>
                  <a:lnTo>
                    <a:pt x="2871" y="4601"/>
                  </a:lnTo>
                  <a:lnTo>
                    <a:pt x="3040" y="4264"/>
                  </a:lnTo>
                  <a:lnTo>
                    <a:pt x="3377" y="3546"/>
                  </a:lnTo>
                  <a:lnTo>
                    <a:pt x="3588" y="2828"/>
                  </a:lnTo>
                  <a:lnTo>
                    <a:pt x="3757" y="2111"/>
                  </a:lnTo>
                  <a:lnTo>
                    <a:pt x="3757" y="1773"/>
                  </a:lnTo>
                  <a:lnTo>
                    <a:pt x="3757" y="1435"/>
                  </a:lnTo>
                  <a:lnTo>
                    <a:pt x="3715" y="1140"/>
                  </a:lnTo>
                  <a:lnTo>
                    <a:pt x="3673" y="887"/>
                  </a:lnTo>
                  <a:lnTo>
                    <a:pt x="3588" y="676"/>
                  </a:lnTo>
                  <a:lnTo>
                    <a:pt x="3462" y="507"/>
                  </a:lnTo>
                  <a:lnTo>
                    <a:pt x="3166" y="211"/>
                  </a:lnTo>
                  <a:lnTo>
                    <a:pt x="2871" y="85"/>
                  </a:lnTo>
                  <a:lnTo>
                    <a:pt x="25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4308650" y="2486000"/>
              <a:ext cx="230100" cy="305025"/>
            </a:xfrm>
            <a:custGeom>
              <a:avLst/>
              <a:gdLst/>
              <a:ahLst/>
              <a:cxnLst/>
              <a:rect l="l" t="t" r="r" b="b"/>
              <a:pathLst>
                <a:path w="9204" h="12201" extrusionOk="0">
                  <a:moveTo>
                    <a:pt x="4306" y="1"/>
                  </a:moveTo>
                  <a:lnTo>
                    <a:pt x="3884" y="85"/>
                  </a:lnTo>
                  <a:lnTo>
                    <a:pt x="3504" y="169"/>
                  </a:lnTo>
                  <a:lnTo>
                    <a:pt x="3124" y="296"/>
                  </a:lnTo>
                  <a:lnTo>
                    <a:pt x="2787" y="465"/>
                  </a:lnTo>
                  <a:lnTo>
                    <a:pt x="2407" y="676"/>
                  </a:lnTo>
                  <a:lnTo>
                    <a:pt x="2111" y="929"/>
                  </a:lnTo>
                  <a:lnTo>
                    <a:pt x="1773" y="1225"/>
                  </a:lnTo>
                  <a:lnTo>
                    <a:pt x="1520" y="1520"/>
                  </a:lnTo>
                  <a:lnTo>
                    <a:pt x="1267" y="1858"/>
                  </a:lnTo>
                  <a:lnTo>
                    <a:pt x="1014" y="2280"/>
                  </a:lnTo>
                  <a:lnTo>
                    <a:pt x="845" y="2744"/>
                  </a:lnTo>
                  <a:lnTo>
                    <a:pt x="676" y="3209"/>
                  </a:lnTo>
                  <a:lnTo>
                    <a:pt x="591" y="3673"/>
                  </a:lnTo>
                  <a:lnTo>
                    <a:pt x="549" y="3884"/>
                  </a:lnTo>
                  <a:lnTo>
                    <a:pt x="380" y="4433"/>
                  </a:lnTo>
                  <a:lnTo>
                    <a:pt x="169" y="5235"/>
                  </a:lnTo>
                  <a:lnTo>
                    <a:pt x="85" y="5742"/>
                  </a:lnTo>
                  <a:lnTo>
                    <a:pt x="0" y="6248"/>
                  </a:lnTo>
                  <a:lnTo>
                    <a:pt x="0" y="6797"/>
                  </a:lnTo>
                  <a:lnTo>
                    <a:pt x="0" y="7388"/>
                  </a:lnTo>
                  <a:lnTo>
                    <a:pt x="43" y="7979"/>
                  </a:lnTo>
                  <a:lnTo>
                    <a:pt x="169" y="8570"/>
                  </a:lnTo>
                  <a:lnTo>
                    <a:pt x="380" y="9119"/>
                  </a:lnTo>
                  <a:lnTo>
                    <a:pt x="676" y="9668"/>
                  </a:lnTo>
                  <a:lnTo>
                    <a:pt x="1014" y="10216"/>
                  </a:lnTo>
                  <a:lnTo>
                    <a:pt x="1225" y="10470"/>
                  </a:lnTo>
                  <a:lnTo>
                    <a:pt x="1478" y="10723"/>
                  </a:lnTo>
                  <a:lnTo>
                    <a:pt x="1858" y="11019"/>
                  </a:lnTo>
                  <a:lnTo>
                    <a:pt x="2280" y="11314"/>
                  </a:lnTo>
                  <a:lnTo>
                    <a:pt x="2702" y="11567"/>
                  </a:lnTo>
                  <a:lnTo>
                    <a:pt x="3124" y="11778"/>
                  </a:lnTo>
                  <a:lnTo>
                    <a:pt x="3546" y="11947"/>
                  </a:lnTo>
                  <a:lnTo>
                    <a:pt x="3969" y="12074"/>
                  </a:lnTo>
                  <a:lnTo>
                    <a:pt x="4433" y="12158"/>
                  </a:lnTo>
                  <a:lnTo>
                    <a:pt x="4855" y="12201"/>
                  </a:lnTo>
                  <a:lnTo>
                    <a:pt x="5319" y="12201"/>
                  </a:lnTo>
                  <a:lnTo>
                    <a:pt x="5784" y="12116"/>
                  </a:lnTo>
                  <a:lnTo>
                    <a:pt x="6206" y="12032"/>
                  </a:lnTo>
                  <a:lnTo>
                    <a:pt x="6628" y="11863"/>
                  </a:lnTo>
                  <a:lnTo>
                    <a:pt x="7092" y="11652"/>
                  </a:lnTo>
                  <a:lnTo>
                    <a:pt x="7515" y="11356"/>
                  </a:lnTo>
                  <a:lnTo>
                    <a:pt x="7894" y="11061"/>
                  </a:lnTo>
                  <a:lnTo>
                    <a:pt x="8274" y="10639"/>
                  </a:lnTo>
                  <a:lnTo>
                    <a:pt x="8570" y="10343"/>
                  </a:lnTo>
                  <a:lnTo>
                    <a:pt x="8781" y="10005"/>
                  </a:lnTo>
                  <a:lnTo>
                    <a:pt x="8950" y="9625"/>
                  </a:lnTo>
                  <a:lnTo>
                    <a:pt x="9076" y="9288"/>
                  </a:lnTo>
                  <a:lnTo>
                    <a:pt x="9161" y="8950"/>
                  </a:lnTo>
                  <a:lnTo>
                    <a:pt x="9203" y="8612"/>
                  </a:lnTo>
                  <a:lnTo>
                    <a:pt x="9203" y="8021"/>
                  </a:lnTo>
                  <a:lnTo>
                    <a:pt x="9161" y="7472"/>
                  </a:lnTo>
                  <a:lnTo>
                    <a:pt x="9076" y="7050"/>
                  </a:lnTo>
                  <a:lnTo>
                    <a:pt x="8950" y="6670"/>
                  </a:lnTo>
                  <a:lnTo>
                    <a:pt x="9034" y="5826"/>
                  </a:lnTo>
                  <a:lnTo>
                    <a:pt x="9034" y="4940"/>
                  </a:lnTo>
                  <a:lnTo>
                    <a:pt x="8950" y="4095"/>
                  </a:lnTo>
                  <a:lnTo>
                    <a:pt x="8908" y="3673"/>
                  </a:lnTo>
                  <a:lnTo>
                    <a:pt x="8823" y="3251"/>
                  </a:lnTo>
                  <a:lnTo>
                    <a:pt x="8697" y="2871"/>
                  </a:lnTo>
                  <a:lnTo>
                    <a:pt x="8528" y="2491"/>
                  </a:lnTo>
                  <a:lnTo>
                    <a:pt x="8359" y="2153"/>
                  </a:lnTo>
                  <a:lnTo>
                    <a:pt x="8148" y="1774"/>
                  </a:lnTo>
                  <a:lnTo>
                    <a:pt x="7937" y="1478"/>
                  </a:lnTo>
                  <a:lnTo>
                    <a:pt x="7683" y="1183"/>
                  </a:lnTo>
                  <a:lnTo>
                    <a:pt x="7346" y="887"/>
                  </a:lnTo>
                  <a:lnTo>
                    <a:pt x="7050" y="676"/>
                  </a:lnTo>
                  <a:lnTo>
                    <a:pt x="6670" y="465"/>
                  </a:lnTo>
                  <a:lnTo>
                    <a:pt x="6290" y="296"/>
                  </a:lnTo>
                  <a:lnTo>
                    <a:pt x="5910" y="127"/>
                  </a:lnTo>
                  <a:lnTo>
                    <a:pt x="5488" y="43"/>
                  </a:lnTo>
                  <a:lnTo>
                    <a:pt x="5108"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4308650" y="2486000"/>
              <a:ext cx="230100" cy="305025"/>
            </a:xfrm>
            <a:custGeom>
              <a:avLst/>
              <a:gdLst/>
              <a:ahLst/>
              <a:cxnLst/>
              <a:rect l="l" t="t" r="r" b="b"/>
              <a:pathLst>
                <a:path w="9204" h="12201" fill="none" extrusionOk="0">
                  <a:moveTo>
                    <a:pt x="591" y="3673"/>
                  </a:moveTo>
                  <a:lnTo>
                    <a:pt x="591" y="3673"/>
                  </a:lnTo>
                  <a:lnTo>
                    <a:pt x="549" y="3884"/>
                  </a:lnTo>
                  <a:lnTo>
                    <a:pt x="380" y="4433"/>
                  </a:lnTo>
                  <a:lnTo>
                    <a:pt x="169" y="5235"/>
                  </a:lnTo>
                  <a:lnTo>
                    <a:pt x="85" y="5742"/>
                  </a:lnTo>
                  <a:lnTo>
                    <a:pt x="0" y="6248"/>
                  </a:lnTo>
                  <a:lnTo>
                    <a:pt x="0" y="6797"/>
                  </a:lnTo>
                  <a:lnTo>
                    <a:pt x="0" y="7388"/>
                  </a:lnTo>
                  <a:lnTo>
                    <a:pt x="43" y="7979"/>
                  </a:lnTo>
                  <a:lnTo>
                    <a:pt x="169" y="8570"/>
                  </a:lnTo>
                  <a:lnTo>
                    <a:pt x="380" y="9119"/>
                  </a:lnTo>
                  <a:lnTo>
                    <a:pt x="676" y="9668"/>
                  </a:lnTo>
                  <a:lnTo>
                    <a:pt x="1014" y="10216"/>
                  </a:lnTo>
                  <a:lnTo>
                    <a:pt x="1225" y="10470"/>
                  </a:lnTo>
                  <a:lnTo>
                    <a:pt x="1478" y="10723"/>
                  </a:lnTo>
                  <a:lnTo>
                    <a:pt x="1478" y="10723"/>
                  </a:lnTo>
                  <a:lnTo>
                    <a:pt x="1858" y="11019"/>
                  </a:lnTo>
                  <a:lnTo>
                    <a:pt x="2280" y="11314"/>
                  </a:lnTo>
                  <a:lnTo>
                    <a:pt x="2702" y="11567"/>
                  </a:lnTo>
                  <a:lnTo>
                    <a:pt x="3124" y="11778"/>
                  </a:lnTo>
                  <a:lnTo>
                    <a:pt x="3546" y="11947"/>
                  </a:lnTo>
                  <a:lnTo>
                    <a:pt x="3969" y="12074"/>
                  </a:lnTo>
                  <a:lnTo>
                    <a:pt x="4433" y="12158"/>
                  </a:lnTo>
                  <a:lnTo>
                    <a:pt x="4855" y="12201"/>
                  </a:lnTo>
                  <a:lnTo>
                    <a:pt x="5319" y="12201"/>
                  </a:lnTo>
                  <a:lnTo>
                    <a:pt x="5784" y="12116"/>
                  </a:lnTo>
                  <a:lnTo>
                    <a:pt x="6206" y="12032"/>
                  </a:lnTo>
                  <a:lnTo>
                    <a:pt x="6628" y="11863"/>
                  </a:lnTo>
                  <a:lnTo>
                    <a:pt x="7092" y="11652"/>
                  </a:lnTo>
                  <a:lnTo>
                    <a:pt x="7515" y="11356"/>
                  </a:lnTo>
                  <a:lnTo>
                    <a:pt x="7894" y="11061"/>
                  </a:lnTo>
                  <a:lnTo>
                    <a:pt x="8274" y="10639"/>
                  </a:lnTo>
                  <a:lnTo>
                    <a:pt x="8274" y="10639"/>
                  </a:lnTo>
                  <a:lnTo>
                    <a:pt x="8570" y="10343"/>
                  </a:lnTo>
                  <a:lnTo>
                    <a:pt x="8781" y="10005"/>
                  </a:lnTo>
                  <a:lnTo>
                    <a:pt x="8950" y="9625"/>
                  </a:lnTo>
                  <a:lnTo>
                    <a:pt x="9076" y="9288"/>
                  </a:lnTo>
                  <a:lnTo>
                    <a:pt x="9161" y="8950"/>
                  </a:lnTo>
                  <a:lnTo>
                    <a:pt x="9203" y="8612"/>
                  </a:lnTo>
                  <a:lnTo>
                    <a:pt x="9203" y="8021"/>
                  </a:lnTo>
                  <a:lnTo>
                    <a:pt x="9161" y="7472"/>
                  </a:lnTo>
                  <a:lnTo>
                    <a:pt x="9076" y="7050"/>
                  </a:lnTo>
                  <a:lnTo>
                    <a:pt x="8950" y="6670"/>
                  </a:lnTo>
                  <a:lnTo>
                    <a:pt x="8950" y="6670"/>
                  </a:lnTo>
                  <a:lnTo>
                    <a:pt x="9034" y="5826"/>
                  </a:lnTo>
                  <a:lnTo>
                    <a:pt x="9034" y="4940"/>
                  </a:lnTo>
                  <a:lnTo>
                    <a:pt x="8950" y="4095"/>
                  </a:lnTo>
                  <a:lnTo>
                    <a:pt x="8908" y="3673"/>
                  </a:lnTo>
                  <a:lnTo>
                    <a:pt x="8823" y="3251"/>
                  </a:lnTo>
                  <a:lnTo>
                    <a:pt x="8697" y="2871"/>
                  </a:lnTo>
                  <a:lnTo>
                    <a:pt x="8528" y="2491"/>
                  </a:lnTo>
                  <a:lnTo>
                    <a:pt x="8359" y="2153"/>
                  </a:lnTo>
                  <a:lnTo>
                    <a:pt x="8148" y="1774"/>
                  </a:lnTo>
                  <a:lnTo>
                    <a:pt x="7937" y="1478"/>
                  </a:lnTo>
                  <a:lnTo>
                    <a:pt x="7683" y="1183"/>
                  </a:lnTo>
                  <a:lnTo>
                    <a:pt x="7346" y="887"/>
                  </a:lnTo>
                  <a:lnTo>
                    <a:pt x="7050" y="676"/>
                  </a:lnTo>
                  <a:lnTo>
                    <a:pt x="7050" y="676"/>
                  </a:lnTo>
                  <a:lnTo>
                    <a:pt x="6670" y="465"/>
                  </a:lnTo>
                  <a:lnTo>
                    <a:pt x="6290" y="296"/>
                  </a:lnTo>
                  <a:lnTo>
                    <a:pt x="5910" y="127"/>
                  </a:lnTo>
                  <a:lnTo>
                    <a:pt x="5488" y="43"/>
                  </a:lnTo>
                  <a:lnTo>
                    <a:pt x="5108" y="1"/>
                  </a:lnTo>
                  <a:lnTo>
                    <a:pt x="4686" y="1"/>
                  </a:lnTo>
                  <a:lnTo>
                    <a:pt x="4306" y="1"/>
                  </a:lnTo>
                  <a:lnTo>
                    <a:pt x="3884" y="85"/>
                  </a:lnTo>
                  <a:lnTo>
                    <a:pt x="3504" y="169"/>
                  </a:lnTo>
                  <a:lnTo>
                    <a:pt x="3124" y="296"/>
                  </a:lnTo>
                  <a:lnTo>
                    <a:pt x="2787" y="465"/>
                  </a:lnTo>
                  <a:lnTo>
                    <a:pt x="2407" y="676"/>
                  </a:lnTo>
                  <a:lnTo>
                    <a:pt x="2111" y="929"/>
                  </a:lnTo>
                  <a:lnTo>
                    <a:pt x="1773" y="1225"/>
                  </a:lnTo>
                  <a:lnTo>
                    <a:pt x="1520" y="1520"/>
                  </a:lnTo>
                  <a:lnTo>
                    <a:pt x="1267" y="1858"/>
                  </a:lnTo>
                  <a:lnTo>
                    <a:pt x="1267" y="1858"/>
                  </a:lnTo>
                  <a:lnTo>
                    <a:pt x="1014" y="2280"/>
                  </a:lnTo>
                  <a:lnTo>
                    <a:pt x="845" y="2744"/>
                  </a:lnTo>
                  <a:lnTo>
                    <a:pt x="676" y="3209"/>
                  </a:lnTo>
                  <a:lnTo>
                    <a:pt x="591" y="3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4381475" y="2778325"/>
              <a:ext cx="52775" cy="12700"/>
            </a:xfrm>
            <a:custGeom>
              <a:avLst/>
              <a:gdLst/>
              <a:ahLst/>
              <a:cxnLst/>
              <a:rect l="l" t="t" r="r" b="b"/>
              <a:pathLst>
                <a:path w="2111" h="508" extrusionOk="0">
                  <a:moveTo>
                    <a:pt x="0" y="1"/>
                  </a:moveTo>
                  <a:lnTo>
                    <a:pt x="0" y="1"/>
                  </a:lnTo>
                  <a:lnTo>
                    <a:pt x="0" y="1"/>
                  </a:lnTo>
                  <a:lnTo>
                    <a:pt x="0" y="1"/>
                  </a:lnTo>
                  <a:lnTo>
                    <a:pt x="507" y="212"/>
                  </a:lnTo>
                  <a:lnTo>
                    <a:pt x="1013" y="381"/>
                  </a:lnTo>
                  <a:lnTo>
                    <a:pt x="1562" y="465"/>
                  </a:lnTo>
                  <a:lnTo>
                    <a:pt x="2111" y="508"/>
                  </a:lnTo>
                  <a:lnTo>
                    <a:pt x="2111" y="508"/>
                  </a:lnTo>
                  <a:lnTo>
                    <a:pt x="2111" y="508"/>
                  </a:lnTo>
                  <a:lnTo>
                    <a:pt x="2111" y="508"/>
                  </a:lnTo>
                  <a:lnTo>
                    <a:pt x="1562" y="465"/>
                  </a:lnTo>
                  <a:lnTo>
                    <a:pt x="1013" y="381"/>
                  </a:lnTo>
                  <a:lnTo>
                    <a:pt x="507" y="212"/>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4381475" y="2778325"/>
              <a:ext cx="52775" cy="12700"/>
            </a:xfrm>
            <a:custGeom>
              <a:avLst/>
              <a:gdLst/>
              <a:ahLst/>
              <a:cxnLst/>
              <a:rect l="l" t="t" r="r" b="b"/>
              <a:pathLst>
                <a:path w="2111" h="508" fill="none" extrusionOk="0">
                  <a:moveTo>
                    <a:pt x="0" y="1"/>
                  </a:moveTo>
                  <a:lnTo>
                    <a:pt x="0" y="1"/>
                  </a:lnTo>
                  <a:lnTo>
                    <a:pt x="0" y="1"/>
                  </a:lnTo>
                  <a:lnTo>
                    <a:pt x="0" y="1"/>
                  </a:lnTo>
                  <a:lnTo>
                    <a:pt x="507" y="212"/>
                  </a:lnTo>
                  <a:lnTo>
                    <a:pt x="1013" y="381"/>
                  </a:lnTo>
                  <a:lnTo>
                    <a:pt x="1562" y="465"/>
                  </a:lnTo>
                  <a:lnTo>
                    <a:pt x="2111" y="508"/>
                  </a:lnTo>
                  <a:lnTo>
                    <a:pt x="2111" y="508"/>
                  </a:lnTo>
                  <a:lnTo>
                    <a:pt x="2111" y="508"/>
                  </a:lnTo>
                  <a:lnTo>
                    <a:pt x="2111" y="508"/>
                  </a:lnTo>
                  <a:lnTo>
                    <a:pt x="1562" y="465"/>
                  </a:lnTo>
                  <a:lnTo>
                    <a:pt x="1013" y="381"/>
                  </a:lnTo>
                  <a:lnTo>
                    <a:pt x="507" y="21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4328700" y="2734000"/>
              <a:ext cx="9525" cy="11650"/>
            </a:xfrm>
            <a:custGeom>
              <a:avLst/>
              <a:gdLst/>
              <a:ahLst/>
              <a:cxnLst/>
              <a:rect l="l" t="t" r="r" b="b"/>
              <a:pathLst>
                <a:path w="381" h="466" extrusionOk="0">
                  <a:moveTo>
                    <a:pt x="0" y="1"/>
                  </a:moveTo>
                  <a:lnTo>
                    <a:pt x="0" y="43"/>
                  </a:lnTo>
                  <a:lnTo>
                    <a:pt x="380" y="465"/>
                  </a:lnTo>
                  <a:lnTo>
                    <a:pt x="0" y="1"/>
                  </a:ln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4328700" y="2734000"/>
              <a:ext cx="9525" cy="11650"/>
            </a:xfrm>
            <a:custGeom>
              <a:avLst/>
              <a:gdLst/>
              <a:ahLst/>
              <a:cxnLst/>
              <a:rect l="l" t="t" r="r" b="b"/>
              <a:pathLst>
                <a:path w="381" h="466" fill="none" extrusionOk="0">
                  <a:moveTo>
                    <a:pt x="0" y="1"/>
                  </a:moveTo>
                  <a:lnTo>
                    <a:pt x="0" y="1"/>
                  </a:lnTo>
                  <a:lnTo>
                    <a:pt x="0" y="43"/>
                  </a:lnTo>
                  <a:lnTo>
                    <a:pt x="0" y="43"/>
                  </a:lnTo>
                  <a:lnTo>
                    <a:pt x="380" y="465"/>
                  </a:lnTo>
                  <a:lnTo>
                    <a:pt x="380" y="465"/>
                  </a:lnTo>
                  <a:lnTo>
                    <a:pt x="380" y="465"/>
                  </a:lnTo>
                  <a:lnTo>
                    <a:pt x="380" y="4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4338200" y="2745625"/>
              <a:ext cx="43300" cy="32725"/>
            </a:xfrm>
            <a:custGeom>
              <a:avLst/>
              <a:gdLst/>
              <a:ahLst/>
              <a:cxnLst/>
              <a:rect l="l" t="t" r="r" b="b"/>
              <a:pathLst>
                <a:path w="1732" h="1309" extrusionOk="0">
                  <a:moveTo>
                    <a:pt x="0" y="0"/>
                  </a:moveTo>
                  <a:lnTo>
                    <a:pt x="0" y="0"/>
                  </a:lnTo>
                  <a:lnTo>
                    <a:pt x="0" y="0"/>
                  </a:lnTo>
                  <a:lnTo>
                    <a:pt x="0" y="0"/>
                  </a:lnTo>
                  <a:lnTo>
                    <a:pt x="296" y="338"/>
                  </a:lnTo>
                  <a:lnTo>
                    <a:pt x="296" y="338"/>
                  </a:lnTo>
                  <a:lnTo>
                    <a:pt x="634" y="591"/>
                  </a:lnTo>
                  <a:lnTo>
                    <a:pt x="971" y="887"/>
                  </a:lnTo>
                  <a:lnTo>
                    <a:pt x="1351" y="1098"/>
                  </a:lnTo>
                  <a:lnTo>
                    <a:pt x="1731" y="1309"/>
                  </a:lnTo>
                  <a:lnTo>
                    <a:pt x="1731" y="1309"/>
                  </a:lnTo>
                  <a:lnTo>
                    <a:pt x="1731" y="1309"/>
                  </a:lnTo>
                  <a:lnTo>
                    <a:pt x="1731" y="1309"/>
                  </a:lnTo>
                  <a:lnTo>
                    <a:pt x="1351" y="1098"/>
                  </a:lnTo>
                  <a:lnTo>
                    <a:pt x="971" y="887"/>
                  </a:lnTo>
                  <a:lnTo>
                    <a:pt x="634" y="591"/>
                  </a:lnTo>
                  <a:lnTo>
                    <a:pt x="296" y="338"/>
                  </a:lnTo>
                  <a:lnTo>
                    <a:pt x="296" y="338"/>
                  </a:lnTo>
                  <a:lnTo>
                    <a:pt x="0" y="0"/>
                  </a:lnTo>
                  <a:close/>
                </a:path>
              </a:pathLst>
            </a:custGeom>
            <a:solidFill>
              <a:srgbClr val="836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4338200" y="2745625"/>
              <a:ext cx="43300" cy="32725"/>
            </a:xfrm>
            <a:custGeom>
              <a:avLst/>
              <a:gdLst/>
              <a:ahLst/>
              <a:cxnLst/>
              <a:rect l="l" t="t" r="r" b="b"/>
              <a:pathLst>
                <a:path w="1732" h="1309" fill="none" extrusionOk="0">
                  <a:moveTo>
                    <a:pt x="0" y="0"/>
                  </a:moveTo>
                  <a:lnTo>
                    <a:pt x="0" y="0"/>
                  </a:lnTo>
                  <a:lnTo>
                    <a:pt x="0" y="0"/>
                  </a:lnTo>
                  <a:lnTo>
                    <a:pt x="0" y="0"/>
                  </a:lnTo>
                  <a:lnTo>
                    <a:pt x="296" y="338"/>
                  </a:lnTo>
                  <a:lnTo>
                    <a:pt x="296" y="338"/>
                  </a:lnTo>
                  <a:lnTo>
                    <a:pt x="634" y="591"/>
                  </a:lnTo>
                  <a:lnTo>
                    <a:pt x="971" y="887"/>
                  </a:lnTo>
                  <a:lnTo>
                    <a:pt x="1351" y="1098"/>
                  </a:lnTo>
                  <a:lnTo>
                    <a:pt x="1731" y="1309"/>
                  </a:lnTo>
                  <a:lnTo>
                    <a:pt x="1731" y="1309"/>
                  </a:lnTo>
                  <a:lnTo>
                    <a:pt x="1731" y="1309"/>
                  </a:lnTo>
                  <a:lnTo>
                    <a:pt x="1731" y="1309"/>
                  </a:lnTo>
                  <a:lnTo>
                    <a:pt x="1351" y="1098"/>
                  </a:lnTo>
                  <a:lnTo>
                    <a:pt x="971" y="887"/>
                  </a:lnTo>
                  <a:lnTo>
                    <a:pt x="634" y="591"/>
                  </a:lnTo>
                  <a:lnTo>
                    <a:pt x="296" y="338"/>
                  </a:lnTo>
                  <a:lnTo>
                    <a:pt x="296" y="33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4323425" y="2601025"/>
              <a:ext cx="208975" cy="190000"/>
            </a:xfrm>
            <a:custGeom>
              <a:avLst/>
              <a:gdLst/>
              <a:ahLst/>
              <a:cxnLst/>
              <a:rect l="l" t="t" r="r" b="b"/>
              <a:pathLst>
                <a:path w="8359" h="7600" extrusionOk="0">
                  <a:moveTo>
                    <a:pt x="887" y="1"/>
                  </a:moveTo>
                  <a:lnTo>
                    <a:pt x="802" y="85"/>
                  </a:lnTo>
                  <a:lnTo>
                    <a:pt x="718" y="212"/>
                  </a:lnTo>
                  <a:lnTo>
                    <a:pt x="507" y="634"/>
                  </a:lnTo>
                  <a:lnTo>
                    <a:pt x="296" y="1225"/>
                  </a:lnTo>
                  <a:lnTo>
                    <a:pt x="127" y="1943"/>
                  </a:lnTo>
                  <a:lnTo>
                    <a:pt x="43" y="2787"/>
                  </a:lnTo>
                  <a:lnTo>
                    <a:pt x="0" y="3631"/>
                  </a:lnTo>
                  <a:lnTo>
                    <a:pt x="0" y="4053"/>
                  </a:lnTo>
                  <a:lnTo>
                    <a:pt x="43" y="4518"/>
                  </a:lnTo>
                  <a:lnTo>
                    <a:pt x="127" y="4940"/>
                  </a:lnTo>
                  <a:lnTo>
                    <a:pt x="211" y="5320"/>
                  </a:lnTo>
                  <a:lnTo>
                    <a:pt x="591" y="5784"/>
                  </a:lnTo>
                  <a:lnTo>
                    <a:pt x="887" y="6122"/>
                  </a:lnTo>
                  <a:lnTo>
                    <a:pt x="1225" y="6375"/>
                  </a:lnTo>
                  <a:lnTo>
                    <a:pt x="1562" y="6671"/>
                  </a:lnTo>
                  <a:lnTo>
                    <a:pt x="1942" y="6882"/>
                  </a:lnTo>
                  <a:lnTo>
                    <a:pt x="2322" y="7093"/>
                  </a:lnTo>
                  <a:lnTo>
                    <a:pt x="2829" y="7304"/>
                  </a:lnTo>
                  <a:lnTo>
                    <a:pt x="3335" y="7473"/>
                  </a:lnTo>
                  <a:lnTo>
                    <a:pt x="3884" y="7557"/>
                  </a:lnTo>
                  <a:lnTo>
                    <a:pt x="4433" y="7600"/>
                  </a:lnTo>
                  <a:lnTo>
                    <a:pt x="4855" y="7557"/>
                  </a:lnTo>
                  <a:lnTo>
                    <a:pt x="5277" y="7515"/>
                  </a:lnTo>
                  <a:lnTo>
                    <a:pt x="5699" y="7388"/>
                  </a:lnTo>
                  <a:lnTo>
                    <a:pt x="6121" y="7220"/>
                  </a:lnTo>
                  <a:lnTo>
                    <a:pt x="6544" y="7009"/>
                  </a:lnTo>
                  <a:lnTo>
                    <a:pt x="6924" y="6755"/>
                  </a:lnTo>
                  <a:lnTo>
                    <a:pt x="7303" y="6418"/>
                  </a:lnTo>
                  <a:lnTo>
                    <a:pt x="7683" y="6038"/>
                  </a:lnTo>
                  <a:lnTo>
                    <a:pt x="7894" y="5826"/>
                  </a:lnTo>
                  <a:lnTo>
                    <a:pt x="8063" y="5573"/>
                  </a:lnTo>
                  <a:lnTo>
                    <a:pt x="8232" y="5320"/>
                  </a:lnTo>
                  <a:lnTo>
                    <a:pt x="8359" y="5024"/>
                  </a:lnTo>
                  <a:lnTo>
                    <a:pt x="7979" y="5235"/>
                  </a:lnTo>
                  <a:lnTo>
                    <a:pt x="7599" y="5362"/>
                  </a:lnTo>
                  <a:lnTo>
                    <a:pt x="7177" y="5489"/>
                  </a:lnTo>
                  <a:lnTo>
                    <a:pt x="6797" y="5573"/>
                  </a:lnTo>
                  <a:lnTo>
                    <a:pt x="6755" y="5404"/>
                  </a:lnTo>
                  <a:lnTo>
                    <a:pt x="6628" y="5024"/>
                  </a:lnTo>
                  <a:lnTo>
                    <a:pt x="6544" y="4813"/>
                  </a:lnTo>
                  <a:lnTo>
                    <a:pt x="6417" y="4644"/>
                  </a:lnTo>
                  <a:lnTo>
                    <a:pt x="6290" y="4476"/>
                  </a:lnTo>
                  <a:lnTo>
                    <a:pt x="6079" y="4391"/>
                  </a:lnTo>
                  <a:lnTo>
                    <a:pt x="5868" y="4307"/>
                  </a:lnTo>
                  <a:lnTo>
                    <a:pt x="5657" y="4138"/>
                  </a:lnTo>
                  <a:lnTo>
                    <a:pt x="5151" y="3716"/>
                  </a:lnTo>
                  <a:lnTo>
                    <a:pt x="4686" y="3251"/>
                  </a:lnTo>
                  <a:lnTo>
                    <a:pt x="4306" y="2871"/>
                  </a:lnTo>
                  <a:lnTo>
                    <a:pt x="4180" y="2787"/>
                  </a:lnTo>
                  <a:lnTo>
                    <a:pt x="4011" y="2745"/>
                  </a:lnTo>
                  <a:lnTo>
                    <a:pt x="3800" y="2703"/>
                  </a:lnTo>
                  <a:lnTo>
                    <a:pt x="3546" y="2703"/>
                  </a:lnTo>
                  <a:lnTo>
                    <a:pt x="3040" y="2745"/>
                  </a:lnTo>
                  <a:lnTo>
                    <a:pt x="2533" y="2787"/>
                  </a:lnTo>
                  <a:lnTo>
                    <a:pt x="2069" y="2871"/>
                  </a:lnTo>
                  <a:lnTo>
                    <a:pt x="1731" y="2618"/>
                  </a:lnTo>
                  <a:lnTo>
                    <a:pt x="1436" y="2323"/>
                  </a:lnTo>
                  <a:lnTo>
                    <a:pt x="1225" y="1985"/>
                  </a:lnTo>
                  <a:lnTo>
                    <a:pt x="1056" y="1605"/>
                  </a:lnTo>
                  <a:lnTo>
                    <a:pt x="929" y="1225"/>
                  </a:lnTo>
                  <a:lnTo>
                    <a:pt x="845" y="803"/>
                  </a:lnTo>
                  <a:lnTo>
                    <a:pt x="845" y="423"/>
                  </a:lnTo>
                  <a:lnTo>
                    <a:pt x="887" y="1"/>
                  </a:ln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4323425" y="2601025"/>
              <a:ext cx="208975" cy="190000"/>
            </a:xfrm>
            <a:custGeom>
              <a:avLst/>
              <a:gdLst/>
              <a:ahLst/>
              <a:cxnLst/>
              <a:rect l="l" t="t" r="r" b="b"/>
              <a:pathLst>
                <a:path w="8359" h="7600" fill="none" extrusionOk="0">
                  <a:moveTo>
                    <a:pt x="887" y="1"/>
                  </a:moveTo>
                  <a:lnTo>
                    <a:pt x="887" y="1"/>
                  </a:lnTo>
                  <a:lnTo>
                    <a:pt x="802" y="85"/>
                  </a:lnTo>
                  <a:lnTo>
                    <a:pt x="718" y="212"/>
                  </a:lnTo>
                  <a:lnTo>
                    <a:pt x="507" y="634"/>
                  </a:lnTo>
                  <a:lnTo>
                    <a:pt x="296" y="1225"/>
                  </a:lnTo>
                  <a:lnTo>
                    <a:pt x="127" y="1943"/>
                  </a:lnTo>
                  <a:lnTo>
                    <a:pt x="43" y="2787"/>
                  </a:lnTo>
                  <a:lnTo>
                    <a:pt x="0" y="3631"/>
                  </a:lnTo>
                  <a:lnTo>
                    <a:pt x="0" y="4053"/>
                  </a:lnTo>
                  <a:lnTo>
                    <a:pt x="43" y="4518"/>
                  </a:lnTo>
                  <a:lnTo>
                    <a:pt x="127" y="4940"/>
                  </a:lnTo>
                  <a:lnTo>
                    <a:pt x="211" y="5320"/>
                  </a:lnTo>
                  <a:lnTo>
                    <a:pt x="211" y="5320"/>
                  </a:lnTo>
                  <a:lnTo>
                    <a:pt x="591" y="5784"/>
                  </a:lnTo>
                  <a:lnTo>
                    <a:pt x="591" y="5784"/>
                  </a:lnTo>
                  <a:lnTo>
                    <a:pt x="887" y="6122"/>
                  </a:lnTo>
                  <a:lnTo>
                    <a:pt x="887" y="6122"/>
                  </a:lnTo>
                  <a:lnTo>
                    <a:pt x="1225" y="6375"/>
                  </a:lnTo>
                  <a:lnTo>
                    <a:pt x="1562" y="6671"/>
                  </a:lnTo>
                  <a:lnTo>
                    <a:pt x="1942" y="6882"/>
                  </a:lnTo>
                  <a:lnTo>
                    <a:pt x="2322" y="7093"/>
                  </a:lnTo>
                  <a:lnTo>
                    <a:pt x="2322" y="7093"/>
                  </a:lnTo>
                  <a:lnTo>
                    <a:pt x="2322" y="7093"/>
                  </a:lnTo>
                  <a:lnTo>
                    <a:pt x="2829" y="7304"/>
                  </a:lnTo>
                  <a:lnTo>
                    <a:pt x="3335" y="7473"/>
                  </a:lnTo>
                  <a:lnTo>
                    <a:pt x="3884" y="7557"/>
                  </a:lnTo>
                  <a:lnTo>
                    <a:pt x="4433" y="7600"/>
                  </a:lnTo>
                  <a:lnTo>
                    <a:pt x="4433" y="7600"/>
                  </a:lnTo>
                  <a:lnTo>
                    <a:pt x="4855" y="7557"/>
                  </a:lnTo>
                  <a:lnTo>
                    <a:pt x="5277" y="7515"/>
                  </a:lnTo>
                  <a:lnTo>
                    <a:pt x="5699" y="7388"/>
                  </a:lnTo>
                  <a:lnTo>
                    <a:pt x="6121" y="7220"/>
                  </a:lnTo>
                  <a:lnTo>
                    <a:pt x="6544" y="7009"/>
                  </a:lnTo>
                  <a:lnTo>
                    <a:pt x="6924" y="6755"/>
                  </a:lnTo>
                  <a:lnTo>
                    <a:pt x="7303" y="6418"/>
                  </a:lnTo>
                  <a:lnTo>
                    <a:pt x="7683" y="6038"/>
                  </a:lnTo>
                  <a:lnTo>
                    <a:pt x="7683" y="6038"/>
                  </a:lnTo>
                  <a:lnTo>
                    <a:pt x="7894" y="5826"/>
                  </a:lnTo>
                  <a:lnTo>
                    <a:pt x="8063" y="5573"/>
                  </a:lnTo>
                  <a:lnTo>
                    <a:pt x="8232" y="5320"/>
                  </a:lnTo>
                  <a:lnTo>
                    <a:pt x="8359" y="5024"/>
                  </a:lnTo>
                  <a:lnTo>
                    <a:pt x="8359" y="5024"/>
                  </a:lnTo>
                  <a:lnTo>
                    <a:pt x="7979" y="5235"/>
                  </a:lnTo>
                  <a:lnTo>
                    <a:pt x="7599" y="5362"/>
                  </a:lnTo>
                  <a:lnTo>
                    <a:pt x="7177" y="5489"/>
                  </a:lnTo>
                  <a:lnTo>
                    <a:pt x="6797" y="5573"/>
                  </a:lnTo>
                  <a:lnTo>
                    <a:pt x="6797" y="5573"/>
                  </a:lnTo>
                  <a:lnTo>
                    <a:pt x="6755" y="5404"/>
                  </a:lnTo>
                  <a:lnTo>
                    <a:pt x="6628" y="5024"/>
                  </a:lnTo>
                  <a:lnTo>
                    <a:pt x="6544" y="4813"/>
                  </a:lnTo>
                  <a:lnTo>
                    <a:pt x="6417" y="4644"/>
                  </a:lnTo>
                  <a:lnTo>
                    <a:pt x="6290" y="4476"/>
                  </a:lnTo>
                  <a:lnTo>
                    <a:pt x="6079" y="4391"/>
                  </a:lnTo>
                  <a:lnTo>
                    <a:pt x="6079" y="4391"/>
                  </a:lnTo>
                  <a:lnTo>
                    <a:pt x="5868" y="4307"/>
                  </a:lnTo>
                  <a:lnTo>
                    <a:pt x="5657" y="4138"/>
                  </a:lnTo>
                  <a:lnTo>
                    <a:pt x="5151" y="3716"/>
                  </a:lnTo>
                  <a:lnTo>
                    <a:pt x="4686" y="3251"/>
                  </a:lnTo>
                  <a:lnTo>
                    <a:pt x="4306" y="2871"/>
                  </a:lnTo>
                  <a:lnTo>
                    <a:pt x="4306" y="2871"/>
                  </a:lnTo>
                  <a:lnTo>
                    <a:pt x="4180" y="2787"/>
                  </a:lnTo>
                  <a:lnTo>
                    <a:pt x="4011" y="2745"/>
                  </a:lnTo>
                  <a:lnTo>
                    <a:pt x="3800" y="2703"/>
                  </a:lnTo>
                  <a:lnTo>
                    <a:pt x="3546" y="2703"/>
                  </a:lnTo>
                  <a:lnTo>
                    <a:pt x="3546" y="2703"/>
                  </a:lnTo>
                  <a:lnTo>
                    <a:pt x="3040" y="2745"/>
                  </a:lnTo>
                  <a:lnTo>
                    <a:pt x="2533" y="2787"/>
                  </a:lnTo>
                  <a:lnTo>
                    <a:pt x="2069" y="2871"/>
                  </a:lnTo>
                  <a:lnTo>
                    <a:pt x="2069" y="2871"/>
                  </a:lnTo>
                  <a:lnTo>
                    <a:pt x="1731" y="2618"/>
                  </a:lnTo>
                  <a:lnTo>
                    <a:pt x="1436" y="2323"/>
                  </a:lnTo>
                  <a:lnTo>
                    <a:pt x="1225" y="1985"/>
                  </a:lnTo>
                  <a:lnTo>
                    <a:pt x="1056" y="1605"/>
                  </a:lnTo>
                  <a:lnTo>
                    <a:pt x="929" y="1225"/>
                  </a:lnTo>
                  <a:lnTo>
                    <a:pt x="845" y="803"/>
                  </a:lnTo>
                  <a:lnTo>
                    <a:pt x="845" y="423"/>
                  </a:lnTo>
                  <a:lnTo>
                    <a:pt x="8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4432125" y="2610525"/>
              <a:ext cx="14800" cy="21150"/>
            </a:xfrm>
            <a:custGeom>
              <a:avLst/>
              <a:gdLst/>
              <a:ahLst/>
              <a:cxnLst/>
              <a:rect l="l" t="t" r="r" b="b"/>
              <a:pathLst>
                <a:path w="592" h="846" extrusionOk="0">
                  <a:moveTo>
                    <a:pt x="254" y="1"/>
                  </a:moveTo>
                  <a:lnTo>
                    <a:pt x="127" y="85"/>
                  </a:lnTo>
                  <a:lnTo>
                    <a:pt x="43" y="212"/>
                  </a:lnTo>
                  <a:lnTo>
                    <a:pt x="0" y="381"/>
                  </a:lnTo>
                  <a:lnTo>
                    <a:pt x="0" y="550"/>
                  </a:lnTo>
                  <a:lnTo>
                    <a:pt x="0" y="676"/>
                  </a:lnTo>
                  <a:lnTo>
                    <a:pt x="85" y="803"/>
                  </a:lnTo>
                  <a:lnTo>
                    <a:pt x="212" y="845"/>
                  </a:lnTo>
                  <a:lnTo>
                    <a:pt x="296" y="845"/>
                  </a:lnTo>
                  <a:lnTo>
                    <a:pt x="423" y="761"/>
                  </a:lnTo>
                  <a:lnTo>
                    <a:pt x="507" y="634"/>
                  </a:lnTo>
                  <a:lnTo>
                    <a:pt x="549" y="465"/>
                  </a:lnTo>
                  <a:lnTo>
                    <a:pt x="591" y="296"/>
                  </a:lnTo>
                  <a:lnTo>
                    <a:pt x="549" y="170"/>
                  </a:lnTo>
                  <a:lnTo>
                    <a:pt x="465" y="43"/>
                  </a:lnTo>
                  <a:lnTo>
                    <a:pt x="3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4500725" y="2623200"/>
              <a:ext cx="14800" cy="22175"/>
            </a:xfrm>
            <a:custGeom>
              <a:avLst/>
              <a:gdLst/>
              <a:ahLst/>
              <a:cxnLst/>
              <a:rect l="l" t="t" r="r" b="b"/>
              <a:pathLst>
                <a:path w="592" h="887" extrusionOk="0">
                  <a:moveTo>
                    <a:pt x="254" y="0"/>
                  </a:moveTo>
                  <a:lnTo>
                    <a:pt x="169" y="85"/>
                  </a:lnTo>
                  <a:lnTo>
                    <a:pt x="85" y="211"/>
                  </a:lnTo>
                  <a:lnTo>
                    <a:pt x="0" y="380"/>
                  </a:lnTo>
                  <a:lnTo>
                    <a:pt x="0" y="549"/>
                  </a:lnTo>
                  <a:lnTo>
                    <a:pt x="43" y="718"/>
                  </a:lnTo>
                  <a:lnTo>
                    <a:pt x="127" y="845"/>
                  </a:lnTo>
                  <a:lnTo>
                    <a:pt x="211" y="887"/>
                  </a:lnTo>
                  <a:lnTo>
                    <a:pt x="338" y="887"/>
                  </a:lnTo>
                  <a:lnTo>
                    <a:pt x="465" y="802"/>
                  </a:lnTo>
                  <a:lnTo>
                    <a:pt x="549" y="676"/>
                  </a:lnTo>
                  <a:lnTo>
                    <a:pt x="591" y="507"/>
                  </a:lnTo>
                  <a:lnTo>
                    <a:pt x="591" y="338"/>
                  </a:lnTo>
                  <a:lnTo>
                    <a:pt x="549" y="169"/>
                  </a:lnTo>
                  <a:lnTo>
                    <a:pt x="507" y="43"/>
                  </a:lnTo>
                  <a:lnTo>
                    <a:pt x="3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4466950" y="2631650"/>
              <a:ext cx="30625" cy="61225"/>
            </a:xfrm>
            <a:custGeom>
              <a:avLst/>
              <a:gdLst/>
              <a:ahLst/>
              <a:cxnLst/>
              <a:rect l="l" t="t" r="r" b="b"/>
              <a:pathLst>
                <a:path w="1225" h="2449" extrusionOk="0">
                  <a:moveTo>
                    <a:pt x="423" y="0"/>
                  </a:moveTo>
                  <a:lnTo>
                    <a:pt x="1" y="2322"/>
                  </a:lnTo>
                  <a:lnTo>
                    <a:pt x="296" y="2406"/>
                  </a:lnTo>
                  <a:lnTo>
                    <a:pt x="592" y="2449"/>
                  </a:lnTo>
                  <a:lnTo>
                    <a:pt x="929" y="2406"/>
                  </a:lnTo>
                  <a:lnTo>
                    <a:pt x="1225" y="2322"/>
                  </a:lnTo>
                  <a:lnTo>
                    <a:pt x="971" y="1731"/>
                  </a:lnTo>
                  <a:lnTo>
                    <a:pt x="760" y="1182"/>
                  </a:lnTo>
                  <a:lnTo>
                    <a:pt x="592" y="591"/>
                  </a:lnTo>
                  <a:lnTo>
                    <a:pt x="423" y="0"/>
                  </a:lnTo>
                  <a:close/>
                </a:path>
              </a:pathLst>
            </a:custGeom>
            <a:solidFill>
              <a:srgbClr val="D58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4414175" y="2577825"/>
              <a:ext cx="34850" cy="15850"/>
            </a:xfrm>
            <a:custGeom>
              <a:avLst/>
              <a:gdLst/>
              <a:ahLst/>
              <a:cxnLst/>
              <a:rect l="l" t="t" r="r" b="b"/>
              <a:pathLst>
                <a:path w="1394" h="634" extrusionOk="0">
                  <a:moveTo>
                    <a:pt x="972" y="0"/>
                  </a:moveTo>
                  <a:lnTo>
                    <a:pt x="634" y="85"/>
                  </a:lnTo>
                  <a:lnTo>
                    <a:pt x="296" y="211"/>
                  </a:lnTo>
                  <a:lnTo>
                    <a:pt x="43" y="422"/>
                  </a:lnTo>
                  <a:lnTo>
                    <a:pt x="1" y="507"/>
                  </a:lnTo>
                  <a:lnTo>
                    <a:pt x="43" y="633"/>
                  </a:lnTo>
                  <a:lnTo>
                    <a:pt x="212" y="633"/>
                  </a:lnTo>
                  <a:lnTo>
                    <a:pt x="465" y="465"/>
                  </a:lnTo>
                  <a:lnTo>
                    <a:pt x="676" y="338"/>
                  </a:lnTo>
                  <a:lnTo>
                    <a:pt x="972" y="296"/>
                  </a:lnTo>
                  <a:lnTo>
                    <a:pt x="1352" y="296"/>
                  </a:lnTo>
                  <a:lnTo>
                    <a:pt x="1394" y="211"/>
                  </a:lnTo>
                  <a:lnTo>
                    <a:pt x="1394" y="85"/>
                  </a:lnTo>
                  <a:lnTo>
                    <a:pt x="1309" y="42"/>
                  </a:lnTo>
                  <a:lnTo>
                    <a:pt x="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4514450" y="2585200"/>
              <a:ext cx="26400" cy="30625"/>
            </a:xfrm>
            <a:custGeom>
              <a:avLst/>
              <a:gdLst/>
              <a:ahLst/>
              <a:cxnLst/>
              <a:rect l="l" t="t" r="r" b="b"/>
              <a:pathLst>
                <a:path w="1056" h="1225" extrusionOk="0">
                  <a:moveTo>
                    <a:pt x="211" y="1"/>
                  </a:moveTo>
                  <a:lnTo>
                    <a:pt x="85" y="43"/>
                  </a:lnTo>
                  <a:lnTo>
                    <a:pt x="0" y="127"/>
                  </a:lnTo>
                  <a:lnTo>
                    <a:pt x="42" y="212"/>
                  </a:lnTo>
                  <a:lnTo>
                    <a:pt x="127" y="296"/>
                  </a:lnTo>
                  <a:lnTo>
                    <a:pt x="338" y="423"/>
                  </a:lnTo>
                  <a:lnTo>
                    <a:pt x="549" y="634"/>
                  </a:lnTo>
                  <a:lnTo>
                    <a:pt x="718" y="845"/>
                  </a:lnTo>
                  <a:lnTo>
                    <a:pt x="802" y="1098"/>
                  </a:lnTo>
                  <a:lnTo>
                    <a:pt x="844" y="1183"/>
                  </a:lnTo>
                  <a:lnTo>
                    <a:pt x="887" y="1225"/>
                  </a:lnTo>
                  <a:lnTo>
                    <a:pt x="971" y="1183"/>
                  </a:lnTo>
                  <a:lnTo>
                    <a:pt x="1056" y="1140"/>
                  </a:lnTo>
                  <a:lnTo>
                    <a:pt x="1056" y="1014"/>
                  </a:lnTo>
                  <a:lnTo>
                    <a:pt x="929" y="676"/>
                  </a:lnTo>
                  <a:lnTo>
                    <a:pt x="760" y="423"/>
                  </a:lnTo>
                  <a:lnTo>
                    <a:pt x="507" y="170"/>
                  </a:lnTo>
                  <a:lnTo>
                    <a:pt x="2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4286475" y="2497600"/>
              <a:ext cx="93950" cy="136175"/>
            </a:xfrm>
            <a:custGeom>
              <a:avLst/>
              <a:gdLst/>
              <a:ahLst/>
              <a:cxnLst/>
              <a:rect l="l" t="t" r="r" b="b"/>
              <a:pathLst>
                <a:path w="3758" h="5447" extrusionOk="0">
                  <a:moveTo>
                    <a:pt x="1267" y="1"/>
                  </a:moveTo>
                  <a:lnTo>
                    <a:pt x="1014" y="43"/>
                  </a:lnTo>
                  <a:lnTo>
                    <a:pt x="719" y="170"/>
                  </a:lnTo>
                  <a:lnTo>
                    <a:pt x="381" y="423"/>
                  </a:lnTo>
                  <a:lnTo>
                    <a:pt x="254" y="592"/>
                  </a:lnTo>
                  <a:lnTo>
                    <a:pt x="170" y="845"/>
                  </a:lnTo>
                  <a:lnTo>
                    <a:pt x="85" y="1098"/>
                  </a:lnTo>
                  <a:lnTo>
                    <a:pt x="43" y="1394"/>
                  </a:lnTo>
                  <a:lnTo>
                    <a:pt x="1" y="1689"/>
                  </a:lnTo>
                  <a:lnTo>
                    <a:pt x="1" y="2027"/>
                  </a:lnTo>
                  <a:lnTo>
                    <a:pt x="85" y="2745"/>
                  </a:lnTo>
                  <a:lnTo>
                    <a:pt x="296" y="3505"/>
                  </a:lnTo>
                  <a:lnTo>
                    <a:pt x="592" y="4222"/>
                  </a:lnTo>
                  <a:lnTo>
                    <a:pt x="761" y="4560"/>
                  </a:lnTo>
                  <a:lnTo>
                    <a:pt x="930" y="4898"/>
                  </a:lnTo>
                  <a:lnTo>
                    <a:pt x="1183" y="5193"/>
                  </a:lnTo>
                  <a:lnTo>
                    <a:pt x="1394" y="5447"/>
                  </a:lnTo>
                  <a:lnTo>
                    <a:pt x="2280" y="4560"/>
                  </a:lnTo>
                  <a:lnTo>
                    <a:pt x="2914" y="3716"/>
                  </a:lnTo>
                  <a:lnTo>
                    <a:pt x="3167" y="3378"/>
                  </a:lnTo>
                  <a:lnTo>
                    <a:pt x="3378" y="2998"/>
                  </a:lnTo>
                  <a:lnTo>
                    <a:pt x="3547" y="2703"/>
                  </a:lnTo>
                  <a:lnTo>
                    <a:pt x="3674" y="2407"/>
                  </a:lnTo>
                  <a:lnTo>
                    <a:pt x="3758" y="2112"/>
                  </a:lnTo>
                  <a:lnTo>
                    <a:pt x="3758" y="1858"/>
                  </a:lnTo>
                  <a:lnTo>
                    <a:pt x="3758" y="1605"/>
                  </a:lnTo>
                  <a:lnTo>
                    <a:pt x="3674" y="1394"/>
                  </a:lnTo>
                  <a:lnTo>
                    <a:pt x="3589" y="1183"/>
                  </a:lnTo>
                  <a:lnTo>
                    <a:pt x="3420" y="1014"/>
                  </a:lnTo>
                  <a:lnTo>
                    <a:pt x="3251" y="845"/>
                  </a:lnTo>
                  <a:lnTo>
                    <a:pt x="2998" y="719"/>
                  </a:lnTo>
                  <a:lnTo>
                    <a:pt x="2238" y="296"/>
                  </a:lnTo>
                  <a:lnTo>
                    <a:pt x="1901" y="128"/>
                  </a:lnTo>
                  <a:lnTo>
                    <a:pt x="1563" y="43"/>
                  </a:lnTo>
                  <a:lnTo>
                    <a:pt x="1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4276975" y="2592600"/>
              <a:ext cx="68625" cy="93950"/>
            </a:xfrm>
            <a:custGeom>
              <a:avLst/>
              <a:gdLst/>
              <a:ahLst/>
              <a:cxnLst/>
              <a:rect l="l" t="t" r="r" b="b"/>
              <a:pathLst>
                <a:path w="2745" h="3758" extrusionOk="0">
                  <a:moveTo>
                    <a:pt x="1267" y="0"/>
                  </a:moveTo>
                  <a:lnTo>
                    <a:pt x="930" y="42"/>
                  </a:lnTo>
                  <a:lnTo>
                    <a:pt x="676" y="169"/>
                  </a:lnTo>
                  <a:lnTo>
                    <a:pt x="423" y="338"/>
                  </a:lnTo>
                  <a:lnTo>
                    <a:pt x="212" y="591"/>
                  </a:lnTo>
                  <a:lnTo>
                    <a:pt x="85" y="887"/>
                  </a:lnTo>
                  <a:lnTo>
                    <a:pt x="1" y="1182"/>
                  </a:lnTo>
                  <a:lnTo>
                    <a:pt x="1" y="1520"/>
                  </a:lnTo>
                  <a:lnTo>
                    <a:pt x="43" y="1815"/>
                  </a:lnTo>
                  <a:lnTo>
                    <a:pt x="85" y="2111"/>
                  </a:lnTo>
                  <a:lnTo>
                    <a:pt x="212" y="2364"/>
                  </a:lnTo>
                  <a:lnTo>
                    <a:pt x="296" y="2617"/>
                  </a:lnTo>
                  <a:lnTo>
                    <a:pt x="465" y="2871"/>
                  </a:lnTo>
                  <a:lnTo>
                    <a:pt x="634" y="3082"/>
                  </a:lnTo>
                  <a:lnTo>
                    <a:pt x="803" y="3293"/>
                  </a:lnTo>
                  <a:lnTo>
                    <a:pt x="1014" y="3504"/>
                  </a:lnTo>
                  <a:lnTo>
                    <a:pt x="1310" y="3673"/>
                  </a:lnTo>
                  <a:lnTo>
                    <a:pt x="1605" y="3757"/>
                  </a:lnTo>
                  <a:lnTo>
                    <a:pt x="1858" y="3757"/>
                  </a:lnTo>
                  <a:lnTo>
                    <a:pt x="2112" y="3631"/>
                  </a:lnTo>
                  <a:lnTo>
                    <a:pt x="2365" y="3462"/>
                  </a:lnTo>
                  <a:lnTo>
                    <a:pt x="2534" y="3208"/>
                  </a:lnTo>
                  <a:lnTo>
                    <a:pt x="2660" y="2913"/>
                  </a:lnTo>
                  <a:lnTo>
                    <a:pt x="2745" y="2575"/>
                  </a:lnTo>
                  <a:lnTo>
                    <a:pt x="2745" y="2238"/>
                  </a:lnTo>
                  <a:lnTo>
                    <a:pt x="2745" y="1858"/>
                  </a:lnTo>
                  <a:lnTo>
                    <a:pt x="2703" y="1478"/>
                  </a:lnTo>
                  <a:lnTo>
                    <a:pt x="2576" y="1098"/>
                  </a:lnTo>
                  <a:lnTo>
                    <a:pt x="2407" y="760"/>
                  </a:lnTo>
                  <a:lnTo>
                    <a:pt x="2196" y="465"/>
                  </a:lnTo>
                  <a:lnTo>
                    <a:pt x="1943" y="211"/>
                  </a:lnTo>
                  <a:lnTo>
                    <a:pt x="1774" y="127"/>
                  </a:lnTo>
                  <a:lnTo>
                    <a:pt x="1605" y="85"/>
                  </a:lnTo>
                  <a:lnTo>
                    <a:pt x="1267"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4408900" y="2691800"/>
              <a:ext cx="45400" cy="38025"/>
            </a:xfrm>
            <a:custGeom>
              <a:avLst/>
              <a:gdLst/>
              <a:ahLst/>
              <a:cxnLst/>
              <a:rect l="l" t="t" r="r" b="b"/>
              <a:pathLst>
                <a:path w="1816" h="1521" extrusionOk="0">
                  <a:moveTo>
                    <a:pt x="43" y="0"/>
                  </a:moveTo>
                  <a:lnTo>
                    <a:pt x="1" y="43"/>
                  </a:lnTo>
                  <a:lnTo>
                    <a:pt x="1" y="85"/>
                  </a:lnTo>
                  <a:lnTo>
                    <a:pt x="43" y="85"/>
                  </a:lnTo>
                  <a:lnTo>
                    <a:pt x="338" y="127"/>
                  </a:lnTo>
                  <a:lnTo>
                    <a:pt x="592" y="254"/>
                  </a:lnTo>
                  <a:lnTo>
                    <a:pt x="845" y="380"/>
                  </a:lnTo>
                  <a:lnTo>
                    <a:pt x="1098" y="549"/>
                  </a:lnTo>
                  <a:lnTo>
                    <a:pt x="1267" y="760"/>
                  </a:lnTo>
                  <a:lnTo>
                    <a:pt x="1436" y="971"/>
                  </a:lnTo>
                  <a:lnTo>
                    <a:pt x="1605" y="1225"/>
                  </a:lnTo>
                  <a:lnTo>
                    <a:pt x="1732" y="1478"/>
                  </a:lnTo>
                  <a:lnTo>
                    <a:pt x="1732" y="1520"/>
                  </a:lnTo>
                  <a:lnTo>
                    <a:pt x="1774" y="1520"/>
                  </a:lnTo>
                  <a:lnTo>
                    <a:pt x="1816" y="1478"/>
                  </a:lnTo>
                  <a:lnTo>
                    <a:pt x="1816" y="1436"/>
                  </a:lnTo>
                  <a:lnTo>
                    <a:pt x="1689" y="1182"/>
                  </a:lnTo>
                  <a:lnTo>
                    <a:pt x="1520" y="929"/>
                  </a:lnTo>
                  <a:lnTo>
                    <a:pt x="1352" y="676"/>
                  </a:lnTo>
                  <a:lnTo>
                    <a:pt x="1141" y="465"/>
                  </a:lnTo>
                  <a:lnTo>
                    <a:pt x="887" y="296"/>
                  </a:lnTo>
                  <a:lnTo>
                    <a:pt x="634" y="169"/>
                  </a:lnTo>
                  <a:lnTo>
                    <a:pt x="338" y="43"/>
                  </a:lnTo>
                  <a:lnTo>
                    <a:pt x="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4265375" y="2426900"/>
              <a:ext cx="321900" cy="163600"/>
            </a:xfrm>
            <a:custGeom>
              <a:avLst/>
              <a:gdLst/>
              <a:ahLst/>
              <a:cxnLst/>
              <a:rect l="l" t="t" r="r" b="b"/>
              <a:pathLst>
                <a:path w="12876" h="6544" extrusionOk="0">
                  <a:moveTo>
                    <a:pt x="4644" y="1"/>
                  </a:moveTo>
                  <a:lnTo>
                    <a:pt x="4180" y="85"/>
                  </a:lnTo>
                  <a:lnTo>
                    <a:pt x="3758" y="169"/>
                  </a:lnTo>
                  <a:lnTo>
                    <a:pt x="3336" y="254"/>
                  </a:lnTo>
                  <a:lnTo>
                    <a:pt x="2913" y="423"/>
                  </a:lnTo>
                  <a:lnTo>
                    <a:pt x="2533" y="549"/>
                  </a:lnTo>
                  <a:lnTo>
                    <a:pt x="2154" y="718"/>
                  </a:lnTo>
                  <a:lnTo>
                    <a:pt x="1816" y="929"/>
                  </a:lnTo>
                  <a:lnTo>
                    <a:pt x="1520" y="1098"/>
                  </a:lnTo>
                  <a:lnTo>
                    <a:pt x="1267" y="1309"/>
                  </a:lnTo>
                  <a:lnTo>
                    <a:pt x="1056" y="1520"/>
                  </a:lnTo>
                  <a:lnTo>
                    <a:pt x="887" y="1816"/>
                  </a:lnTo>
                  <a:lnTo>
                    <a:pt x="718" y="2153"/>
                  </a:lnTo>
                  <a:lnTo>
                    <a:pt x="592" y="2449"/>
                  </a:lnTo>
                  <a:lnTo>
                    <a:pt x="549" y="2787"/>
                  </a:lnTo>
                  <a:lnTo>
                    <a:pt x="507" y="3124"/>
                  </a:lnTo>
                  <a:lnTo>
                    <a:pt x="549" y="3462"/>
                  </a:lnTo>
                  <a:lnTo>
                    <a:pt x="592" y="3800"/>
                  </a:lnTo>
                  <a:lnTo>
                    <a:pt x="718" y="4138"/>
                  </a:lnTo>
                  <a:lnTo>
                    <a:pt x="1" y="4011"/>
                  </a:lnTo>
                  <a:lnTo>
                    <a:pt x="127" y="4264"/>
                  </a:lnTo>
                  <a:lnTo>
                    <a:pt x="296" y="4560"/>
                  </a:lnTo>
                  <a:lnTo>
                    <a:pt x="592" y="4897"/>
                  </a:lnTo>
                  <a:lnTo>
                    <a:pt x="760" y="5066"/>
                  </a:lnTo>
                  <a:lnTo>
                    <a:pt x="1014" y="5235"/>
                  </a:lnTo>
                  <a:lnTo>
                    <a:pt x="1267" y="5362"/>
                  </a:lnTo>
                  <a:lnTo>
                    <a:pt x="1605" y="5531"/>
                  </a:lnTo>
                  <a:lnTo>
                    <a:pt x="1942" y="5657"/>
                  </a:lnTo>
                  <a:lnTo>
                    <a:pt x="2365" y="5784"/>
                  </a:lnTo>
                  <a:lnTo>
                    <a:pt x="2829" y="5868"/>
                  </a:lnTo>
                  <a:lnTo>
                    <a:pt x="3378" y="5911"/>
                  </a:lnTo>
                  <a:lnTo>
                    <a:pt x="3969" y="5911"/>
                  </a:lnTo>
                  <a:lnTo>
                    <a:pt x="4264" y="5868"/>
                  </a:lnTo>
                  <a:lnTo>
                    <a:pt x="4560" y="5826"/>
                  </a:lnTo>
                  <a:lnTo>
                    <a:pt x="5151" y="5615"/>
                  </a:lnTo>
                  <a:lnTo>
                    <a:pt x="5657" y="5320"/>
                  </a:lnTo>
                  <a:lnTo>
                    <a:pt x="6122" y="4940"/>
                  </a:lnTo>
                  <a:lnTo>
                    <a:pt x="6544" y="4517"/>
                  </a:lnTo>
                  <a:lnTo>
                    <a:pt x="6713" y="4264"/>
                  </a:lnTo>
                  <a:lnTo>
                    <a:pt x="6839" y="4011"/>
                  </a:lnTo>
                  <a:lnTo>
                    <a:pt x="6966" y="3715"/>
                  </a:lnTo>
                  <a:lnTo>
                    <a:pt x="7093" y="3420"/>
                  </a:lnTo>
                  <a:lnTo>
                    <a:pt x="7768" y="3504"/>
                  </a:lnTo>
                  <a:lnTo>
                    <a:pt x="8359" y="3631"/>
                  </a:lnTo>
                  <a:lnTo>
                    <a:pt x="8866" y="3800"/>
                  </a:lnTo>
                  <a:lnTo>
                    <a:pt x="9330" y="4011"/>
                  </a:lnTo>
                  <a:lnTo>
                    <a:pt x="9668" y="4264"/>
                  </a:lnTo>
                  <a:lnTo>
                    <a:pt x="9963" y="4517"/>
                  </a:lnTo>
                  <a:lnTo>
                    <a:pt x="10216" y="4771"/>
                  </a:lnTo>
                  <a:lnTo>
                    <a:pt x="10385" y="5066"/>
                  </a:lnTo>
                  <a:lnTo>
                    <a:pt x="10554" y="5362"/>
                  </a:lnTo>
                  <a:lnTo>
                    <a:pt x="10639" y="5615"/>
                  </a:lnTo>
                  <a:lnTo>
                    <a:pt x="10765" y="6079"/>
                  </a:lnTo>
                  <a:lnTo>
                    <a:pt x="10765" y="6417"/>
                  </a:lnTo>
                  <a:lnTo>
                    <a:pt x="10765" y="6544"/>
                  </a:lnTo>
                  <a:lnTo>
                    <a:pt x="11103" y="6417"/>
                  </a:lnTo>
                  <a:lnTo>
                    <a:pt x="11356" y="6248"/>
                  </a:lnTo>
                  <a:lnTo>
                    <a:pt x="11567" y="5995"/>
                  </a:lnTo>
                  <a:lnTo>
                    <a:pt x="11736" y="5742"/>
                  </a:lnTo>
                  <a:lnTo>
                    <a:pt x="11863" y="5488"/>
                  </a:lnTo>
                  <a:lnTo>
                    <a:pt x="11947" y="5151"/>
                  </a:lnTo>
                  <a:lnTo>
                    <a:pt x="11989" y="4855"/>
                  </a:lnTo>
                  <a:lnTo>
                    <a:pt x="11989" y="4560"/>
                  </a:lnTo>
                  <a:lnTo>
                    <a:pt x="11989" y="3969"/>
                  </a:lnTo>
                  <a:lnTo>
                    <a:pt x="11947" y="3462"/>
                  </a:lnTo>
                  <a:lnTo>
                    <a:pt x="11863" y="2956"/>
                  </a:lnTo>
                  <a:lnTo>
                    <a:pt x="12158" y="3335"/>
                  </a:lnTo>
                  <a:lnTo>
                    <a:pt x="12369" y="3715"/>
                  </a:lnTo>
                  <a:lnTo>
                    <a:pt x="12496" y="4011"/>
                  </a:lnTo>
                  <a:lnTo>
                    <a:pt x="12538" y="4306"/>
                  </a:lnTo>
                  <a:lnTo>
                    <a:pt x="12538" y="4560"/>
                  </a:lnTo>
                  <a:lnTo>
                    <a:pt x="12496" y="4729"/>
                  </a:lnTo>
                  <a:lnTo>
                    <a:pt x="12454" y="4855"/>
                  </a:lnTo>
                  <a:lnTo>
                    <a:pt x="12454" y="4855"/>
                  </a:lnTo>
                  <a:lnTo>
                    <a:pt x="12538" y="4813"/>
                  </a:lnTo>
                  <a:lnTo>
                    <a:pt x="12665" y="4602"/>
                  </a:lnTo>
                  <a:lnTo>
                    <a:pt x="12792" y="4306"/>
                  </a:lnTo>
                  <a:lnTo>
                    <a:pt x="12834" y="4095"/>
                  </a:lnTo>
                  <a:lnTo>
                    <a:pt x="12876" y="3884"/>
                  </a:lnTo>
                  <a:lnTo>
                    <a:pt x="12876" y="3631"/>
                  </a:lnTo>
                  <a:lnTo>
                    <a:pt x="12834" y="3378"/>
                  </a:lnTo>
                  <a:lnTo>
                    <a:pt x="12749" y="3082"/>
                  </a:lnTo>
                  <a:lnTo>
                    <a:pt x="12580" y="2744"/>
                  </a:lnTo>
                  <a:lnTo>
                    <a:pt x="12369" y="2407"/>
                  </a:lnTo>
                  <a:lnTo>
                    <a:pt x="12074" y="2069"/>
                  </a:lnTo>
                  <a:lnTo>
                    <a:pt x="11694" y="1689"/>
                  </a:lnTo>
                  <a:lnTo>
                    <a:pt x="11230" y="1267"/>
                  </a:lnTo>
                  <a:lnTo>
                    <a:pt x="10892" y="1056"/>
                  </a:lnTo>
                  <a:lnTo>
                    <a:pt x="10554" y="845"/>
                  </a:lnTo>
                  <a:lnTo>
                    <a:pt x="10216" y="676"/>
                  </a:lnTo>
                  <a:lnTo>
                    <a:pt x="9879" y="549"/>
                  </a:lnTo>
                  <a:lnTo>
                    <a:pt x="9541" y="465"/>
                  </a:lnTo>
                  <a:lnTo>
                    <a:pt x="9203" y="380"/>
                  </a:lnTo>
                  <a:lnTo>
                    <a:pt x="8570" y="296"/>
                  </a:lnTo>
                  <a:lnTo>
                    <a:pt x="8021" y="296"/>
                  </a:lnTo>
                  <a:lnTo>
                    <a:pt x="7599" y="338"/>
                  </a:lnTo>
                  <a:lnTo>
                    <a:pt x="7219" y="380"/>
                  </a:lnTo>
                  <a:lnTo>
                    <a:pt x="6839" y="212"/>
                  </a:lnTo>
                  <a:lnTo>
                    <a:pt x="6417" y="127"/>
                  </a:lnTo>
                  <a:lnTo>
                    <a:pt x="5995" y="43"/>
                  </a:lnTo>
                  <a:lnTo>
                    <a:pt x="553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4178825" y="2927150"/>
              <a:ext cx="224825" cy="240650"/>
            </a:xfrm>
            <a:custGeom>
              <a:avLst/>
              <a:gdLst/>
              <a:ahLst/>
              <a:cxnLst/>
              <a:rect l="l" t="t" r="r" b="b"/>
              <a:pathLst>
                <a:path w="8993" h="9626" extrusionOk="0">
                  <a:moveTo>
                    <a:pt x="212" y="0"/>
                  </a:moveTo>
                  <a:lnTo>
                    <a:pt x="170" y="422"/>
                  </a:lnTo>
                  <a:lnTo>
                    <a:pt x="43" y="2026"/>
                  </a:lnTo>
                  <a:lnTo>
                    <a:pt x="1" y="2913"/>
                  </a:lnTo>
                  <a:lnTo>
                    <a:pt x="1" y="3757"/>
                  </a:lnTo>
                  <a:lnTo>
                    <a:pt x="43" y="4602"/>
                  </a:lnTo>
                  <a:lnTo>
                    <a:pt x="128" y="5361"/>
                  </a:lnTo>
                  <a:lnTo>
                    <a:pt x="212" y="5699"/>
                  </a:lnTo>
                  <a:lnTo>
                    <a:pt x="296" y="5995"/>
                  </a:lnTo>
                  <a:lnTo>
                    <a:pt x="381" y="6290"/>
                  </a:lnTo>
                  <a:lnTo>
                    <a:pt x="550" y="6543"/>
                  </a:lnTo>
                  <a:lnTo>
                    <a:pt x="719" y="6754"/>
                  </a:lnTo>
                  <a:lnTo>
                    <a:pt x="1014" y="6966"/>
                  </a:lnTo>
                  <a:lnTo>
                    <a:pt x="1394" y="7177"/>
                  </a:lnTo>
                  <a:lnTo>
                    <a:pt x="1816" y="7430"/>
                  </a:lnTo>
                  <a:lnTo>
                    <a:pt x="2829" y="7852"/>
                  </a:lnTo>
                  <a:lnTo>
                    <a:pt x="3927" y="8232"/>
                  </a:lnTo>
                  <a:lnTo>
                    <a:pt x="4940" y="8570"/>
                  </a:lnTo>
                  <a:lnTo>
                    <a:pt x="5827" y="8823"/>
                  </a:lnTo>
                  <a:lnTo>
                    <a:pt x="6713" y="9034"/>
                  </a:lnTo>
                  <a:lnTo>
                    <a:pt x="6629" y="9414"/>
                  </a:lnTo>
                  <a:lnTo>
                    <a:pt x="7600" y="9625"/>
                  </a:lnTo>
                  <a:lnTo>
                    <a:pt x="7980" y="9498"/>
                  </a:lnTo>
                  <a:lnTo>
                    <a:pt x="8359" y="9287"/>
                  </a:lnTo>
                  <a:lnTo>
                    <a:pt x="8697" y="9034"/>
                  </a:lnTo>
                  <a:lnTo>
                    <a:pt x="8993" y="8739"/>
                  </a:lnTo>
                  <a:lnTo>
                    <a:pt x="7177" y="8527"/>
                  </a:lnTo>
                  <a:lnTo>
                    <a:pt x="6207" y="8401"/>
                  </a:lnTo>
                  <a:lnTo>
                    <a:pt x="5320" y="8232"/>
                  </a:lnTo>
                  <a:lnTo>
                    <a:pt x="4476" y="8021"/>
                  </a:lnTo>
                  <a:lnTo>
                    <a:pt x="3716" y="7768"/>
                  </a:lnTo>
                  <a:lnTo>
                    <a:pt x="3420" y="7641"/>
                  </a:lnTo>
                  <a:lnTo>
                    <a:pt x="3167" y="7514"/>
                  </a:lnTo>
                  <a:lnTo>
                    <a:pt x="2914" y="7345"/>
                  </a:lnTo>
                  <a:lnTo>
                    <a:pt x="2745" y="7219"/>
                  </a:lnTo>
                  <a:lnTo>
                    <a:pt x="2534" y="6881"/>
                  </a:lnTo>
                  <a:lnTo>
                    <a:pt x="2281" y="6501"/>
                  </a:lnTo>
                  <a:lnTo>
                    <a:pt x="2069" y="6037"/>
                  </a:lnTo>
                  <a:lnTo>
                    <a:pt x="1816" y="5488"/>
                  </a:lnTo>
                  <a:lnTo>
                    <a:pt x="1394" y="4348"/>
                  </a:lnTo>
                  <a:lnTo>
                    <a:pt x="1014" y="3124"/>
                  </a:lnTo>
                  <a:lnTo>
                    <a:pt x="676" y="1984"/>
                  </a:lnTo>
                  <a:lnTo>
                    <a:pt x="423" y="971"/>
                  </a:lnTo>
                  <a:lnTo>
                    <a:pt x="212" y="0"/>
                  </a:lnTo>
                  <a:close/>
                </a:path>
              </a:pathLst>
            </a:custGeom>
            <a:solidFill>
              <a:srgbClr val="749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4178825" y="2927150"/>
              <a:ext cx="224825" cy="240650"/>
            </a:xfrm>
            <a:custGeom>
              <a:avLst/>
              <a:gdLst/>
              <a:ahLst/>
              <a:cxnLst/>
              <a:rect l="l" t="t" r="r" b="b"/>
              <a:pathLst>
                <a:path w="8993" h="9626" fill="none" extrusionOk="0">
                  <a:moveTo>
                    <a:pt x="212" y="0"/>
                  </a:moveTo>
                  <a:lnTo>
                    <a:pt x="212" y="0"/>
                  </a:lnTo>
                  <a:lnTo>
                    <a:pt x="170" y="422"/>
                  </a:lnTo>
                  <a:lnTo>
                    <a:pt x="170" y="422"/>
                  </a:lnTo>
                  <a:lnTo>
                    <a:pt x="43" y="2026"/>
                  </a:lnTo>
                  <a:lnTo>
                    <a:pt x="1" y="2913"/>
                  </a:lnTo>
                  <a:lnTo>
                    <a:pt x="1" y="3757"/>
                  </a:lnTo>
                  <a:lnTo>
                    <a:pt x="43" y="4602"/>
                  </a:lnTo>
                  <a:lnTo>
                    <a:pt x="128" y="5361"/>
                  </a:lnTo>
                  <a:lnTo>
                    <a:pt x="212" y="5699"/>
                  </a:lnTo>
                  <a:lnTo>
                    <a:pt x="296" y="5995"/>
                  </a:lnTo>
                  <a:lnTo>
                    <a:pt x="381" y="6290"/>
                  </a:lnTo>
                  <a:lnTo>
                    <a:pt x="550" y="6543"/>
                  </a:lnTo>
                  <a:lnTo>
                    <a:pt x="550" y="6543"/>
                  </a:lnTo>
                  <a:lnTo>
                    <a:pt x="719" y="6754"/>
                  </a:lnTo>
                  <a:lnTo>
                    <a:pt x="1014" y="6966"/>
                  </a:lnTo>
                  <a:lnTo>
                    <a:pt x="1394" y="7177"/>
                  </a:lnTo>
                  <a:lnTo>
                    <a:pt x="1816" y="7430"/>
                  </a:lnTo>
                  <a:lnTo>
                    <a:pt x="2829" y="7852"/>
                  </a:lnTo>
                  <a:lnTo>
                    <a:pt x="3927" y="8232"/>
                  </a:lnTo>
                  <a:lnTo>
                    <a:pt x="4940" y="8570"/>
                  </a:lnTo>
                  <a:lnTo>
                    <a:pt x="5827" y="8823"/>
                  </a:lnTo>
                  <a:lnTo>
                    <a:pt x="6713" y="9034"/>
                  </a:lnTo>
                  <a:lnTo>
                    <a:pt x="6629" y="9414"/>
                  </a:lnTo>
                  <a:lnTo>
                    <a:pt x="7600" y="9625"/>
                  </a:lnTo>
                  <a:lnTo>
                    <a:pt x="7600" y="9625"/>
                  </a:lnTo>
                  <a:lnTo>
                    <a:pt x="7980" y="9498"/>
                  </a:lnTo>
                  <a:lnTo>
                    <a:pt x="8359" y="9287"/>
                  </a:lnTo>
                  <a:lnTo>
                    <a:pt x="8697" y="9034"/>
                  </a:lnTo>
                  <a:lnTo>
                    <a:pt x="8993" y="8739"/>
                  </a:lnTo>
                  <a:lnTo>
                    <a:pt x="8993" y="8739"/>
                  </a:lnTo>
                  <a:lnTo>
                    <a:pt x="7177" y="8527"/>
                  </a:lnTo>
                  <a:lnTo>
                    <a:pt x="6207" y="8401"/>
                  </a:lnTo>
                  <a:lnTo>
                    <a:pt x="5320" y="8232"/>
                  </a:lnTo>
                  <a:lnTo>
                    <a:pt x="4476" y="8021"/>
                  </a:lnTo>
                  <a:lnTo>
                    <a:pt x="3716" y="7768"/>
                  </a:lnTo>
                  <a:lnTo>
                    <a:pt x="3420" y="7641"/>
                  </a:lnTo>
                  <a:lnTo>
                    <a:pt x="3167" y="7514"/>
                  </a:lnTo>
                  <a:lnTo>
                    <a:pt x="2914" y="7345"/>
                  </a:lnTo>
                  <a:lnTo>
                    <a:pt x="2745" y="7219"/>
                  </a:lnTo>
                  <a:lnTo>
                    <a:pt x="2745" y="7219"/>
                  </a:lnTo>
                  <a:lnTo>
                    <a:pt x="2534" y="6881"/>
                  </a:lnTo>
                  <a:lnTo>
                    <a:pt x="2281" y="6501"/>
                  </a:lnTo>
                  <a:lnTo>
                    <a:pt x="2069" y="6037"/>
                  </a:lnTo>
                  <a:lnTo>
                    <a:pt x="1816" y="5488"/>
                  </a:lnTo>
                  <a:lnTo>
                    <a:pt x="1394" y="4348"/>
                  </a:lnTo>
                  <a:lnTo>
                    <a:pt x="1014" y="3124"/>
                  </a:lnTo>
                  <a:lnTo>
                    <a:pt x="676" y="1984"/>
                  </a:lnTo>
                  <a:lnTo>
                    <a:pt x="423" y="971"/>
                  </a:lnTo>
                  <a:lnTo>
                    <a:pt x="212" y="0"/>
                  </a:lnTo>
                  <a:lnTo>
                    <a:pt x="212" y="0"/>
                  </a:lnTo>
                  <a:lnTo>
                    <a:pt x="2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4060625" y="2956700"/>
              <a:ext cx="1100" cy="2125"/>
            </a:xfrm>
            <a:custGeom>
              <a:avLst/>
              <a:gdLst/>
              <a:ahLst/>
              <a:cxnLst/>
              <a:rect l="l" t="t" r="r" b="b"/>
              <a:pathLst>
                <a:path w="44" h="85" extrusionOk="0">
                  <a:moveTo>
                    <a:pt x="43" y="0"/>
                  </a:moveTo>
                  <a:lnTo>
                    <a:pt x="43" y="0"/>
                  </a:lnTo>
                  <a:lnTo>
                    <a:pt x="43" y="42"/>
                  </a:lnTo>
                  <a:lnTo>
                    <a:pt x="43" y="42"/>
                  </a:lnTo>
                  <a:lnTo>
                    <a:pt x="1" y="85"/>
                  </a:lnTo>
                  <a:lnTo>
                    <a:pt x="1" y="85"/>
                  </a:lnTo>
                  <a:lnTo>
                    <a:pt x="43" y="42"/>
                  </a:lnTo>
                  <a:lnTo>
                    <a:pt x="43" y="42"/>
                  </a:lnTo>
                  <a:lnTo>
                    <a:pt x="4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4060625" y="2956700"/>
              <a:ext cx="1100" cy="2125"/>
            </a:xfrm>
            <a:custGeom>
              <a:avLst/>
              <a:gdLst/>
              <a:ahLst/>
              <a:cxnLst/>
              <a:rect l="l" t="t" r="r" b="b"/>
              <a:pathLst>
                <a:path w="44" h="85" fill="none" extrusionOk="0">
                  <a:moveTo>
                    <a:pt x="43" y="0"/>
                  </a:moveTo>
                  <a:lnTo>
                    <a:pt x="43" y="0"/>
                  </a:lnTo>
                  <a:lnTo>
                    <a:pt x="43" y="42"/>
                  </a:lnTo>
                  <a:lnTo>
                    <a:pt x="43" y="42"/>
                  </a:lnTo>
                  <a:lnTo>
                    <a:pt x="1" y="85"/>
                  </a:lnTo>
                  <a:lnTo>
                    <a:pt x="1" y="85"/>
                  </a:lnTo>
                  <a:lnTo>
                    <a:pt x="43" y="42"/>
                  </a:lnTo>
                  <a:lnTo>
                    <a:pt x="43" y="42"/>
                  </a:lnTo>
                  <a:lnTo>
                    <a:pt x="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4050075" y="2957750"/>
              <a:ext cx="355700" cy="372575"/>
            </a:xfrm>
            <a:custGeom>
              <a:avLst/>
              <a:gdLst/>
              <a:ahLst/>
              <a:cxnLst/>
              <a:rect l="l" t="t" r="r" b="b"/>
              <a:pathLst>
                <a:path w="14228" h="14903" extrusionOk="0">
                  <a:moveTo>
                    <a:pt x="465" y="0"/>
                  </a:moveTo>
                  <a:lnTo>
                    <a:pt x="423" y="43"/>
                  </a:lnTo>
                  <a:lnTo>
                    <a:pt x="212" y="1098"/>
                  </a:lnTo>
                  <a:lnTo>
                    <a:pt x="85" y="2196"/>
                  </a:lnTo>
                  <a:lnTo>
                    <a:pt x="1" y="3251"/>
                  </a:lnTo>
                  <a:lnTo>
                    <a:pt x="43" y="4306"/>
                  </a:lnTo>
                  <a:lnTo>
                    <a:pt x="127" y="5362"/>
                  </a:lnTo>
                  <a:lnTo>
                    <a:pt x="296" y="6375"/>
                  </a:lnTo>
                  <a:lnTo>
                    <a:pt x="592" y="7388"/>
                  </a:lnTo>
                  <a:lnTo>
                    <a:pt x="930" y="8359"/>
                  </a:lnTo>
                  <a:lnTo>
                    <a:pt x="1352" y="9245"/>
                  </a:lnTo>
                  <a:lnTo>
                    <a:pt x="1605" y="9710"/>
                  </a:lnTo>
                  <a:lnTo>
                    <a:pt x="1900" y="10132"/>
                  </a:lnTo>
                  <a:lnTo>
                    <a:pt x="2196" y="10554"/>
                  </a:lnTo>
                  <a:lnTo>
                    <a:pt x="2534" y="10976"/>
                  </a:lnTo>
                  <a:lnTo>
                    <a:pt x="2871" y="11356"/>
                  </a:lnTo>
                  <a:lnTo>
                    <a:pt x="3209" y="11736"/>
                  </a:lnTo>
                  <a:lnTo>
                    <a:pt x="3631" y="12116"/>
                  </a:lnTo>
                  <a:lnTo>
                    <a:pt x="4053" y="12454"/>
                  </a:lnTo>
                  <a:lnTo>
                    <a:pt x="4476" y="12791"/>
                  </a:lnTo>
                  <a:lnTo>
                    <a:pt x="4940" y="13129"/>
                  </a:lnTo>
                  <a:lnTo>
                    <a:pt x="5446" y="13425"/>
                  </a:lnTo>
                  <a:lnTo>
                    <a:pt x="5953" y="13720"/>
                  </a:lnTo>
                  <a:lnTo>
                    <a:pt x="6502" y="13973"/>
                  </a:lnTo>
                  <a:lnTo>
                    <a:pt x="7051" y="14227"/>
                  </a:lnTo>
                  <a:lnTo>
                    <a:pt x="7262" y="14311"/>
                  </a:lnTo>
                  <a:lnTo>
                    <a:pt x="7262" y="10005"/>
                  </a:lnTo>
                  <a:lnTo>
                    <a:pt x="6333" y="9836"/>
                  </a:lnTo>
                  <a:lnTo>
                    <a:pt x="5404" y="9625"/>
                  </a:lnTo>
                  <a:lnTo>
                    <a:pt x="4476" y="9330"/>
                  </a:lnTo>
                  <a:lnTo>
                    <a:pt x="3631" y="9034"/>
                  </a:lnTo>
                  <a:lnTo>
                    <a:pt x="2829" y="8654"/>
                  </a:lnTo>
                  <a:lnTo>
                    <a:pt x="2491" y="8443"/>
                  </a:lnTo>
                  <a:lnTo>
                    <a:pt x="2196" y="8232"/>
                  </a:lnTo>
                  <a:lnTo>
                    <a:pt x="1900" y="7979"/>
                  </a:lnTo>
                  <a:lnTo>
                    <a:pt x="1647" y="7726"/>
                  </a:lnTo>
                  <a:lnTo>
                    <a:pt x="1436" y="7430"/>
                  </a:lnTo>
                  <a:lnTo>
                    <a:pt x="1309" y="7135"/>
                  </a:lnTo>
                  <a:lnTo>
                    <a:pt x="1056" y="6501"/>
                  </a:lnTo>
                  <a:lnTo>
                    <a:pt x="845" y="5784"/>
                  </a:lnTo>
                  <a:lnTo>
                    <a:pt x="676" y="4939"/>
                  </a:lnTo>
                  <a:lnTo>
                    <a:pt x="550" y="4053"/>
                  </a:lnTo>
                  <a:lnTo>
                    <a:pt x="423" y="3082"/>
                  </a:lnTo>
                  <a:lnTo>
                    <a:pt x="381" y="2069"/>
                  </a:lnTo>
                  <a:lnTo>
                    <a:pt x="381" y="1056"/>
                  </a:lnTo>
                  <a:lnTo>
                    <a:pt x="465" y="0"/>
                  </a:lnTo>
                  <a:close/>
                  <a:moveTo>
                    <a:pt x="9837" y="14100"/>
                  </a:moveTo>
                  <a:lnTo>
                    <a:pt x="9837" y="14902"/>
                  </a:lnTo>
                  <a:lnTo>
                    <a:pt x="10977" y="14902"/>
                  </a:lnTo>
                  <a:lnTo>
                    <a:pt x="11483" y="14860"/>
                  </a:lnTo>
                  <a:lnTo>
                    <a:pt x="11948" y="14775"/>
                  </a:lnTo>
                  <a:lnTo>
                    <a:pt x="12412" y="14691"/>
                  </a:lnTo>
                  <a:lnTo>
                    <a:pt x="12876" y="14607"/>
                  </a:lnTo>
                  <a:lnTo>
                    <a:pt x="13341" y="14438"/>
                  </a:lnTo>
                  <a:lnTo>
                    <a:pt x="13805" y="14269"/>
                  </a:lnTo>
                  <a:lnTo>
                    <a:pt x="14227" y="14100"/>
                  </a:lnTo>
                  <a:close/>
                </a:path>
              </a:pathLst>
            </a:custGeom>
            <a:solidFill>
              <a:srgbClr val="749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4295975" y="3310225"/>
              <a:ext cx="109800" cy="20100"/>
            </a:xfrm>
            <a:custGeom>
              <a:avLst/>
              <a:gdLst/>
              <a:ahLst/>
              <a:cxnLst/>
              <a:rect l="l" t="t" r="r" b="b"/>
              <a:pathLst>
                <a:path w="4392" h="804" fill="none" extrusionOk="0">
                  <a:moveTo>
                    <a:pt x="4391" y="1"/>
                  </a:moveTo>
                  <a:lnTo>
                    <a:pt x="1" y="1"/>
                  </a:lnTo>
                  <a:lnTo>
                    <a:pt x="1" y="803"/>
                  </a:lnTo>
                  <a:lnTo>
                    <a:pt x="1" y="803"/>
                  </a:lnTo>
                  <a:lnTo>
                    <a:pt x="676" y="803"/>
                  </a:lnTo>
                  <a:lnTo>
                    <a:pt x="676" y="803"/>
                  </a:lnTo>
                  <a:lnTo>
                    <a:pt x="1141" y="803"/>
                  </a:lnTo>
                  <a:lnTo>
                    <a:pt x="1647" y="761"/>
                  </a:lnTo>
                  <a:lnTo>
                    <a:pt x="2112" y="676"/>
                  </a:lnTo>
                  <a:lnTo>
                    <a:pt x="2576" y="592"/>
                  </a:lnTo>
                  <a:lnTo>
                    <a:pt x="3040" y="508"/>
                  </a:lnTo>
                  <a:lnTo>
                    <a:pt x="3505" y="339"/>
                  </a:lnTo>
                  <a:lnTo>
                    <a:pt x="3969" y="170"/>
                  </a:lnTo>
                  <a:lnTo>
                    <a:pt x="43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4050075" y="2957750"/>
              <a:ext cx="181550" cy="357800"/>
            </a:xfrm>
            <a:custGeom>
              <a:avLst/>
              <a:gdLst/>
              <a:ahLst/>
              <a:cxnLst/>
              <a:rect l="l" t="t" r="r" b="b"/>
              <a:pathLst>
                <a:path w="7262" h="14312" fill="none" extrusionOk="0">
                  <a:moveTo>
                    <a:pt x="465" y="0"/>
                  </a:moveTo>
                  <a:lnTo>
                    <a:pt x="465" y="0"/>
                  </a:lnTo>
                  <a:lnTo>
                    <a:pt x="423" y="43"/>
                  </a:lnTo>
                  <a:lnTo>
                    <a:pt x="423" y="43"/>
                  </a:lnTo>
                  <a:lnTo>
                    <a:pt x="212" y="1098"/>
                  </a:lnTo>
                  <a:lnTo>
                    <a:pt x="85" y="2196"/>
                  </a:lnTo>
                  <a:lnTo>
                    <a:pt x="1" y="3251"/>
                  </a:lnTo>
                  <a:lnTo>
                    <a:pt x="43" y="4306"/>
                  </a:lnTo>
                  <a:lnTo>
                    <a:pt x="127" y="5362"/>
                  </a:lnTo>
                  <a:lnTo>
                    <a:pt x="296" y="6375"/>
                  </a:lnTo>
                  <a:lnTo>
                    <a:pt x="592" y="7388"/>
                  </a:lnTo>
                  <a:lnTo>
                    <a:pt x="930" y="8359"/>
                  </a:lnTo>
                  <a:lnTo>
                    <a:pt x="1352" y="9245"/>
                  </a:lnTo>
                  <a:lnTo>
                    <a:pt x="1605" y="9710"/>
                  </a:lnTo>
                  <a:lnTo>
                    <a:pt x="1900" y="10132"/>
                  </a:lnTo>
                  <a:lnTo>
                    <a:pt x="2196" y="10554"/>
                  </a:lnTo>
                  <a:lnTo>
                    <a:pt x="2534" y="10976"/>
                  </a:lnTo>
                  <a:lnTo>
                    <a:pt x="2871" y="11356"/>
                  </a:lnTo>
                  <a:lnTo>
                    <a:pt x="3209" y="11736"/>
                  </a:lnTo>
                  <a:lnTo>
                    <a:pt x="3631" y="12116"/>
                  </a:lnTo>
                  <a:lnTo>
                    <a:pt x="4053" y="12454"/>
                  </a:lnTo>
                  <a:lnTo>
                    <a:pt x="4476" y="12791"/>
                  </a:lnTo>
                  <a:lnTo>
                    <a:pt x="4940" y="13129"/>
                  </a:lnTo>
                  <a:lnTo>
                    <a:pt x="5446" y="13425"/>
                  </a:lnTo>
                  <a:lnTo>
                    <a:pt x="5953" y="13720"/>
                  </a:lnTo>
                  <a:lnTo>
                    <a:pt x="6502" y="13973"/>
                  </a:lnTo>
                  <a:lnTo>
                    <a:pt x="7051" y="14227"/>
                  </a:lnTo>
                  <a:lnTo>
                    <a:pt x="7051" y="14227"/>
                  </a:lnTo>
                  <a:lnTo>
                    <a:pt x="7262" y="14311"/>
                  </a:lnTo>
                  <a:lnTo>
                    <a:pt x="7262" y="10005"/>
                  </a:lnTo>
                  <a:lnTo>
                    <a:pt x="7262" y="10005"/>
                  </a:lnTo>
                  <a:lnTo>
                    <a:pt x="6333" y="9836"/>
                  </a:lnTo>
                  <a:lnTo>
                    <a:pt x="5404" y="9625"/>
                  </a:lnTo>
                  <a:lnTo>
                    <a:pt x="4476" y="9330"/>
                  </a:lnTo>
                  <a:lnTo>
                    <a:pt x="3631" y="9034"/>
                  </a:lnTo>
                  <a:lnTo>
                    <a:pt x="2829" y="8654"/>
                  </a:lnTo>
                  <a:lnTo>
                    <a:pt x="2491" y="8443"/>
                  </a:lnTo>
                  <a:lnTo>
                    <a:pt x="2196" y="8232"/>
                  </a:lnTo>
                  <a:lnTo>
                    <a:pt x="1900" y="7979"/>
                  </a:lnTo>
                  <a:lnTo>
                    <a:pt x="1647" y="7726"/>
                  </a:lnTo>
                  <a:lnTo>
                    <a:pt x="1436" y="7430"/>
                  </a:lnTo>
                  <a:lnTo>
                    <a:pt x="1309" y="7135"/>
                  </a:lnTo>
                  <a:lnTo>
                    <a:pt x="1309" y="7135"/>
                  </a:lnTo>
                  <a:lnTo>
                    <a:pt x="1056" y="6501"/>
                  </a:lnTo>
                  <a:lnTo>
                    <a:pt x="845" y="5784"/>
                  </a:lnTo>
                  <a:lnTo>
                    <a:pt x="676" y="4939"/>
                  </a:lnTo>
                  <a:lnTo>
                    <a:pt x="550" y="4053"/>
                  </a:lnTo>
                  <a:lnTo>
                    <a:pt x="423" y="3082"/>
                  </a:lnTo>
                  <a:lnTo>
                    <a:pt x="381" y="2069"/>
                  </a:lnTo>
                  <a:lnTo>
                    <a:pt x="381" y="1056"/>
                  </a:lnTo>
                  <a:lnTo>
                    <a:pt x="4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4317100" y="3134000"/>
              <a:ext cx="199475" cy="85500"/>
            </a:xfrm>
            <a:custGeom>
              <a:avLst/>
              <a:gdLst/>
              <a:ahLst/>
              <a:cxnLst/>
              <a:rect l="l" t="t" r="r" b="b"/>
              <a:pathLst>
                <a:path w="7979" h="3420" extrusionOk="0">
                  <a:moveTo>
                    <a:pt x="4939" y="0"/>
                  </a:moveTo>
                  <a:lnTo>
                    <a:pt x="4348" y="85"/>
                  </a:lnTo>
                  <a:lnTo>
                    <a:pt x="4095" y="169"/>
                  </a:lnTo>
                  <a:lnTo>
                    <a:pt x="3842" y="211"/>
                  </a:lnTo>
                  <a:lnTo>
                    <a:pt x="3631" y="338"/>
                  </a:lnTo>
                  <a:lnTo>
                    <a:pt x="3504" y="465"/>
                  </a:lnTo>
                  <a:lnTo>
                    <a:pt x="3166" y="760"/>
                  </a:lnTo>
                  <a:lnTo>
                    <a:pt x="2828" y="1013"/>
                  </a:lnTo>
                  <a:lnTo>
                    <a:pt x="2449" y="1224"/>
                  </a:lnTo>
                  <a:lnTo>
                    <a:pt x="2069" y="1351"/>
                  </a:lnTo>
                  <a:lnTo>
                    <a:pt x="338" y="971"/>
                  </a:lnTo>
                  <a:lnTo>
                    <a:pt x="0" y="2660"/>
                  </a:lnTo>
                  <a:lnTo>
                    <a:pt x="2533" y="2997"/>
                  </a:lnTo>
                  <a:lnTo>
                    <a:pt x="2744" y="3124"/>
                  </a:lnTo>
                  <a:lnTo>
                    <a:pt x="2997" y="3208"/>
                  </a:lnTo>
                  <a:lnTo>
                    <a:pt x="3251" y="3293"/>
                  </a:lnTo>
                  <a:lnTo>
                    <a:pt x="3504" y="3377"/>
                  </a:lnTo>
                  <a:lnTo>
                    <a:pt x="4306" y="3377"/>
                  </a:lnTo>
                  <a:lnTo>
                    <a:pt x="5741" y="3420"/>
                  </a:lnTo>
                  <a:lnTo>
                    <a:pt x="6501" y="3377"/>
                  </a:lnTo>
                  <a:lnTo>
                    <a:pt x="7134" y="3335"/>
                  </a:lnTo>
                  <a:lnTo>
                    <a:pt x="7641" y="3293"/>
                  </a:lnTo>
                  <a:lnTo>
                    <a:pt x="7810" y="3208"/>
                  </a:lnTo>
                  <a:lnTo>
                    <a:pt x="7894" y="3166"/>
                  </a:lnTo>
                  <a:lnTo>
                    <a:pt x="7936" y="3082"/>
                  </a:lnTo>
                  <a:lnTo>
                    <a:pt x="7979" y="2913"/>
                  </a:lnTo>
                  <a:lnTo>
                    <a:pt x="7936" y="2533"/>
                  </a:lnTo>
                  <a:lnTo>
                    <a:pt x="7810" y="2026"/>
                  </a:lnTo>
                  <a:lnTo>
                    <a:pt x="7641" y="1520"/>
                  </a:lnTo>
                  <a:lnTo>
                    <a:pt x="7303" y="549"/>
                  </a:lnTo>
                  <a:lnTo>
                    <a:pt x="7134" y="127"/>
                  </a:lnTo>
                  <a:lnTo>
                    <a:pt x="6670" y="42"/>
                  </a:lnTo>
                  <a:lnTo>
                    <a:pt x="6163" y="42"/>
                  </a:lnTo>
                  <a:lnTo>
                    <a:pt x="5572"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4317100" y="3134000"/>
              <a:ext cx="199475" cy="85500"/>
            </a:xfrm>
            <a:custGeom>
              <a:avLst/>
              <a:gdLst/>
              <a:ahLst/>
              <a:cxnLst/>
              <a:rect l="l" t="t" r="r" b="b"/>
              <a:pathLst>
                <a:path w="7979" h="3420" fill="none" extrusionOk="0">
                  <a:moveTo>
                    <a:pt x="338" y="971"/>
                  </a:moveTo>
                  <a:lnTo>
                    <a:pt x="2069" y="1351"/>
                  </a:lnTo>
                  <a:lnTo>
                    <a:pt x="2069" y="1351"/>
                  </a:lnTo>
                  <a:lnTo>
                    <a:pt x="2449" y="1224"/>
                  </a:lnTo>
                  <a:lnTo>
                    <a:pt x="2828" y="1013"/>
                  </a:lnTo>
                  <a:lnTo>
                    <a:pt x="3166" y="760"/>
                  </a:lnTo>
                  <a:lnTo>
                    <a:pt x="3504" y="465"/>
                  </a:lnTo>
                  <a:lnTo>
                    <a:pt x="3504" y="465"/>
                  </a:lnTo>
                  <a:lnTo>
                    <a:pt x="3631" y="338"/>
                  </a:lnTo>
                  <a:lnTo>
                    <a:pt x="3842" y="211"/>
                  </a:lnTo>
                  <a:lnTo>
                    <a:pt x="4095" y="169"/>
                  </a:lnTo>
                  <a:lnTo>
                    <a:pt x="4348" y="85"/>
                  </a:lnTo>
                  <a:lnTo>
                    <a:pt x="4939" y="0"/>
                  </a:lnTo>
                  <a:lnTo>
                    <a:pt x="5572" y="0"/>
                  </a:lnTo>
                  <a:lnTo>
                    <a:pt x="6163" y="42"/>
                  </a:lnTo>
                  <a:lnTo>
                    <a:pt x="6670" y="42"/>
                  </a:lnTo>
                  <a:lnTo>
                    <a:pt x="7134" y="127"/>
                  </a:lnTo>
                  <a:lnTo>
                    <a:pt x="7134" y="127"/>
                  </a:lnTo>
                  <a:lnTo>
                    <a:pt x="7303" y="549"/>
                  </a:lnTo>
                  <a:lnTo>
                    <a:pt x="7641" y="1520"/>
                  </a:lnTo>
                  <a:lnTo>
                    <a:pt x="7810" y="2026"/>
                  </a:lnTo>
                  <a:lnTo>
                    <a:pt x="7936" y="2533"/>
                  </a:lnTo>
                  <a:lnTo>
                    <a:pt x="7979" y="2913"/>
                  </a:lnTo>
                  <a:lnTo>
                    <a:pt x="7936" y="3082"/>
                  </a:lnTo>
                  <a:lnTo>
                    <a:pt x="7894" y="3166"/>
                  </a:lnTo>
                  <a:lnTo>
                    <a:pt x="7894" y="3166"/>
                  </a:lnTo>
                  <a:lnTo>
                    <a:pt x="7810" y="3208"/>
                  </a:lnTo>
                  <a:lnTo>
                    <a:pt x="7641" y="3293"/>
                  </a:lnTo>
                  <a:lnTo>
                    <a:pt x="7134" y="3335"/>
                  </a:lnTo>
                  <a:lnTo>
                    <a:pt x="6501" y="3377"/>
                  </a:lnTo>
                  <a:lnTo>
                    <a:pt x="5741" y="3420"/>
                  </a:lnTo>
                  <a:lnTo>
                    <a:pt x="4306" y="3377"/>
                  </a:lnTo>
                  <a:lnTo>
                    <a:pt x="3504" y="3377"/>
                  </a:lnTo>
                  <a:lnTo>
                    <a:pt x="3504" y="3377"/>
                  </a:lnTo>
                  <a:lnTo>
                    <a:pt x="3251" y="3293"/>
                  </a:lnTo>
                  <a:lnTo>
                    <a:pt x="2997" y="3208"/>
                  </a:lnTo>
                  <a:lnTo>
                    <a:pt x="2744" y="3124"/>
                  </a:lnTo>
                  <a:lnTo>
                    <a:pt x="2533" y="2997"/>
                  </a:lnTo>
                  <a:lnTo>
                    <a:pt x="0" y="2660"/>
                  </a:lnTo>
                  <a:lnTo>
                    <a:pt x="33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4059575" y="2797325"/>
              <a:ext cx="287100" cy="420075"/>
            </a:xfrm>
            <a:custGeom>
              <a:avLst/>
              <a:gdLst/>
              <a:ahLst/>
              <a:cxnLst/>
              <a:rect l="l" t="t" r="r" b="b"/>
              <a:pathLst>
                <a:path w="11484" h="16803" extrusionOk="0">
                  <a:moveTo>
                    <a:pt x="3336" y="1"/>
                  </a:moveTo>
                  <a:lnTo>
                    <a:pt x="2956" y="212"/>
                  </a:lnTo>
                  <a:lnTo>
                    <a:pt x="2618" y="423"/>
                  </a:lnTo>
                  <a:lnTo>
                    <a:pt x="2280" y="676"/>
                  </a:lnTo>
                  <a:lnTo>
                    <a:pt x="1985" y="972"/>
                  </a:lnTo>
                  <a:lnTo>
                    <a:pt x="1732" y="1309"/>
                  </a:lnTo>
                  <a:lnTo>
                    <a:pt x="1478" y="1647"/>
                  </a:lnTo>
                  <a:lnTo>
                    <a:pt x="1225" y="2027"/>
                  </a:lnTo>
                  <a:lnTo>
                    <a:pt x="1014" y="2449"/>
                  </a:lnTo>
                  <a:lnTo>
                    <a:pt x="845" y="2871"/>
                  </a:lnTo>
                  <a:lnTo>
                    <a:pt x="676" y="3336"/>
                  </a:lnTo>
                  <a:lnTo>
                    <a:pt x="423" y="4264"/>
                  </a:lnTo>
                  <a:lnTo>
                    <a:pt x="212" y="5278"/>
                  </a:lnTo>
                  <a:lnTo>
                    <a:pt x="85" y="6291"/>
                  </a:lnTo>
                  <a:lnTo>
                    <a:pt x="1" y="7346"/>
                  </a:lnTo>
                  <a:lnTo>
                    <a:pt x="1" y="8401"/>
                  </a:lnTo>
                  <a:lnTo>
                    <a:pt x="43" y="9415"/>
                  </a:lnTo>
                  <a:lnTo>
                    <a:pt x="170" y="10386"/>
                  </a:lnTo>
                  <a:lnTo>
                    <a:pt x="296" y="11314"/>
                  </a:lnTo>
                  <a:lnTo>
                    <a:pt x="465" y="12159"/>
                  </a:lnTo>
                  <a:lnTo>
                    <a:pt x="676" y="12918"/>
                  </a:lnTo>
                  <a:lnTo>
                    <a:pt x="929" y="13552"/>
                  </a:lnTo>
                  <a:lnTo>
                    <a:pt x="1056" y="13847"/>
                  </a:lnTo>
                  <a:lnTo>
                    <a:pt x="1225" y="14100"/>
                  </a:lnTo>
                  <a:lnTo>
                    <a:pt x="1478" y="14354"/>
                  </a:lnTo>
                  <a:lnTo>
                    <a:pt x="1732" y="14565"/>
                  </a:lnTo>
                  <a:lnTo>
                    <a:pt x="2027" y="14776"/>
                  </a:lnTo>
                  <a:lnTo>
                    <a:pt x="2323" y="14987"/>
                  </a:lnTo>
                  <a:lnTo>
                    <a:pt x="3040" y="15367"/>
                  </a:lnTo>
                  <a:lnTo>
                    <a:pt x="3800" y="15662"/>
                  </a:lnTo>
                  <a:lnTo>
                    <a:pt x="4644" y="15916"/>
                  </a:lnTo>
                  <a:lnTo>
                    <a:pt x="5531" y="16127"/>
                  </a:lnTo>
                  <a:lnTo>
                    <a:pt x="6375" y="16338"/>
                  </a:lnTo>
                  <a:lnTo>
                    <a:pt x="7262" y="16464"/>
                  </a:lnTo>
                  <a:lnTo>
                    <a:pt x="8064" y="16591"/>
                  </a:lnTo>
                  <a:lnTo>
                    <a:pt x="9499" y="16718"/>
                  </a:lnTo>
                  <a:lnTo>
                    <a:pt x="10512" y="16802"/>
                  </a:lnTo>
                  <a:lnTo>
                    <a:pt x="10892" y="16802"/>
                  </a:lnTo>
                  <a:lnTo>
                    <a:pt x="11483" y="14227"/>
                  </a:lnTo>
                  <a:lnTo>
                    <a:pt x="10597" y="14016"/>
                  </a:lnTo>
                  <a:lnTo>
                    <a:pt x="9710" y="13763"/>
                  </a:lnTo>
                  <a:lnTo>
                    <a:pt x="8697" y="13425"/>
                  </a:lnTo>
                  <a:lnTo>
                    <a:pt x="7599" y="13045"/>
                  </a:lnTo>
                  <a:lnTo>
                    <a:pt x="6586" y="12623"/>
                  </a:lnTo>
                  <a:lnTo>
                    <a:pt x="6164" y="12370"/>
                  </a:lnTo>
                  <a:lnTo>
                    <a:pt x="5784" y="12159"/>
                  </a:lnTo>
                  <a:lnTo>
                    <a:pt x="5489" y="11947"/>
                  </a:lnTo>
                  <a:lnTo>
                    <a:pt x="5320" y="11736"/>
                  </a:lnTo>
                  <a:lnTo>
                    <a:pt x="5151" y="11483"/>
                  </a:lnTo>
                  <a:lnTo>
                    <a:pt x="5066" y="11188"/>
                  </a:lnTo>
                  <a:lnTo>
                    <a:pt x="4982" y="10892"/>
                  </a:lnTo>
                  <a:lnTo>
                    <a:pt x="4898" y="10554"/>
                  </a:lnTo>
                  <a:lnTo>
                    <a:pt x="4813" y="9795"/>
                  </a:lnTo>
                  <a:lnTo>
                    <a:pt x="4771" y="8950"/>
                  </a:lnTo>
                  <a:lnTo>
                    <a:pt x="4771" y="8106"/>
                  </a:lnTo>
                  <a:lnTo>
                    <a:pt x="4813" y="7219"/>
                  </a:lnTo>
                  <a:lnTo>
                    <a:pt x="4940" y="5615"/>
                  </a:lnTo>
                  <a:lnTo>
                    <a:pt x="4982" y="4855"/>
                  </a:lnTo>
                  <a:lnTo>
                    <a:pt x="4982" y="4138"/>
                  </a:lnTo>
                  <a:lnTo>
                    <a:pt x="4898" y="3378"/>
                  </a:lnTo>
                  <a:lnTo>
                    <a:pt x="4729" y="2660"/>
                  </a:lnTo>
                  <a:lnTo>
                    <a:pt x="4475" y="1943"/>
                  </a:lnTo>
                  <a:lnTo>
                    <a:pt x="4180" y="1267"/>
                  </a:lnTo>
                  <a:lnTo>
                    <a:pt x="3800" y="634"/>
                  </a:lnTo>
                  <a:lnTo>
                    <a:pt x="3336"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4059575" y="2797325"/>
              <a:ext cx="287100" cy="420075"/>
            </a:xfrm>
            <a:custGeom>
              <a:avLst/>
              <a:gdLst/>
              <a:ahLst/>
              <a:cxnLst/>
              <a:rect l="l" t="t" r="r" b="b"/>
              <a:pathLst>
                <a:path w="11484" h="16803" fill="none" extrusionOk="0">
                  <a:moveTo>
                    <a:pt x="3336" y="1"/>
                  </a:moveTo>
                  <a:lnTo>
                    <a:pt x="3336" y="1"/>
                  </a:lnTo>
                  <a:lnTo>
                    <a:pt x="2956" y="212"/>
                  </a:lnTo>
                  <a:lnTo>
                    <a:pt x="2618" y="423"/>
                  </a:lnTo>
                  <a:lnTo>
                    <a:pt x="2280" y="676"/>
                  </a:lnTo>
                  <a:lnTo>
                    <a:pt x="1985" y="972"/>
                  </a:lnTo>
                  <a:lnTo>
                    <a:pt x="1732" y="1309"/>
                  </a:lnTo>
                  <a:lnTo>
                    <a:pt x="1478" y="1647"/>
                  </a:lnTo>
                  <a:lnTo>
                    <a:pt x="1225" y="2027"/>
                  </a:lnTo>
                  <a:lnTo>
                    <a:pt x="1014" y="2449"/>
                  </a:lnTo>
                  <a:lnTo>
                    <a:pt x="845" y="2871"/>
                  </a:lnTo>
                  <a:lnTo>
                    <a:pt x="676" y="3336"/>
                  </a:lnTo>
                  <a:lnTo>
                    <a:pt x="423" y="4264"/>
                  </a:lnTo>
                  <a:lnTo>
                    <a:pt x="212" y="5278"/>
                  </a:lnTo>
                  <a:lnTo>
                    <a:pt x="85" y="6291"/>
                  </a:lnTo>
                  <a:lnTo>
                    <a:pt x="1" y="7346"/>
                  </a:lnTo>
                  <a:lnTo>
                    <a:pt x="1" y="8401"/>
                  </a:lnTo>
                  <a:lnTo>
                    <a:pt x="43" y="9415"/>
                  </a:lnTo>
                  <a:lnTo>
                    <a:pt x="170" y="10386"/>
                  </a:lnTo>
                  <a:lnTo>
                    <a:pt x="296" y="11314"/>
                  </a:lnTo>
                  <a:lnTo>
                    <a:pt x="465" y="12159"/>
                  </a:lnTo>
                  <a:lnTo>
                    <a:pt x="676" y="12918"/>
                  </a:lnTo>
                  <a:lnTo>
                    <a:pt x="929" y="13552"/>
                  </a:lnTo>
                  <a:lnTo>
                    <a:pt x="929" y="13552"/>
                  </a:lnTo>
                  <a:lnTo>
                    <a:pt x="1056" y="13847"/>
                  </a:lnTo>
                  <a:lnTo>
                    <a:pt x="1225" y="14100"/>
                  </a:lnTo>
                  <a:lnTo>
                    <a:pt x="1478" y="14354"/>
                  </a:lnTo>
                  <a:lnTo>
                    <a:pt x="1732" y="14565"/>
                  </a:lnTo>
                  <a:lnTo>
                    <a:pt x="2027" y="14776"/>
                  </a:lnTo>
                  <a:lnTo>
                    <a:pt x="2323" y="14987"/>
                  </a:lnTo>
                  <a:lnTo>
                    <a:pt x="3040" y="15367"/>
                  </a:lnTo>
                  <a:lnTo>
                    <a:pt x="3800" y="15662"/>
                  </a:lnTo>
                  <a:lnTo>
                    <a:pt x="4644" y="15916"/>
                  </a:lnTo>
                  <a:lnTo>
                    <a:pt x="5531" y="16127"/>
                  </a:lnTo>
                  <a:lnTo>
                    <a:pt x="6375" y="16338"/>
                  </a:lnTo>
                  <a:lnTo>
                    <a:pt x="7262" y="16464"/>
                  </a:lnTo>
                  <a:lnTo>
                    <a:pt x="8064" y="16591"/>
                  </a:lnTo>
                  <a:lnTo>
                    <a:pt x="9499" y="16718"/>
                  </a:lnTo>
                  <a:lnTo>
                    <a:pt x="10512" y="16802"/>
                  </a:lnTo>
                  <a:lnTo>
                    <a:pt x="10892" y="16802"/>
                  </a:lnTo>
                  <a:lnTo>
                    <a:pt x="11483" y="14227"/>
                  </a:lnTo>
                  <a:lnTo>
                    <a:pt x="11483" y="14227"/>
                  </a:lnTo>
                  <a:lnTo>
                    <a:pt x="10597" y="14016"/>
                  </a:lnTo>
                  <a:lnTo>
                    <a:pt x="9710" y="13763"/>
                  </a:lnTo>
                  <a:lnTo>
                    <a:pt x="8697" y="13425"/>
                  </a:lnTo>
                  <a:lnTo>
                    <a:pt x="7599" y="13045"/>
                  </a:lnTo>
                  <a:lnTo>
                    <a:pt x="6586" y="12623"/>
                  </a:lnTo>
                  <a:lnTo>
                    <a:pt x="6164" y="12370"/>
                  </a:lnTo>
                  <a:lnTo>
                    <a:pt x="5784" y="12159"/>
                  </a:lnTo>
                  <a:lnTo>
                    <a:pt x="5489" y="11947"/>
                  </a:lnTo>
                  <a:lnTo>
                    <a:pt x="5320" y="11736"/>
                  </a:lnTo>
                  <a:lnTo>
                    <a:pt x="5320" y="11736"/>
                  </a:lnTo>
                  <a:lnTo>
                    <a:pt x="5151" y="11483"/>
                  </a:lnTo>
                  <a:lnTo>
                    <a:pt x="5066" y="11188"/>
                  </a:lnTo>
                  <a:lnTo>
                    <a:pt x="4982" y="10892"/>
                  </a:lnTo>
                  <a:lnTo>
                    <a:pt x="4898" y="10554"/>
                  </a:lnTo>
                  <a:lnTo>
                    <a:pt x="4813" y="9795"/>
                  </a:lnTo>
                  <a:lnTo>
                    <a:pt x="4771" y="8950"/>
                  </a:lnTo>
                  <a:lnTo>
                    <a:pt x="4771" y="8106"/>
                  </a:lnTo>
                  <a:lnTo>
                    <a:pt x="4813" y="7219"/>
                  </a:lnTo>
                  <a:lnTo>
                    <a:pt x="4940" y="5615"/>
                  </a:lnTo>
                  <a:lnTo>
                    <a:pt x="4940" y="5615"/>
                  </a:lnTo>
                  <a:lnTo>
                    <a:pt x="4982" y="4855"/>
                  </a:lnTo>
                  <a:lnTo>
                    <a:pt x="4982" y="4138"/>
                  </a:lnTo>
                  <a:lnTo>
                    <a:pt x="4898" y="3378"/>
                  </a:lnTo>
                  <a:lnTo>
                    <a:pt x="4729" y="2660"/>
                  </a:lnTo>
                  <a:lnTo>
                    <a:pt x="4475" y="1943"/>
                  </a:lnTo>
                  <a:lnTo>
                    <a:pt x="4180" y="1267"/>
                  </a:lnTo>
                  <a:lnTo>
                    <a:pt x="3800" y="634"/>
                  </a:lnTo>
                  <a:lnTo>
                    <a:pt x="33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4231600" y="3186750"/>
              <a:ext cx="1977775" cy="1379375"/>
            </a:xfrm>
            <a:custGeom>
              <a:avLst/>
              <a:gdLst/>
              <a:ahLst/>
              <a:cxnLst/>
              <a:rect l="l" t="t" r="r" b="b"/>
              <a:pathLst>
                <a:path w="79111" h="55175" extrusionOk="0">
                  <a:moveTo>
                    <a:pt x="1" y="1"/>
                  </a:moveTo>
                  <a:lnTo>
                    <a:pt x="1" y="55175"/>
                  </a:lnTo>
                  <a:lnTo>
                    <a:pt x="2576" y="55175"/>
                  </a:lnTo>
                  <a:lnTo>
                    <a:pt x="2576" y="4940"/>
                  </a:lnTo>
                  <a:lnTo>
                    <a:pt x="31957" y="4940"/>
                  </a:lnTo>
                  <a:lnTo>
                    <a:pt x="31957" y="55175"/>
                  </a:lnTo>
                  <a:lnTo>
                    <a:pt x="34532" y="55175"/>
                  </a:lnTo>
                  <a:lnTo>
                    <a:pt x="34532" y="4940"/>
                  </a:lnTo>
                  <a:lnTo>
                    <a:pt x="44537" y="4940"/>
                  </a:lnTo>
                  <a:lnTo>
                    <a:pt x="44537" y="55175"/>
                  </a:lnTo>
                  <a:lnTo>
                    <a:pt x="47154" y="55175"/>
                  </a:lnTo>
                  <a:lnTo>
                    <a:pt x="47154" y="4940"/>
                  </a:lnTo>
                  <a:lnTo>
                    <a:pt x="76493" y="4940"/>
                  </a:lnTo>
                  <a:lnTo>
                    <a:pt x="76493" y="55175"/>
                  </a:lnTo>
                  <a:lnTo>
                    <a:pt x="79111" y="55175"/>
                  </a:lnTo>
                  <a:lnTo>
                    <a:pt x="79111"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4231600" y="3186750"/>
              <a:ext cx="1977775" cy="1379375"/>
            </a:xfrm>
            <a:custGeom>
              <a:avLst/>
              <a:gdLst/>
              <a:ahLst/>
              <a:cxnLst/>
              <a:rect l="l" t="t" r="r" b="b"/>
              <a:pathLst>
                <a:path w="79111" h="55175" fill="none" extrusionOk="0">
                  <a:moveTo>
                    <a:pt x="79111" y="1"/>
                  </a:moveTo>
                  <a:lnTo>
                    <a:pt x="79111" y="55175"/>
                  </a:lnTo>
                  <a:lnTo>
                    <a:pt x="76493" y="55175"/>
                  </a:lnTo>
                  <a:lnTo>
                    <a:pt x="76493" y="4940"/>
                  </a:lnTo>
                  <a:lnTo>
                    <a:pt x="47154" y="4940"/>
                  </a:lnTo>
                  <a:lnTo>
                    <a:pt x="47154" y="55175"/>
                  </a:lnTo>
                  <a:lnTo>
                    <a:pt x="44537" y="55175"/>
                  </a:lnTo>
                  <a:lnTo>
                    <a:pt x="44537" y="4940"/>
                  </a:lnTo>
                  <a:lnTo>
                    <a:pt x="34532" y="4940"/>
                  </a:lnTo>
                  <a:lnTo>
                    <a:pt x="34532" y="55175"/>
                  </a:lnTo>
                  <a:lnTo>
                    <a:pt x="31957" y="55175"/>
                  </a:lnTo>
                  <a:lnTo>
                    <a:pt x="31957" y="4940"/>
                  </a:lnTo>
                  <a:lnTo>
                    <a:pt x="2576" y="4940"/>
                  </a:lnTo>
                  <a:lnTo>
                    <a:pt x="2576" y="55175"/>
                  </a:lnTo>
                  <a:lnTo>
                    <a:pt x="1" y="55175"/>
                  </a:lnTo>
                  <a:lnTo>
                    <a:pt x="1" y="1"/>
                  </a:lnTo>
                  <a:lnTo>
                    <a:pt x="791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5030525" y="3186750"/>
              <a:ext cx="995225" cy="1379375"/>
            </a:xfrm>
            <a:custGeom>
              <a:avLst/>
              <a:gdLst/>
              <a:ahLst/>
              <a:cxnLst/>
              <a:rect l="l" t="t" r="r" b="b"/>
              <a:pathLst>
                <a:path w="39809" h="55175" extrusionOk="0">
                  <a:moveTo>
                    <a:pt x="0" y="4940"/>
                  </a:moveTo>
                  <a:lnTo>
                    <a:pt x="0" y="55175"/>
                  </a:lnTo>
                  <a:lnTo>
                    <a:pt x="2575" y="55175"/>
                  </a:lnTo>
                  <a:lnTo>
                    <a:pt x="2575" y="49349"/>
                  </a:lnTo>
                  <a:lnTo>
                    <a:pt x="2575" y="4940"/>
                  </a:lnTo>
                  <a:close/>
                  <a:moveTo>
                    <a:pt x="12580" y="1"/>
                  </a:moveTo>
                  <a:lnTo>
                    <a:pt x="12580" y="4940"/>
                  </a:lnTo>
                  <a:lnTo>
                    <a:pt x="12580" y="55175"/>
                  </a:lnTo>
                  <a:lnTo>
                    <a:pt x="15197" y="55175"/>
                  </a:lnTo>
                  <a:lnTo>
                    <a:pt x="15197" y="4940"/>
                  </a:lnTo>
                  <a:lnTo>
                    <a:pt x="39808" y="4940"/>
                  </a:lnTo>
                  <a:lnTo>
                    <a:pt x="39808" y="1436"/>
                  </a:lnTo>
                  <a:lnTo>
                    <a:pt x="39724" y="1"/>
                  </a:lnTo>
                  <a:close/>
                </a:path>
              </a:pathLst>
            </a:custGeom>
            <a:solidFill>
              <a:srgbClr val="BDD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4295975" y="3186750"/>
              <a:ext cx="1729775" cy="1379375"/>
            </a:xfrm>
            <a:custGeom>
              <a:avLst/>
              <a:gdLst/>
              <a:ahLst/>
              <a:cxnLst/>
              <a:rect l="l" t="t" r="r" b="b"/>
              <a:pathLst>
                <a:path w="69191" h="55175" fill="none" extrusionOk="0">
                  <a:moveTo>
                    <a:pt x="69106" y="1"/>
                  </a:moveTo>
                  <a:lnTo>
                    <a:pt x="41962" y="1"/>
                  </a:lnTo>
                  <a:lnTo>
                    <a:pt x="41962" y="4940"/>
                  </a:lnTo>
                  <a:lnTo>
                    <a:pt x="31957" y="4940"/>
                  </a:lnTo>
                  <a:lnTo>
                    <a:pt x="29382" y="4940"/>
                  </a:lnTo>
                  <a:lnTo>
                    <a:pt x="1" y="4940"/>
                  </a:lnTo>
                  <a:lnTo>
                    <a:pt x="29382" y="4940"/>
                  </a:lnTo>
                  <a:lnTo>
                    <a:pt x="29382" y="55175"/>
                  </a:lnTo>
                  <a:lnTo>
                    <a:pt x="31957" y="55175"/>
                  </a:lnTo>
                  <a:lnTo>
                    <a:pt x="31957" y="49349"/>
                  </a:lnTo>
                  <a:lnTo>
                    <a:pt x="31957" y="4940"/>
                  </a:lnTo>
                  <a:lnTo>
                    <a:pt x="41962" y="4940"/>
                  </a:lnTo>
                  <a:lnTo>
                    <a:pt x="41962" y="55175"/>
                  </a:lnTo>
                  <a:lnTo>
                    <a:pt x="44579" y="55175"/>
                  </a:lnTo>
                  <a:lnTo>
                    <a:pt x="44579" y="4940"/>
                  </a:lnTo>
                  <a:lnTo>
                    <a:pt x="69190" y="4940"/>
                  </a:lnTo>
                  <a:lnTo>
                    <a:pt x="69190" y="1436"/>
                  </a:lnTo>
                  <a:lnTo>
                    <a:pt x="69190" y="1436"/>
                  </a:lnTo>
                  <a:lnTo>
                    <a:pt x="691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4231600" y="3186750"/>
              <a:ext cx="1113425" cy="1379375"/>
            </a:xfrm>
            <a:custGeom>
              <a:avLst/>
              <a:gdLst/>
              <a:ahLst/>
              <a:cxnLst/>
              <a:rect l="l" t="t" r="r" b="b"/>
              <a:pathLst>
                <a:path w="44537" h="55175" extrusionOk="0">
                  <a:moveTo>
                    <a:pt x="1" y="1"/>
                  </a:moveTo>
                  <a:lnTo>
                    <a:pt x="1" y="55175"/>
                  </a:lnTo>
                  <a:lnTo>
                    <a:pt x="2576" y="55175"/>
                  </a:lnTo>
                  <a:lnTo>
                    <a:pt x="2576" y="50025"/>
                  </a:lnTo>
                  <a:lnTo>
                    <a:pt x="2576" y="24570"/>
                  </a:lnTo>
                  <a:lnTo>
                    <a:pt x="2576" y="21910"/>
                  </a:lnTo>
                  <a:lnTo>
                    <a:pt x="2576" y="12116"/>
                  </a:lnTo>
                  <a:lnTo>
                    <a:pt x="2576" y="8824"/>
                  </a:lnTo>
                  <a:lnTo>
                    <a:pt x="2576" y="4940"/>
                  </a:lnTo>
                  <a:lnTo>
                    <a:pt x="44537" y="4940"/>
                  </a:lnTo>
                  <a:lnTo>
                    <a:pt x="44537" y="1"/>
                  </a:lnTo>
                  <a:close/>
                </a:path>
              </a:pathLst>
            </a:custGeom>
            <a:solidFill>
              <a:srgbClr val="D1E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4231600" y="3186750"/>
              <a:ext cx="1113425" cy="1379375"/>
            </a:xfrm>
            <a:custGeom>
              <a:avLst/>
              <a:gdLst/>
              <a:ahLst/>
              <a:cxnLst/>
              <a:rect l="l" t="t" r="r" b="b"/>
              <a:pathLst>
                <a:path w="44537" h="55175" fill="none" extrusionOk="0">
                  <a:moveTo>
                    <a:pt x="44537" y="1"/>
                  </a:moveTo>
                  <a:lnTo>
                    <a:pt x="13172" y="1"/>
                  </a:lnTo>
                  <a:lnTo>
                    <a:pt x="11905" y="1"/>
                  </a:lnTo>
                  <a:lnTo>
                    <a:pt x="4264" y="1"/>
                  </a:lnTo>
                  <a:lnTo>
                    <a:pt x="1" y="1"/>
                  </a:lnTo>
                  <a:lnTo>
                    <a:pt x="1" y="55175"/>
                  </a:lnTo>
                  <a:lnTo>
                    <a:pt x="2576" y="55175"/>
                  </a:lnTo>
                  <a:lnTo>
                    <a:pt x="2576" y="50025"/>
                  </a:lnTo>
                  <a:lnTo>
                    <a:pt x="2576" y="24570"/>
                  </a:lnTo>
                  <a:lnTo>
                    <a:pt x="2576" y="21910"/>
                  </a:lnTo>
                  <a:lnTo>
                    <a:pt x="2576" y="12116"/>
                  </a:lnTo>
                  <a:lnTo>
                    <a:pt x="2576" y="8824"/>
                  </a:lnTo>
                  <a:lnTo>
                    <a:pt x="2576" y="4940"/>
                  </a:lnTo>
                  <a:lnTo>
                    <a:pt x="31957" y="4940"/>
                  </a:lnTo>
                  <a:lnTo>
                    <a:pt x="34532" y="4940"/>
                  </a:lnTo>
                  <a:lnTo>
                    <a:pt x="44537" y="4940"/>
                  </a:lnTo>
                  <a:lnTo>
                    <a:pt x="44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4915475" y="3045350"/>
              <a:ext cx="140400" cy="84450"/>
            </a:xfrm>
            <a:custGeom>
              <a:avLst/>
              <a:gdLst/>
              <a:ahLst/>
              <a:cxnLst/>
              <a:rect l="l" t="t" r="r" b="b"/>
              <a:pathLst>
                <a:path w="5616" h="3378" extrusionOk="0">
                  <a:moveTo>
                    <a:pt x="1" y="0"/>
                  </a:moveTo>
                  <a:lnTo>
                    <a:pt x="1" y="3377"/>
                  </a:lnTo>
                  <a:lnTo>
                    <a:pt x="5615" y="3377"/>
                  </a:lnTo>
                  <a:lnTo>
                    <a:pt x="56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4915475" y="3045350"/>
              <a:ext cx="140400" cy="84450"/>
            </a:xfrm>
            <a:custGeom>
              <a:avLst/>
              <a:gdLst/>
              <a:ahLst/>
              <a:cxnLst/>
              <a:rect l="l" t="t" r="r" b="b"/>
              <a:pathLst>
                <a:path w="5616" h="3378" fill="none" extrusionOk="0">
                  <a:moveTo>
                    <a:pt x="1" y="0"/>
                  </a:moveTo>
                  <a:lnTo>
                    <a:pt x="5615" y="0"/>
                  </a:lnTo>
                  <a:lnTo>
                    <a:pt x="5615" y="3377"/>
                  </a:lnTo>
                  <a:lnTo>
                    <a:pt x="1" y="337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4942925" y="2922925"/>
              <a:ext cx="145650" cy="229025"/>
            </a:xfrm>
            <a:custGeom>
              <a:avLst/>
              <a:gdLst/>
              <a:ahLst/>
              <a:cxnLst/>
              <a:rect l="l" t="t" r="r" b="b"/>
              <a:pathLst>
                <a:path w="5826" h="9161" extrusionOk="0">
                  <a:moveTo>
                    <a:pt x="1267" y="0"/>
                  </a:moveTo>
                  <a:lnTo>
                    <a:pt x="0" y="9161"/>
                  </a:lnTo>
                  <a:lnTo>
                    <a:pt x="4517" y="9161"/>
                  </a:lnTo>
                  <a:lnTo>
                    <a:pt x="5826"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4942925" y="2922925"/>
              <a:ext cx="145650" cy="229025"/>
            </a:xfrm>
            <a:custGeom>
              <a:avLst/>
              <a:gdLst/>
              <a:ahLst/>
              <a:cxnLst/>
              <a:rect l="l" t="t" r="r" b="b"/>
              <a:pathLst>
                <a:path w="5826" h="9161" fill="none" extrusionOk="0">
                  <a:moveTo>
                    <a:pt x="4517" y="9161"/>
                  </a:moveTo>
                  <a:lnTo>
                    <a:pt x="0" y="9161"/>
                  </a:lnTo>
                  <a:lnTo>
                    <a:pt x="1267" y="0"/>
                  </a:lnTo>
                  <a:lnTo>
                    <a:pt x="5826" y="0"/>
                  </a:lnTo>
                  <a:lnTo>
                    <a:pt x="4517" y="9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4972475" y="2922925"/>
              <a:ext cx="116100" cy="123500"/>
            </a:xfrm>
            <a:custGeom>
              <a:avLst/>
              <a:gdLst/>
              <a:ahLst/>
              <a:cxnLst/>
              <a:rect l="l" t="t" r="r" b="b"/>
              <a:pathLst>
                <a:path w="4644" h="4940" extrusionOk="0">
                  <a:moveTo>
                    <a:pt x="85" y="0"/>
                  </a:moveTo>
                  <a:lnTo>
                    <a:pt x="0" y="634"/>
                  </a:lnTo>
                  <a:lnTo>
                    <a:pt x="3546" y="634"/>
                  </a:lnTo>
                  <a:lnTo>
                    <a:pt x="2961" y="4897"/>
                  </a:lnTo>
                  <a:lnTo>
                    <a:pt x="3968" y="4897"/>
                  </a:lnTo>
                  <a:lnTo>
                    <a:pt x="4644" y="0"/>
                  </a:lnTo>
                  <a:close/>
                  <a:moveTo>
                    <a:pt x="2955" y="4897"/>
                  </a:moveTo>
                  <a:lnTo>
                    <a:pt x="2955" y="4939"/>
                  </a:lnTo>
                  <a:lnTo>
                    <a:pt x="2961" y="4897"/>
                  </a:lnTo>
                  <a:close/>
                </a:path>
              </a:pathLst>
            </a:custGeom>
            <a:solidFill>
              <a:srgbClr val="B2C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4972475" y="2922925"/>
              <a:ext cx="116100" cy="123500"/>
            </a:xfrm>
            <a:custGeom>
              <a:avLst/>
              <a:gdLst/>
              <a:ahLst/>
              <a:cxnLst/>
              <a:rect l="l" t="t" r="r" b="b"/>
              <a:pathLst>
                <a:path w="4644" h="4940" fill="none" extrusionOk="0">
                  <a:moveTo>
                    <a:pt x="4644" y="0"/>
                  </a:moveTo>
                  <a:lnTo>
                    <a:pt x="85" y="0"/>
                  </a:lnTo>
                  <a:lnTo>
                    <a:pt x="0" y="634"/>
                  </a:lnTo>
                  <a:lnTo>
                    <a:pt x="3546" y="634"/>
                  </a:lnTo>
                  <a:lnTo>
                    <a:pt x="2955" y="4939"/>
                  </a:lnTo>
                  <a:lnTo>
                    <a:pt x="2955" y="4897"/>
                  </a:lnTo>
                  <a:lnTo>
                    <a:pt x="3673" y="4897"/>
                  </a:lnTo>
                  <a:lnTo>
                    <a:pt x="3968" y="4897"/>
                  </a:lnTo>
                  <a:lnTo>
                    <a:pt x="46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4915475" y="2938750"/>
              <a:ext cx="145675" cy="227975"/>
            </a:xfrm>
            <a:custGeom>
              <a:avLst/>
              <a:gdLst/>
              <a:ahLst/>
              <a:cxnLst/>
              <a:rect l="l" t="t" r="r" b="b"/>
              <a:pathLst>
                <a:path w="5827" h="9119" extrusionOk="0">
                  <a:moveTo>
                    <a:pt x="1267" y="1"/>
                  </a:moveTo>
                  <a:lnTo>
                    <a:pt x="1" y="9119"/>
                  </a:lnTo>
                  <a:lnTo>
                    <a:pt x="4560" y="9119"/>
                  </a:lnTo>
                  <a:lnTo>
                    <a:pt x="5826"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4915475" y="2938750"/>
              <a:ext cx="145675" cy="227975"/>
            </a:xfrm>
            <a:custGeom>
              <a:avLst/>
              <a:gdLst/>
              <a:ahLst/>
              <a:cxnLst/>
              <a:rect l="l" t="t" r="r" b="b"/>
              <a:pathLst>
                <a:path w="5827" h="9119" fill="none" extrusionOk="0">
                  <a:moveTo>
                    <a:pt x="4560" y="9119"/>
                  </a:moveTo>
                  <a:lnTo>
                    <a:pt x="1" y="9119"/>
                  </a:lnTo>
                  <a:lnTo>
                    <a:pt x="1267" y="1"/>
                  </a:lnTo>
                  <a:lnTo>
                    <a:pt x="5826" y="1"/>
                  </a:lnTo>
                  <a:lnTo>
                    <a:pt x="4560" y="91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4928150" y="2938750"/>
              <a:ext cx="133000" cy="140400"/>
            </a:xfrm>
            <a:custGeom>
              <a:avLst/>
              <a:gdLst/>
              <a:ahLst/>
              <a:cxnLst/>
              <a:rect l="l" t="t" r="r" b="b"/>
              <a:pathLst>
                <a:path w="5320" h="5616" extrusionOk="0">
                  <a:moveTo>
                    <a:pt x="760" y="1"/>
                  </a:moveTo>
                  <a:lnTo>
                    <a:pt x="169" y="4264"/>
                  </a:lnTo>
                  <a:lnTo>
                    <a:pt x="211" y="4264"/>
                  </a:lnTo>
                  <a:lnTo>
                    <a:pt x="169" y="4349"/>
                  </a:lnTo>
                  <a:lnTo>
                    <a:pt x="0" y="5615"/>
                  </a:lnTo>
                  <a:lnTo>
                    <a:pt x="4180" y="5615"/>
                  </a:lnTo>
                  <a:lnTo>
                    <a:pt x="4728" y="4306"/>
                  </a:lnTo>
                  <a:lnTo>
                    <a:pt x="5319" y="1"/>
                  </a:lnTo>
                  <a:close/>
                </a:path>
              </a:pathLst>
            </a:custGeom>
            <a:solidFill>
              <a:srgbClr val="D3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4928150" y="2938750"/>
              <a:ext cx="133000" cy="140400"/>
            </a:xfrm>
            <a:custGeom>
              <a:avLst/>
              <a:gdLst/>
              <a:ahLst/>
              <a:cxnLst/>
              <a:rect l="l" t="t" r="r" b="b"/>
              <a:pathLst>
                <a:path w="5320" h="5616" fill="none" extrusionOk="0">
                  <a:moveTo>
                    <a:pt x="5319" y="1"/>
                  </a:moveTo>
                  <a:lnTo>
                    <a:pt x="760" y="1"/>
                  </a:lnTo>
                  <a:lnTo>
                    <a:pt x="169" y="4264"/>
                  </a:lnTo>
                  <a:lnTo>
                    <a:pt x="211" y="4264"/>
                  </a:lnTo>
                  <a:lnTo>
                    <a:pt x="169" y="4349"/>
                  </a:lnTo>
                  <a:lnTo>
                    <a:pt x="0" y="5615"/>
                  </a:lnTo>
                  <a:lnTo>
                    <a:pt x="4180" y="5615"/>
                  </a:lnTo>
                  <a:lnTo>
                    <a:pt x="4728" y="4306"/>
                  </a:lnTo>
                  <a:lnTo>
                    <a:pt x="53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4895425" y="3045350"/>
              <a:ext cx="198425" cy="141425"/>
            </a:xfrm>
            <a:custGeom>
              <a:avLst/>
              <a:gdLst/>
              <a:ahLst/>
              <a:cxnLst/>
              <a:rect l="l" t="t" r="r" b="b"/>
              <a:pathLst>
                <a:path w="7937" h="5657" extrusionOk="0">
                  <a:moveTo>
                    <a:pt x="1183" y="0"/>
                  </a:moveTo>
                  <a:lnTo>
                    <a:pt x="1" y="5657"/>
                  </a:lnTo>
                  <a:lnTo>
                    <a:pt x="7895" y="5657"/>
                  </a:lnTo>
                  <a:lnTo>
                    <a:pt x="7937" y="5404"/>
                  </a:lnTo>
                  <a:lnTo>
                    <a:pt x="7853" y="4770"/>
                  </a:lnTo>
                  <a:lnTo>
                    <a:pt x="7599" y="2829"/>
                  </a:lnTo>
                  <a:lnTo>
                    <a:pt x="7177" y="0"/>
                  </a:lnTo>
                  <a:lnTo>
                    <a:pt x="6037" y="0"/>
                  </a:lnTo>
                  <a:lnTo>
                    <a:pt x="5489" y="1351"/>
                  </a:lnTo>
                  <a:lnTo>
                    <a:pt x="929" y="1351"/>
                  </a:lnTo>
                  <a:lnTo>
                    <a:pt x="1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4895425" y="3045350"/>
              <a:ext cx="198425" cy="141425"/>
            </a:xfrm>
            <a:custGeom>
              <a:avLst/>
              <a:gdLst/>
              <a:ahLst/>
              <a:cxnLst/>
              <a:rect l="l" t="t" r="r" b="b"/>
              <a:pathLst>
                <a:path w="7937" h="5657" fill="none" extrusionOk="0">
                  <a:moveTo>
                    <a:pt x="7895" y="5657"/>
                  </a:moveTo>
                  <a:lnTo>
                    <a:pt x="1" y="5657"/>
                  </a:lnTo>
                  <a:lnTo>
                    <a:pt x="1183" y="0"/>
                  </a:lnTo>
                  <a:lnTo>
                    <a:pt x="1520" y="0"/>
                  </a:lnTo>
                  <a:lnTo>
                    <a:pt x="929" y="1351"/>
                  </a:lnTo>
                  <a:lnTo>
                    <a:pt x="5489" y="1351"/>
                  </a:lnTo>
                  <a:lnTo>
                    <a:pt x="6037" y="0"/>
                  </a:lnTo>
                  <a:lnTo>
                    <a:pt x="7177" y="0"/>
                  </a:lnTo>
                  <a:lnTo>
                    <a:pt x="7177" y="0"/>
                  </a:lnTo>
                  <a:lnTo>
                    <a:pt x="7599" y="2829"/>
                  </a:lnTo>
                  <a:lnTo>
                    <a:pt x="7853" y="4770"/>
                  </a:lnTo>
                  <a:lnTo>
                    <a:pt x="7937" y="5404"/>
                  </a:lnTo>
                  <a:lnTo>
                    <a:pt x="7895" y="56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4857425" y="3045350"/>
              <a:ext cx="206875" cy="141425"/>
            </a:xfrm>
            <a:custGeom>
              <a:avLst/>
              <a:gdLst/>
              <a:ahLst/>
              <a:cxnLst/>
              <a:rect l="l" t="t" r="r" b="b"/>
              <a:pathLst>
                <a:path w="8275" h="5657" extrusionOk="0">
                  <a:moveTo>
                    <a:pt x="2280" y="0"/>
                  </a:moveTo>
                  <a:lnTo>
                    <a:pt x="1" y="5657"/>
                  </a:lnTo>
                  <a:lnTo>
                    <a:pt x="5995" y="5657"/>
                  </a:lnTo>
                  <a:lnTo>
                    <a:pt x="8275" y="0"/>
                  </a:lnTo>
                  <a:lnTo>
                    <a:pt x="7557" y="0"/>
                  </a:lnTo>
                  <a:lnTo>
                    <a:pt x="7009" y="1351"/>
                  </a:lnTo>
                  <a:lnTo>
                    <a:pt x="2449" y="1351"/>
                  </a:lnTo>
                  <a:lnTo>
                    <a:pt x="30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4857425" y="3045350"/>
              <a:ext cx="206875" cy="141425"/>
            </a:xfrm>
            <a:custGeom>
              <a:avLst/>
              <a:gdLst/>
              <a:ahLst/>
              <a:cxnLst/>
              <a:rect l="l" t="t" r="r" b="b"/>
              <a:pathLst>
                <a:path w="8275" h="5657" fill="none" extrusionOk="0">
                  <a:moveTo>
                    <a:pt x="8275" y="0"/>
                  </a:moveTo>
                  <a:lnTo>
                    <a:pt x="5995" y="5657"/>
                  </a:lnTo>
                  <a:lnTo>
                    <a:pt x="1" y="5657"/>
                  </a:lnTo>
                  <a:lnTo>
                    <a:pt x="2280" y="0"/>
                  </a:lnTo>
                  <a:lnTo>
                    <a:pt x="3040" y="0"/>
                  </a:lnTo>
                  <a:lnTo>
                    <a:pt x="2449" y="1351"/>
                  </a:lnTo>
                  <a:lnTo>
                    <a:pt x="7009" y="1351"/>
                  </a:lnTo>
                  <a:lnTo>
                    <a:pt x="7557" y="0"/>
                  </a:lnTo>
                  <a:lnTo>
                    <a:pt x="82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4857425" y="3045350"/>
              <a:ext cx="206875" cy="141425"/>
            </a:xfrm>
            <a:custGeom>
              <a:avLst/>
              <a:gdLst/>
              <a:ahLst/>
              <a:cxnLst/>
              <a:rect l="l" t="t" r="r" b="b"/>
              <a:pathLst>
                <a:path w="8275" h="5657" extrusionOk="0">
                  <a:moveTo>
                    <a:pt x="2280" y="0"/>
                  </a:moveTo>
                  <a:lnTo>
                    <a:pt x="1" y="5657"/>
                  </a:lnTo>
                  <a:lnTo>
                    <a:pt x="5995" y="5657"/>
                  </a:lnTo>
                  <a:lnTo>
                    <a:pt x="8275" y="0"/>
                  </a:lnTo>
                  <a:lnTo>
                    <a:pt x="7557" y="0"/>
                  </a:lnTo>
                  <a:lnTo>
                    <a:pt x="7557" y="42"/>
                  </a:lnTo>
                  <a:lnTo>
                    <a:pt x="7009" y="1351"/>
                  </a:lnTo>
                  <a:lnTo>
                    <a:pt x="2449" y="1351"/>
                  </a:lnTo>
                  <a:lnTo>
                    <a:pt x="3040"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4857425" y="3045350"/>
              <a:ext cx="206875" cy="141425"/>
            </a:xfrm>
            <a:custGeom>
              <a:avLst/>
              <a:gdLst/>
              <a:ahLst/>
              <a:cxnLst/>
              <a:rect l="l" t="t" r="r" b="b"/>
              <a:pathLst>
                <a:path w="8275" h="5657" fill="none" extrusionOk="0">
                  <a:moveTo>
                    <a:pt x="8275" y="0"/>
                  </a:moveTo>
                  <a:lnTo>
                    <a:pt x="7557" y="0"/>
                  </a:lnTo>
                  <a:lnTo>
                    <a:pt x="7557" y="42"/>
                  </a:lnTo>
                  <a:lnTo>
                    <a:pt x="7009" y="1351"/>
                  </a:lnTo>
                  <a:lnTo>
                    <a:pt x="2829" y="1351"/>
                  </a:lnTo>
                  <a:lnTo>
                    <a:pt x="2449" y="1351"/>
                  </a:lnTo>
                  <a:lnTo>
                    <a:pt x="3040" y="0"/>
                  </a:lnTo>
                  <a:lnTo>
                    <a:pt x="2280" y="0"/>
                  </a:lnTo>
                  <a:lnTo>
                    <a:pt x="1" y="5657"/>
                  </a:lnTo>
                  <a:lnTo>
                    <a:pt x="5995" y="5657"/>
                  </a:lnTo>
                  <a:lnTo>
                    <a:pt x="82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5164550" y="3141375"/>
              <a:ext cx="282850" cy="45400"/>
            </a:xfrm>
            <a:custGeom>
              <a:avLst/>
              <a:gdLst/>
              <a:ahLst/>
              <a:cxnLst/>
              <a:rect l="l" t="t" r="r" b="b"/>
              <a:pathLst>
                <a:path w="11314" h="1816" extrusionOk="0">
                  <a:moveTo>
                    <a:pt x="634" y="1"/>
                  </a:moveTo>
                  <a:lnTo>
                    <a:pt x="465" y="43"/>
                  </a:lnTo>
                  <a:lnTo>
                    <a:pt x="338" y="127"/>
                  </a:lnTo>
                  <a:lnTo>
                    <a:pt x="254" y="212"/>
                  </a:lnTo>
                  <a:lnTo>
                    <a:pt x="127" y="296"/>
                  </a:lnTo>
                  <a:lnTo>
                    <a:pt x="85" y="465"/>
                  </a:lnTo>
                  <a:lnTo>
                    <a:pt x="43" y="592"/>
                  </a:lnTo>
                  <a:lnTo>
                    <a:pt x="0" y="761"/>
                  </a:lnTo>
                  <a:lnTo>
                    <a:pt x="0" y="1816"/>
                  </a:lnTo>
                  <a:lnTo>
                    <a:pt x="11314" y="1816"/>
                  </a:lnTo>
                  <a:lnTo>
                    <a:pt x="11314" y="761"/>
                  </a:lnTo>
                  <a:lnTo>
                    <a:pt x="11314" y="592"/>
                  </a:lnTo>
                  <a:lnTo>
                    <a:pt x="11272" y="465"/>
                  </a:lnTo>
                  <a:lnTo>
                    <a:pt x="11187" y="296"/>
                  </a:lnTo>
                  <a:lnTo>
                    <a:pt x="11103" y="212"/>
                  </a:lnTo>
                  <a:lnTo>
                    <a:pt x="10976" y="127"/>
                  </a:lnTo>
                  <a:lnTo>
                    <a:pt x="10849" y="43"/>
                  </a:lnTo>
                  <a:lnTo>
                    <a:pt x="107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5164550" y="3141375"/>
              <a:ext cx="282850" cy="45400"/>
            </a:xfrm>
            <a:custGeom>
              <a:avLst/>
              <a:gdLst/>
              <a:ahLst/>
              <a:cxnLst/>
              <a:rect l="l" t="t" r="r" b="b"/>
              <a:pathLst>
                <a:path w="11314" h="1816" fill="none" extrusionOk="0">
                  <a:moveTo>
                    <a:pt x="760" y="1"/>
                  </a:moveTo>
                  <a:lnTo>
                    <a:pt x="10554" y="1"/>
                  </a:lnTo>
                  <a:lnTo>
                    <a:pt x="10554" y="1"/>
                  </a:lnTo>
                  <a:lnTo>
                    <a:pt x="10723" y="1"/>
                  </a:lnTo>
                  <a:lnTo>
                    <a:pt x="10849" y="43"/>
                  </a:lnTo>
                  <a:lnTo>
                    <a:pt x="10976" y="127"/>
                  </a:lnTo>
                  <a:lnTo>
                    <a:pt x="11103" y="212"/>
                  </a:lnTo>
                  <a:lnTo>
                    <a:pt x="11187" y="296"/>
                  </a:lnTo>
                  <a:lnTo>
                    <a:pt x="11272" y="465"/>
                  </a:lnTo>
                  <a:lnTo>
                    <a:pt x="11314" y="592"/>
                  </a:lnTo>
                  <a:lnTo>
                    <a:pt x="11314" y="761"/>
                  </a:lnTo>
                  <a:lnTo>
                    <a:pt x="11314" y="1816"/>
                  </a:lnTo>
                  <a:lnTo>
                    <a:pt x="0" y="1816"/>
                  </a:lnTo>
                  <a:lnTo>
                    <a:pt x="0" y="761"/>
                  </a:lnTo>
                  <a:lnTo>
                    <a:pt x="0" y="761"/>
                  </a:lnTo>
                  <a:lnTo>
                    <a:pt x="43" y="592"/>
                  </a:lnTo>
                  <a:lnTo>
                    <a:pt x="85" y="465"/>
                  </a:lnTo>
                  <a:lnTo>
                    <a:pt x="127" y="296"/>
                  </a:lnTo>
                  <a:lnTo>
                    <a:pt x="254" y="212"/>
                  </a:lnTo>
                  <a:lnTo>
                    <a:pt x="338" y="127"/>
                  </a:lnTo>
                  <a:lnTo>
                    <a:pt x="465" y="43"/>
                  </a:lnTo>
                  <a:lnTo>
                    <a:pt x="634" y="1"/>
                  </a:lnTo>
                  <a:lnTo>
                    <a:pt x="7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5164550" y="3141375"/>
              <a:ext cx="180475" cy="45400"/>
            </a:xfrm>
            <a:custGeom>
              <a:avLst/>
              <a:gdLst/>
              <a:ahLst/>
              <a:cxnLst/>
              <a:rect l="l" t="t" r="r" b="b"/>
              <a:pathLst>
                <a:path w="7219" h="1816" extrusionOk="0">
                  <a:moveTo>
                    <a:pt x="634" y="1"/>
                  </a:moveTo>
                  <a:lnTo>
                    <a:pt x="465" y="43"/>
                  </a:lnTo>
                  <a:lnTo>
                    <a:pt x="338" y="127"/>
                  </a:lnTo>
                  <a:lnTo>
                    <a:pt x="254" y="212"/>
                  </a:lnTo>
                  <a:lnTo>
                    <a:pt x="127" y="296"/>
                  </a:lnTo>
                  <a:lnTo>
                    <a:pt x="85" y="465"/>
                  </a:lnTo>
                  <a:lnTo>
                    <a:pt x="43" y="592"/>
                  </a:lnTo>
                  <a:lnTo>
                    <a:pt x="0" y="761"/>
                  </a:lnTo>
                  <a:lnTo>
                    <a:pt x="0" y="1816"/>
                  </a:lnTo>
                  <a:lnTo>
                    <a:pt x="7219" y="1816"/>
                  </a:lnTo>
                  <a:lnTo>
                    <a:pt x="7219" y="761"/>
                  </a:lnTo>
                  <a:lnTo>
                    <a:pt x="7177" y="592"/>
                  </a:lnTo>
                  <a:lnTo>
                    <a:pt x="7135" y="465"/>
                  </a:lnTo>
                  <a:lnTo>
                    <a:pt x="7050" y="296"/>
                  </a:lnTo>
                  <a:lnTo>
                    <a:pt x="6966" y="212"/>
                  </a:lnTo>
                  <a:lnTo>
                    <a:pt x="6881" y="127"/>
                  </a:lnTo>
                  <a:lnTo>
                    <a:pt x="6755" y="43"/>
                  </a:lnTo>
                  <a:lnTo>
                    <a:pt x="6586"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5164550" y="3141375"/>
              <a:ext cx="180475" cy="45400"/>
            </a:xfrm>
            <a:custGeom>
              <a:avLst/>
              <a:gdLst/>
              <a:ahLst/>
              <a:cxnLst/>
              <a:rect l="l" t="t" r="r" b="b"/>
              <a:pathLst>
                <a:path w="7219" h="1816" fill="none" extrusionOk="0">
                  <a:moveTo>
                    <a:pt x="6459" y="1"/>
                  </a:moveTo>
                  <a:lnTo>
                    <a:pt x="760" y="1"/>
                  </a:lnTo>
                  <a:lnTo>
                    <a:pt x="760" y="1"/>
                  </a:lnTo>
                  <a:lnTo>
                    <a:pt x="634" y="1"/>
                  </a:lnTo>
                  <a:lnTo>
                    <a:pt x="465" y="43"/>
                  </a:lnTo>
                  <a:lnTo>
                    <a:pt x="338" y="127"/>
                  </a:lnTo>
                  <a:lnTo>
                    <a:pt x="254" y="212"/>
                  </a:lnTo>
                  <a:lnTo>
                    <a:pt x="127" y="296"/>
                  </a:lnTo>
                  <a:lnTo>
                    <a:pt x="85" y="465"/>
                  </a:lnTo>
                  <a:lnTo>
                    <a:pt x="43" y="592"/>
                  </a:lnTo>
                  <a:lnTo>
                    <a:pt x="0" y="761"/>
                  </a:lnTo>
                  <a:lnTo>
                    <a:pt x="0" y="1816"/>
                  </a:lnTo>
                  <a:lnTo>
                    <a:pt x="7219" y="1816"/>
                  </a:lnTo>
                  <a:lnTo>
                    <a:pt x="7219" y="761"/>
                  </a:lnTo>
                  <a:lnTo>
                    <a:pt x="7219" y="761"/>
                  </a:lnTo>
                  <a:lnTo>
                    <a:pt x="7177" y="592"/>
                  </a:lnTo>
                  <a:lnTo>
                    <a:pt x="7135" y="465"/>
                  </a:lnTo>
                  <a:lnTo>
                    <a:pt x="7050" y="296"/>
                  </a:lnTo>
                  <a:lnTo>
                    <a:pt x="6966" y="212"/>
                  </a:lnTo>
                  <a:lnTo>
                    <a:pt x="6881" y="127"/>
                  </a:lnTo>
                  <a:lnTo>
                    <a:pt x="6755" y="43"/>
                  </a:lnTo>
                  <a:lnTo>
                    <a:pt x="6586" y="1"/>
                  </a:lnTo>
                  <a:lnTo>
                    <a:pt x="6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5907525" y="2541925"/>
              <a:ext cx="45400" cy="45425"/>
            </a:xfrm>
            <a:custGeom>
              <a:avLst/>
              <a:gdLst/>
              <a:ahLst/>
              <a:cxnLst/>
              <a:rect l="l" t="t" r="r" b="b"/>
              <a:pathLst>
                <a:path w="1816" h="1817" extrusionOk="0">
                  <a:moveTo>
                    <a:pt x="1478" y="85"/>
                  </a:moveTo>
                  <a:lnTo>
                    <a:pt x="1562" y="128"/>
                  </a:lnTo>
                  <a:lnTo>
                    <a:pt x="1647" y="170"/>
                  </a:lnTo>
                  <a:lnTo>
                    <a:pt x="1689" y="254"/>
                  </a:lnTo>
                  <a:lnTo>
                    <a:pt x="1731" y="339"/>
                  </a:lnTo>
                  <a:lnTo>
                    <a:pt x="1731" y="1478"/>
                  </a:lnTo>
                  <a:lnTo>
                    <a:pt x="1689" y="1563"/>
                  </a:lnTo>
                  <a:lnTo>
                    <a:pt x="1647" y="1647"/>
                  </a:lnTo>
                  <a:lnTo>
                    <a:pt x="1562" y="1689"/>
                  </a:lnTo>
                  <a:lnTo>
                    <a:pt x="1478" y="1732"/>
                  </a:lnTo>
                  <a:lnTo>
                    <a:pt x="338" y="1732"/>
                  </a:lnTo>
                  <a:lnTo>
                    <a:pt x="254" y="1689"/>
                  </a:lnTo>
                  <a:lnTo>
                    <a:pt x="169" y="1647"/>
                  </a:lnTo>
                  <a:lnTo>
                    <a:pt x="127" y="1563"/>
                  </a:lnTo>
                  <a:lnTo>
                    <a:pt x="85" y="1478"/>
                  </a:lnTo>
                  <a:lnTo>
                    <a:pt x="85" y="339"/>
                  </a:lnTo>
                  <a:lnTo>
                    <a:pt x="127" y="254"/>
                  </a:lnTo>
                  <a:lnTo>
                    <a:pt x="169" y="170"/>
                  </a:lnTo>
                  <a:lnTo>
                    <a:pt x="254" y="128"/>
                  </a:lnTo>
                  <a:lnTo>
                    <a:pt x="338" y="85"/>
                  </a:lnTo>
                  <a:close/>
                  <a:moveTo>
                    <a:pt x="338" y="1"/>
                  </a:moveTo>
                  <a:lnTo>
                    <a:pt x="211" y="43"/>
                  </a:lnTo>
                  <a:lnTo>
                    <a:pt x="127" y="128"/>
                  </a:lnTo>
                  <a:lnTo>
                    <a:pt x="43" y="212"/>
                  </a:lnTo>
                  <a:lnTo>
                    <a:pt x="0" y="339"/>
                  </a:lnTo>
                  <a:lnTo>
                    <a:pt x="0" y="1478"/>
                  </a:lnTo>
                  <a:lnTo>
                    <a:pt x="43" y="1605"/>
                  </a:lnTo>
                  <a:lnTo>
                    <a:pt x="127" y="1689"/>
                  </a:lnTo>
                  <a:lnTo>
                    <a:pt x="211" y="1774"/>
                  </a:lnTo>
                  <a:lnTo>
                    <a:pt x="338" y="1816"/>
                  </a:lnTo>
                  <a:lnTo>
                    <a:pt x="1478" y="1816"/>
                  </a:lnTo>
                  <a:lnTo>
                    <a:pt x="1604" y="1774"/>
                  </a:lnTo>
                  <a:lnTo>
                    <a:pt x="1689" y="1689"/>
                  </a:lnTo>
                  <a:lnTo>
                    <a:pt x="1773" y="1605"/>
                  </a:lnTo>
                  <a:lnTo>
                    <a:pt x="1816" y="1478"/>
                  </a:lnTo>
                  <a:lnTo>
                    <a:pt x="1816" y="339"/>
                  </a:lnTo>
                  <a:lnTo>
                    <a:pt x="1773" y="212"/>
                  </a:lnTo>
                  <a:lnTo>
                    <a:pt x="1689" y="128"/>
                  </a:lnTo>
                  <a:lnTo>
                    <a:pt x="1604" y="43"/>
                  </a:lnTo>
                  <a:lnTo>
                    <a:pt x="14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5768225" y="2873325"/>
              <a:ext cx="166750" cy="163600"/>
            </a:xfrm>
            <a:custGeom>
              <a:avLst/>
              <a:gdLst/>
              <a:ahLst/>
              <a:cxnLst/>
              <a:rect l="l" t="t" r="r" b="b"/>
              <a:pathLst>
                <a:path w="6670" h="6544" extrusionOk="0">
                  <a:moveTo>
                    <a:pt x="296" y="0"/>
                  </a:moveTo>
                  <a:lnTo>
                    <a:pt x="253" y="422"/>
                  </a:lnTo>
                  <a:lnTo>
                    <a:pt x="84" y="1393"/>
                  </a:lnTo>
                  <a:lnTo>
                    <a:pt x="0" y="1900"/>
                  </a:lnTo>
                  <a:lnTo>
                    <a:pt x="0" y="2406"/>
                  </a:lnTo>
                  <a:lnTo>
                    <a:pt x="0" y="2786"/>
                  </a:lnTo>
                  <a:lnTo>
                    <a:pt x="0" y="2913"/>
                  </a:lnTo>
                  <a:lnTo>
                    <a:pt x="84" y="3040"/>
                  </a:lnTo>
                  <a:lnTo>
                    <a:pt x="253" y="3166"/>
                  </a:lnTo>
                  <a:lnTo>
                    <a:pt x="633" y="3377"/>
                  </a:lnTo>
                  <a:lnTo>
                    <a:pt x="1562" y="3715"/>
                  </a:lnTo>
                  <a:lnTo>
                    <a:pt x="2491" y="4011"/>
                  </a:lnTo>
                  <a:lnTo>
                    <a:pt x="2871" y="4095"/>
                  </a:lnTo>
                  <a:lnTo>
                    <a:pt x="3377" y="3884"/>
                  </a:lnTo>
                  <a:lnTo>
                    <a:pt x="4981" y="6543"/>
                  </a:lnTo>
                  <a:lnTo>
                    <a:pt x="6670" y="5361"/>
                  </a:lnTo>
                  <a:lnTo>
                    <a:pt x="4897" y="2744"/>
                  </a:lnTo>
                  <a:lnTo>
                    <a:pt x="4812" y="2027"/>
                  </a:lnTo>
                  <a:lnTo>
                    <a:pt x="4728" y="1520"/>
                  </a:lnTo>
                  <a:lnTo>
                    <a:pt x="4644" y="1351"/>
                  </a:lnTo>
                  <a:lnTo>
                    <a:pt x="4601" y="1267"/>
                  </a:lnTo>
                  <a:lnTo>
                    <a:pt x="3884" y="1013"/>
                  </a:lnTo>
                  <a:lnTo>
                    <a:pt x="2406" y="591"/>
                  </a:lnTo>
                  <a:lnTo>
                    <a:pt x="296"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5768225" y="2873325"/>
              <a:ext cx="166750" cy="163600"/>
            </a:xfrm>
            <a:custGeom>
              <a:avLst/>
              <a:gdLst/>
              <a:ahLst/>
              <a:cxnLst/>
              <a:rect l="l" t="t" r="r" b="b"/>
              <a:pathLst>
                <a:path w="6670" h="6544" fill="none" extrusionOk="0">
                  <a:moveTo>
                    <a:pt x="6670" y="5361"/>
                  </a:moveTo>
                  <a:lnTo>
                    <a:pt x="4897" y="2744"/>
                  </a:lnTo>
                  <a:lnTo>
                    <a:pt x="4897" y="2744"/>
                  </a:lnTo>
                  <a:lnTo>
                    <a:pt x="4812" y="2027"/>
                  </a:lnTo>
                  <a:lnTo>
                    <a:pt x="4728" y="1520"/>
                  </a:lnTo>
                  <a:lnTo>
                    <a:pt x="4644" y="1351"/>
                  </a:lnTo>
                  <a:lnTo>
                    <a:pt x="4601" y="1267"/>
                  </a:lnTo>
                  <a:lnTo>
                    <a:pt x="4601" y="1267"/>
                  </a:lnTo>
                  <a:lnTo>
                    <a:pt x="3884" y="1013"/>
                  </a:lnTo>
                  <a:lnTo>
                    <a:pt x="2406" y="591"/>
                  </a:lnTo>
                  <a:lnTo>
                    <a:pt x="296" y="0"/>
                  </a:lnTo>
                  <a:lnTo>
                    <a:pt x="296" y="0"/>
                  </a:lnTo>
                  <a:lnTo>
                    <a:pt x="253" y="422"/>
                  </a:lnTo>
                  <a:lnTo>
                    <a:pt x="84" y="1393"/>
                  </a:lnTo>
                  <a:lnTo>
                    <a:pt x="0" y="1900"/>
                  </a:lnTo>
                  <a:lnTo>
                    <a:pt x="0" y="2406"/>
                  </a:lnTo>
                  <a:lnTo>
                    <a:pt x="0" y="2786"/>
                  </a:lnTo>
                  <a:lnTo>
                    <a:pt x="0" y="2913"/>
                  </a:lnTo>
                  <a:lnTo>
                    <a:pt x="84" y="3040"/>
                  </a:lnTo>
                  <a:lnTo>
                    <a:pt x="84" y="3040"/>
                  </a:lnTo>
                  <a:lnTo>
                    <a:pt x="253" y="3166"/>
                  </a:lnTo>
                  <a:lnTo>
                    <a:pt x="633" y="3377"/>
                  </a:lnTo>
                  <a:lnTo>
                    <a:pt x="1562" y="3715"/>
                  </a:lnTo>
                  <a:lnTo>
                    <a:pt x="2491" y="4011"/>
                  </a:lnTo>
                  <a:lnTo>
                    <a:pt x="2871" y="4095"/>
                  </a:lnTo>
                  <a:lnTo>
                    <a:pt x="3377" y="3884"/>
                  </a:lnTo>
                  <a:lnTo>
                    <a:pt x="4981" y="6543"/>
                  </a:lnTo>
                  <a:lnTo>
                    <a:pt x="6670" y="53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5864250" y="2824775"/>
              <a:ext cx="344075" cy="362000"/>
            </a:xfrm>
            <a:custGeom>
              <a:avLst/>
              <a:gdLst/>
              <a:ahLst/>
              <a:cxnLst/>
              <a:rect l="l" t="t" r="r" b="b"/>
              <a:pathLst>
                <a:path w="13763" h="14480" extrusionOk="0">
                  <a:moveTo>
                    <a:pt x="11610" y="0"/>
                  </a:moveTo>
                  <a:lnTo>
                    <a:pt x="10934" y="1351"/>
                  </a:lnTo>
                  <a:lnTo>
                    <a:pt x="10259" y="2702"/>
                  </a:lnTo>
                  <a:lnTo>
                    <a:pt x="9414" y="4264"/>
                  </a:lnTo>
                  <a:lnTo>
                    <a:pt x="8486" y="5868"/>
                  </a:lnTo>
                  <a:lnTo>
                    <a:pt x="7979" y="6586"/>
                  </a:lnTo>
                  <a:lnTo>
                    <a:pt x="7557" y="7261"/>
                  </a:lnTo>
                  <a:lnTo>
                    <a:pt x="7093" y="7852"/>
                  </a:lnTo>
                  <a:lnTo>
                    <a:pt x="6670" y="8317"/>
                  </a:lnTo>
                  <a:lnTo>
                    <a:pt x="6333" y="8612"/>
                  </a:lnTo>
                  <a:lnTo>
                    <a:pt x="6164" y="8697"/>
                  </a:lnTo>
                  <a:lnTo>
                    <a:pt x="5995" y="8781"/>
                  </a:lnTo>
                  <a:lnTo>
                    <a:pt x="5700" y="8781"/>
                  </a:lnTo>
                  <a:lnTo>
                    <a:pt x="5362" y="8739"/>
                  </a:lnTo>
                  <a:lnTo>
                    <a:pt x="5066" y="8654"/>
                  </a:lnTo>
                  <a:lnTo>
                    <a:pt x="4771" y="8485"/>
                  </a:lnTo>
                  <a:lnTo>
                    <a:pt x="4475" y="8274"/>
                  </a:lnTo>
                  <a:lnTo>
                    <a:pt x="4180" y="8063"/>
                  </a:lnTo>
                  <a:lnTo>
                    <a:pt x="3631" y="7557"/>
                  </a:lnTo>
                  <a:lnTo>
                    <a:pt x="3167" y="7008"/>
                  </a:lnTo>
                  <a:lnTo>
                    <a:pt x="2829" y="6544"/>
                  </a:lnTo>
                  <a:lnTo>
                    <a:pt x="2491" y="6079"/>
                  </a:lnTo>
                  <a:lnTo>
                    <a:pt x="1" y="7599"/>
                  </a:lnTo>
                  <a:lnTo>
                    <a:pt x="423" y="8654"/>
                  </a:lnTo>
                  <a:lnTo>
                    <a:pt x="887" y="9752"/>
                  </a:lnTo>
                  <a:lnTo>
                    <a:pt x="1183" y="10385"/>
                  </a:lnTo>
                  <a:lnTo>
                    <a:pt x="1520" y="11018"/>
                  </a:lnTo>
                  <a:lnTo>
                    <a:pt x="1858" y="11652"/>
                  </a:lnTo>
                  <a:lnTo>
                    <a:pt x="2238" y="12285"/>
                  </a:lnTo>
                  <a:lnTo>
                    <a:pt x="2660" y="12876"/>
                  </a:lnTo>
                  <a:lnTo>
                    <a:pt x="3124" y="13382"/>
                  </a:lnTo>
                  <a:lnTo>
                    <a:pt x="3589" y="13847"/>
                  </a:lnTo>
                  <a:lnTo>
                    <a:pt x="3842" y="14016"/>
                  </a:lnTo>
                  <a:lnTo>
                    <a:pt x="4095" y="14184"/>
                  </a:lnTo>
                  <a:lnTo>
                    <a:pt x="4349" y="14311"/>
                  </a:lnTo>
                  <a:lnTo>
                    <a:pt x="4602" y="14395"/>
                  </a:lnTo>
                  <a:lnTo>
                    <a:pt x="4855" y="14438"/>
                  </a:lnTo>
                  <a:lnTo>
                    <a:pt x="5151" y="14480"/>
                  </a:lnTo>
                  <a:lnTo>
                    <a:pt x="5404" y="14438"/>
                  </a:lnTo>
                  <a:lnTo>
                    <a:pt x="5700" y="14395"/>
                  </a:lnTo>
                  <a:lnTo>
                    <a:pt x="6037" y="14269"/>
                  </a:lnTo>
                  <a:lnTo>
                    <a:pt x="6333" y="14142"/>
                  </a:lnTo>
                  <a:lnTo>
                    <a:pt x="7008" y="13762"/>
                  </a:lnTo>
                  <a:lnTo>
                    <a:pt x="7684" y="13298"/>
                  </a:lnTo>
                  <a:lnTo>
                    <a:pt x="8401" y="12707"/>
                  </a:lnTo>
                  <a:lnTo>
                    <a:pt x="9119" y="12074"/>
                  </a:lnTo>
                  <a:lnTo>
                    <a:pt x="9837" y="11398"/>
                  </a:lnTo>
                  <a:lnTo>
                    <a:pt x="10512" y="10681"/>
                  </a:lnTo>
                  <a:lnTo>
                    <a:pt x="11778" y="9288"/>
                  </a:lnTo>
                  <a:lnTo>
                    <a:pt x="12834" y="8063"/>
                  </a:lnTo>
                  <a:lnTo>
                    <a:pt x="13762" y="6881"/>
                  </a:lnTo>
                  <a:lnTo>
                    <a:pt x="13762" y="5995"/>
                  </a:lnTo>
                  <a:lnTo>
                    <a:pt x="13678" y="5066"/>
                  </a:lnTo>
                  <a:lnTo>
                    <a:pt x="13509" y="4137"/>
                  </a:lnTo>
                  <a:lnTo>
                    <a:pt x="13298" y="3251"/>
                  </a:lnTo>
                  <a:lnTo>
                    <a:pt x="12960" y="2407"/>
                  </a:lnTo>
                  <a:lnTo>
                    <a:pt x="12580" y="1562"/>
                  </a:lnTo>
                  <a:lnTo>
                    <a:pt x="12116" y="760"/>
                  </a:lnTo>
                  <a:lnTo>
                    <a:pt x="11610"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864250" y="2824775"/>
              <a:ext cx="344075" cy="362000"/>
            </a:xfrm>
            <a:custGeom>
              <a:avLst/>
              <a:gdLst/>
              <a:ahLst/>
              <a:cxnLst/>
              <a:rect l="l" t="t" r="r" b="b"/>
              <a:pathLst>
                <a:path w="13763" h="14480" fill="none" extrusionOk="0">
                  <a:moveTo>
                    <a:pt x="11610" y="0"/>
                  </a:moveTo>
                  <a:lnTo>
                    <a:pt x="11610" y="0"/>
                  </a:lnTo>
                  <a:lnTo>
                    <a:pt x="12116" y="760"/>
                  </a:lnTo>
                  <a:lnTo>
                    <a:pt x="12580" y="1562"/>
                  </a:lnTo>
                  <a:lnTo>
                    <a:pt x="12960" y="2407"/>
                  </a:lnTo>
                  <a:lnTo>
                    <a:pt x="13298" y="3251"/>
                  </a:lnTo>
                  <a:lnTo>
                    <a:pt x="13509" y="4137"/>
                  </a:lnTo>
                  <a:lnTo>
                    <a:pt x="13678" y="5066"/>
                  </a:lnTo>
                  <a:lnTo>
                    <a:pt x="13762" y="5995"/>
                  </a:lnTo>
                  <a:lnTo>
                    <a:pt x="13762" y="6881"/>
                  </a:lnTo>
                  <a:lnTo>
                    <a:pt x="13762" y="6881"/>
                  </a:lnTo>
                  <a:lnTo>
                    <a:pt x="12834" y="8063"/>
                  </a:lnTo>
                  <a:lnTo>
                    <a:pt x="11778" y="9288"/>
                  </a:lnTo>
                  <a:lnTo>
                    <a:pt x="10512" y="10681"/>
                  </a:lnTo>
                  <a:lnTo>
                    <a:pt x="9837" y="11398"/>
                  </a:lnTo>
                  <a:lnTo>
                    <a:pt x="9119" y="12074"/>
                  </a:lnTo>
                  <a:lnTo>
                    <a:pt x="8401" y="12707"/>
                  </a:lnTo>
                  <a:lnTo>
                    <a:pt x="7684" y="13298"/>
                  </a:lnTo>
                  <a:lnTo>
                    <a:pt x="7008" y="13762"/>
                  </a:lnTo>
                  <a:lnTo>
                    <a:pt x="6333" y="14142"/>
                  </a:lnTo>
                  <a:lnTo>
                    <a:pt x="6037" y="14269"/>
                  </a:lnTo>
                  <a:lnTo>
                    <a:pt x="5700" y="14395"/>
                  </a:lnTo>
                  <a:lnTo>
                    <a:pt x="5404" y="14438"/>
                  </a:lnTo>
                  <a:lnTo>
                    <a:pt x="5151" y="14480"/>
                  </a:lnTo>
                  <a:lnTo>
                    <a:pt x="5151" y="14480"/>
                  </a:lnTo>
                  <a:lnTo>
                    <a:pt x="4855" y="14438"/>
                  </a:lnTo>
                  <a:lnTo>
                    <a:pt x="4602" y="14395"/>
                  </a:lnTo>
                  <a:lnTo>
                    <a:pt x="4349" y="14311"/>
                  </a:lnTo>
                  <a:lnTo>
                    <a:pt x="4095" y="14184"/>
                  </a:lnTo>
                  <a:lnTo>
                    <a:pt x="3842" y="14016"/>
                  </a:lnTo>
                  <a:lnTo>
                    <a:pt x="3589" y="13847"/>
                  </a:lnTo>
                  <a:lnTo>
                    <a:pt x="3124" y="13382"/>
                  </a:lnTo>
                  <a:lnTo>
                    <a:pt x="2660" y="12876"/>
                  </a:lnTo>
                  <a:lnTo>
                    <a:pt x="2238" y="12285"/>
                  </a:lnTo>
                  <a:lnTo>
                    <a:pt x="1858" y="11652"/>
                  </a:lnTo>
                  <a:lnTo>
                    <a:pt x="1520" y="11018"/>
                  </a:lnTo>
                  <a:lnTo>
                    <a:pt x="1183" y="10385"/>
                  </a:lnTo>
                  <a:lnTo>
                    <a:pt x="887" y="9752"/>
                  </a:lnTo>
                  <a:lnTo>
                    <a:pt x="423" y="8654"/>
                  </a:lnTo>
                  <a:lnTo>
                    <a:pt x="1" y="7599"/>
                  </a:lnTo>
                  <a:lnTo>
                    <a:pt x="2491" y="6079"/>
                  </a:lnTo>
                  <a:lnTo>
                    <a:pt x="2491" y="6079"/>
                  </a:lnTo>
                  <a:lnTo>
                    <a:pt x="2829" y="6544"/>
                  </a:lnTo>
                  <a:lnTo>
                    <a:pt x="3167" y="7008"/>
                  </a:lnTo>
                  <a:lnTo>
                    <a:pt x="3631" y="7557"/>
                  </a:lnTo>
                  <a:lnTo>
                    <a:pt x="4180" y="8063"/>
                  </a:lnTo>
                  <a:lnTo>
                    <a:pt x="4475" y="8274"/>
                  </a:lnTo>
                  <a:lnTo>
                    <a:pt x="4771" y="8485"/>
                  </a:lnTo>
                  <a:lnTo>
                    <a:pt x="5066" y="8654"/>
                  </a:lnTo>
                  <a:lnTo>
                    <a:pt x="5362" y="8739"/>
                  </a:lnTo>
                  <a:lnTo>
                    <a:pt x="5700" y="8781"/>
                  </a:lnTo>
                  <a:lnTo>
                    <a:pt x="5995" y="8781"/>
                  </a:lnTo>
                  <a:lnTo>
                    <a:pt x="5995" y="8781"/>
                  </a:lnTo>
                  <a:lnTo>
                    <a:pt x="6164" y="8697"/>
                  </a:lnTo>
                  <a:lnTo>
                    <a:pt x="6333" y="8612"/>
                  </a:lnTo>
                  <a:lnTo>
                    <a:pt x="6670" y="8317"/>
                  </a:lnTo>
                  <a:lnTo>
                    <a:pt x="7093" y="7852"/>
                  </a:lnTo>
                  <a:lnTo>
                    <a:pt x="7557" y="7261"/>
                  </a:lnTo>
                  <a:lnTo>
                    <a:pt x="7979" y="6586"/>
                  </a:lnTo>
                  <a:lnTo>
                    <a:pt x="8486" y="5868"/>
                  </a:lnTo>
                  <a:lnTo>
                    <a:pt x="9414" y="4264"/>
                  </a:lnTo>
                  <a:lnTo>
                    <a:pt x="10259" y="2702"/>
                  </a:lnTo>
                  <a:lnTo>
                    <a:pt x="10934" y="1351"/>
                  </a:lnTo>
                  <a:lnTo>
                    <a:pt x="116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5903300" y="3028450"/>
              <a:ext cx="119275" cy="158325"/>
            </a:xfrm>
            <a:custGeom>
              <a:avLst/>
              <a:gdLst/>
              <a:ahLst/>
              <a:cxnLst/>
              <a:rect l="l" t="t" r="r" b="b"/>
              <a:pathLst>
                <a:path w="4771" h="6333" extrusionOk="0">
                  <a:moveTo>
                    <a:pt x="2702" y="1"/>
                  </a:moveTo>
                  <a:lnTo>
                    <a:pt x="1478" y="1394"/>
                  </a:lnTo>
                  <a:lnTo>
                    <a:pt x="760" y="2196"/>
                  </a:lnTo>
                  <a:lnTo>
                    <a:pt x="0" y="2998"/>
                  </a:lnTo>
                  <a:lnTo>
                    <a:pt x="380" y="3631"/>
                  </a:lnTo>
                  <a:lnTo>
                    <a:pt x="760" y="4222"/>
                  </a:lnTo>
                  <a:lnTo>
                    <a:pt x="1182" y="4771"/>
                  </a:lnTo>
                  <a:lnTo>
                    <a:pt x="1605" y="5278"/>
                  </a:lnTo>
                  <a:lnTo>
                    <a:pt x="2069" y="5700"/>
                  </a:lnTo>
                  <a:lnTo>
                    <a:pt x="2322" y="5869"/>
                  </a:lnTo>
                  <a:lnTo>
                    <a:pt x="2576" y="6037"/>
                  </a:lnTo>
                  <a:lnTo>
                    <a:pt x="2829" y="6164"/>
                  </a:lnTo>
                  <a:lnTo>
                    <a:pt x="3082" y="6248"/>
                  </a:lnTo>
                  <a:lnTo>
                    <a:pt x="3335" y="6291"/>
                  </a:lnTo>
                  <a:lnTo>
                    <a:pt x="3589" y="6333"/>
                  </a:lnTo>
                  <a:lnTo>
                    <a:pt x="3842" y="6291"/>
                  </a:lnTo>
                  <a:lnTo>
                    <a:pt x="4138" y="6248"/>
                  </a:lnTo>
                  <a:lnTo>
                    <a:pt x="4475" y="6122"/>
                  </a:lnTo>
                  <a:lnTo>
                    <a:pt x="4771" y="5995"/>
                  </a:lnTo>
                  <a:lnTo>
                    <a:pt x="4644" y="4644"/>
                  </a:lnTo>
                  <a:lnTo>
                    <a:pt x="4433" y="3293"/>
                  </a:lnTo>
                  <a:lnTo>
                    <a:pt x="4222" y="1985"/>
                  </a:lnTo>
                  <a:lnTo>
                    <a:pt x="4011" y="634"/>
                  </a:lnTo>
                  <a:lnTo>
                    <a:pt x="3673" y="550"/>
                  </a:lnTo>
                  <a:lnTo>
                    <a:pt x="3335" y="423"/>
                  </a:lnTo>
                  <a:lnTo>
                    <a:pt x="2998" y="212"/>
                  </a:lnTo>
                  <a:lnTo>
                    <a:pt x="2702" y="1"/>
                  </a:lnTo>
                  <a:close/>
                </a:path>
              </a:pathLst>
            </a:custGeom>
            <a:solidFill>
              <a:srgbClr val="D3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5903300" y="3028450"/>
              <a:ext cx="119275" cy="158325"/>
            </a:xfrm>
            <a:custGeom>
              <a:avLst/>
              <a:gdLst/>
              <a:ahLst/>
              <a:cxnLst/>
              <a:rect l="l" t="t" r="r" b="b"/>
              <a:pathLst>
                <a:path w="4771" h="6333" fill="none" extrusionOk="0">
                  <a:moveTo>
                    <a:pt x="2702" y="1"/>
                  </a:moveTo>
                  <a:lnTo>
                    <a:pt x="2702" y="1"/>
                  </a:lnTo>
                  <a:lnTo>
                    <a:pt x="1478" y="1394"/>
                  </a:lnTo>
                  <a:lnTo>
                    <a:pt x="760" y="2196"/>
                  </a:lnTo>
                  <a:lnTo>
                    <a:pt x="0" y="2998"/>
                  </a:lnTo>
                  <a:lnTo>
                    <a:pt x="0" y="2998"/>
                  </a:lnTo>
                  <a:lnTo>
                    <a:pt x="380" y="3631"/>
                  </a:lnTo>
                  <a:lnTo>
                    <a:pt x="760" y="4222"/>
                  </a:lnTo>
                  <a:lnTo>
                    <a:pt x="1182" y="4771"/>
                  </a:lnTo>
                  <a:lnTo>
                    <a:pt x="1605" y="5278"/>
                  </a:lnTo>
                  <a:lnTo>
                    <a:pt x="2069" y="5700"/>
                  </a:lnTo>
                  <a:lnTo>
                    <a:pt x="2322" y="5869"/>
                  </a:lnTo>
                  <a:lnTo>
                    <a:pt x="2576" y="6037"/>
                  </a:lnTo>
                  <a:lnTo>
                    <a:pt x="2829" y="6164"/>
                  </a:lnTo>
                  <a:lnTo>
                    <a:pt x="3082" y="6248"/>
                  </a:lnTo>
                  <a:lnTo>
                    <a:pt x="3335" y="6291"/>
                  </a:lnTo>
                  <a:lnTo>
                    <a:pt x="3589" y="6333"/>
                  </a:lnTo>
                  <a:lnTo>
                    <a:pt x="3589" y="6333"/>
                  </a:lnTo>
                  <a:lnTo>
                    <a:pt x="3842" y="6291"/>
                  </a:lnTo>
                  <a:lnTo>
                    <a:pt x="4138" y="6248"/>
                  </a:lnTo>
                  <a:lnTo>
                    <a:pt x="4475" y="6122"/>
                  </a:lnTo>
                  <a:lnTo>
                    <a:pt x="4771" y="5995"/>
                  </a:lnTo>
                  <a:lnTo>
                    <a:pt x="4771" y="5995"/>
                  </a:lnTo>
                  <a:lnTo>
                    <a:pt x="4644" y="4644"/>
                  </a:lnTo>
                  <a:lnTo>
                    <a:pt x="4433" y="3293"/>
                  </a:lnTo>
                  <a:lnTo>
                    <a:pt x="4222" y="1985"/>
                  </a:lnTo>
                  <a:lnTo>
                    <a:pt x="4011" y="634"/>
                  </a:lnTo>
                  <a:lnTo>
                    <a:pt x="4011" y="634"/>
                  </a:lnTo>
                  <a:lnTo>
                    <a:pt x="3673" y="550"/>
                  </a:lnTo>
                  <a:lnTo>
                    <a:pt x="3335" y="423"/>
                  </a:lnTo>
                  <a:lnTo>
                    <a:pt x="2998" y="212"/>
                  </a:lnTo>
                  <a:lnTo>
                    <a:pt x="2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5553975" y="2873325"/>
              <a:ext cx="167825" cy="163600"/>
            </a:xfrm>
            <a:custGeom>
              <a:avLst/>
              <a:gdLst/>
              <a:ahLst/>
              <a:cxnLst/>
              <a:rect l="l" t="t" r="r" b="b"/>
              <a:pathLst>
                <a:path w="6713" h="6544" extrusionOk="0">
                  <a:moveTo>
                    <a:pt x="338" y="0"/>
                  </a:moveTo>
                  <a:lnTo>
                    <a:pt x="254" y="422"/>
                  </a:lnTo>
                  <a:lnTo>
                    <a:pt x="127" y="1393"/>
                  </a:lnTo>
                  <a:lnTo>
                    <a:pt x="43" y="1900"/>
                  </a:lnTo>
                  <a:lnTo>
                    <a:pt x="0" y="2406"/>
                  </a:lnTo>
                  <a:lnTo>
                    <a:pt x="0" y="2786"/>
                  </a:lnTo>
                  <a:lnTo>
                    <a:pt x="43" y="2913"/>
                  </a:lnTo>
                  <a:lnTo>
                    <a:pt x="85" y="3040"/>
                  </a:lnTo>
                  <a:lnTo>
                    <a:pt x="296" y="3166"/>
                  </a:lnTo>
                  <a:lnTo>
                    <a:pt x="676" y="3377"/>
                  </a:lnTo>
                  <a:lnTo>
                    <a:pt x="1605" y="3715"/>
                  </a:lnTo>
                  <a:lnTo>
                    <a:pt x="2491" y="4011"/>
                  </a:lnTo>
                  <a:lnTo>
                    <a:pt x="2913" y="4095"/>
                  </a:lnTo>
                  <a:lnTo>
                    <a:pt x="3420" y="3884"/>
                  </a:lnTo>
                  <a:lnTo>
                    <a:pt x="5024" y="6543"/>
                  </a:lnTo>
                  <a:lnTo>
                    <a:pt x="6713" y="5361"/>
                  </a:lnTo>
                  <a:lnTo>
                    <a:pt x="4940" y="2744"/>
                  </a:lnTo>
                  <a:lnTo>
                    <a:pt x="4855" y="2027"/>
                  </a:lnTo>
                  <a:lnTo>
                    <a:pt x="4729" y="1520"/>
                  </a:lnTo>
                  <a:lnTo>
                    <a:pt x="4686" y="1351"/>
                  </a:lnTo>
                  <a:lnTo>
                    <a:pt x="4644" y="1267"/>
                  </a:lnTo>
                  <a:lnTo>
                    <a:pt x="3884" y="1013"/>
                  </a:lnTo>
                  <a:lnTo>
                    <a:pt x="2449" y="591"/>
                  </a:lnTo>
                  <a:lnTo>
                    <a:pt x="338"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5553975" y="2873325"/>
              <a:ext cx="167825" cy="163600"/>
            </a:xfrm>
            <a:custGeom>
              <a:avLst/>
              <a:gdLst/>
              <a:ahLst/>
              <a:cxnLst/>
              <a:rect l="l" t="t" r="r" b="b"/>
              <a:pathLst>
                <a:path w="6713" h="6544" fill="none" extrusionOk="0">
                  <a:moveTo>
                    <a:pt x="6713" y="5361"/>
                  </a:moveTo>
                  <a:lnTo>
                    <a:pt x="4940" y="2744"/>
                  </a:lnTo>
                  <a:lnTo>
                    <a:pt x="4940" y="2744"/>
                  </a:lnTo>
                  <a:lnTo>
                    <a:pt x="4855" y="2027"/>
                  </a:lnTo>
                  <a:lnTo>
                    <a:pt x="4729" y="1520"/>
                  </a:lnTo>
                  <a:lnTo>
                    <a:pt x="4686" y="1351"/>
                  </a:lnTo>
                  <a:lnTo>
                    <a:pt x="4644" y="1267"/>
                  </a:lnTo>
                  <a:lnTo>
                    <a:pt x="4644" y="1267"/>
                  </a:lnTo>
                  <a:lnTo>
                    <a:pt x="3884" y="1013"/>
                  </a:lnTo>
                  <a:lnTo>
                    <a:pt x="2449" y="591"/>
                  </a:lnTo>
                  <a:lnTo>
                    <a:pt x="338" y="0"/>
                  </a:lnTo>
                  <a:lnTo>
                    <a:pt x="338" y="0"/>
                  </a:lnTo>
                  <a:lnTo>
                    <a:pt x="254" y="422"/>
                  </a:lnTo>
                  <a:lnTo>
                    <a:pt x="127" y="1393"/>
                  </a:lnTo>
                  <a:lnTo>
                    <a:pt x="43" y="1900"/>
                  </a:lnTo>
                  <a:lnTo>
                    <a:pt x="0" y="2406"/>
                  </a:lnTo>
                  <a:lnTo>
                    <a:pt x="0" y="2786"/>
                  </a:lnTo>
                  <a:lnTo>
                    <a:pt x="43" y="2913"/>
                  </a:lnTo>
                  <a:lnTo>
                    <a:pt x="85" y="3040"/>
                  </a:lnTo>
                  <a:lnTo>
                    <a:pt x="85" y="3040"/>
                  </a:lnTo>
                  <a:lnTo>
                    <a:pt x="296" y="3166"/>
                  </a:lnTo>
                  <a:lnTo>
                    <a:pt x="676" y="3377"/>
                  </a:lnTo>
                  <a:lnTo>
                    <a:pt x="1605" y="3715"/>
                  </a:lnTo>
                  <a:lnTo>
                    <a:pt x="2491" y="4011"/>
                  </a:lnTo>
                  <a:lnTo>
                    <a:pt x="2913" y="4095"/>
                  </a:lnTo>
                  <a:lnTo>
                    <a:pt x="3420" y="3884"/>
                  </a:lnTo>
                  <a:lnTo>
                    <a:pt x="5024" y="6543"/>
                  </a:lnTo>
                  <a:lnTo>
                    <a:pt x="6713" y="53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5921250" y="2424800"/>
              <a:ext cx="217425" cy="298675"/>
            </a:xfrm>
            <a:custGeom>
              <a:avLst/>
              <a:gdLst/>
              <a:ahLst/>
              <a:cxnLst/>
              <a:rect l="l" t="t" r="r" b="b"/>
              <a:pathLst>
                <a:path w="8697" h="11947" extrusionOk="0">
                  <a:moveTo>
                    <a:pt x="4348" y="0"/>
                  </a:moveTo>
                  <a:lnTo>
                    <a:pt x="3926" y="42"/>
                  </a:lnTo>
                  <a:lnTo>
                    <a:pt x="3420" y="85"/>
                  </a:lnTo>
                  <a:lnTo>
                    <a:pt x="2955" y="211"/>
                  </a:lnTo>
                  <a:lnTo>
                    <a:pt x="2533" y="422"/>
                  </a:lnTo>
                  <a:lnTo>
                    <a:pt x="2111" y="633"/>
                  </a:lnTo>
                  <a:lnTo>
                    <a:pt x="1646" y="971"/>
                  </a:lnTo>
                  <a:lnTo>
                    <a:pt x="1224" y="1393"/>
                  </a:lnTo>
                  <a:lnTo>
                    <a:pt x="887" y="1858"/>
                  </a:lnTo>
                  <a:lnTo>
                    <a:pt x="591" y="2322"/>
                  </a:lnTo>
                  <a:lnTo>
                    <a:pt x="380" y="2871"/>
                  </a:lnTo>
                  <a:lnTo>
                    <a:pt x="211" y="3462"/>
                  </a:lnTo>
                  <a:lnTo>
                    <a:pt x="85" y="4053"/>
                  </a:lnTo>
                  <a:lnTo>
                    <a:pt x="42" y="4644"/>
                  </a:lnTo>
                  <a:lnTo>
                    <a:pt x="0" y="5277"/>
                  </a:lnTo>
                  <a:lnTo>
                    <a:pt x="42" y="5910"/>
                  </a:lnTo>
                  <a:lnTo>
                    <a:pt x="85" y="6543"/>
                  </a:lnTo>
                  <a:lnTo>
                    <a:pt x="169" y="7134"/>
                  </a:lnTo>
                  <a:lnTo>
                    <a:pt x="296" y="7725"/>
                  </a:lnTo>
                  <a:lnTo>
                    <a:pt x="464" y="8316"/>
                  </a:lnTo>
                  <a:lnTo>
                    <a:pt x="633" y="8865"/>
                  </a:lnTo>
                  <a:lnTo>
                    <a:pt x="802" y="9329"/>
                  </a:lnTo>
                  <a:lnTo>
                    <a:pt x="1013" y="9752"/>
                  </a:lnTo>
                  <a:lnTo>
                    <a:pt x="1351" y="10300"/>
                  </a:lnTo>
                  <a:lnTo>
                    <a:pt x="1773" y="10765"/>
                  </a:lnTo>
                  <a:lnTo>
                    <a:pt x="2280" y="11187"/>
                  </a:lnTo>
                  <a:lnTo>
                    <a:pt x="2829" y="11482"/>
                  </a:lnTo>
                  <a:lnTo>
                    <a:pt x="3124" y="11651"/>
                  </a:lnTo>
                  <a:lnTo>
                    <a:pt x="3420" y="11736"/>
                  </a:lnTo>
                  <a:lnTo>
                    <a:pt x="3715" y="11820"/>
                  </a:lnTo>
                  <a:lnTo>
                    <a:pt x="4053" y="11905"/>
                  </a:lnTo>
                  <a:lnTo>
                    <a:pt x="4348" y="11947"/>
                  </a:lnTo>
                  <a:lnTo>
                    <a:pt x="4644" y="11947"/>
                  </a:lnTo>
                  <a:lnTo>
                    <a:pt x="5277" y="11905"/>
                  </a:lnTo>
                  <a:lnTo>
                    <a:pt x="5868" y="11736"/>
                  </a:lnTo>
                  <a:lnTo>
                    <a:pt x="6417" y="11525"/>
                  </a:lnTo>
                  <a:lnTo>
                    <a:pt x="6923" y="11187"/>
                  </a:lnTo>
                  <a:lnTo>
                    <a:pt x="7177" y="10976"/>
                  </a:lnTo>
                  <a:lnTo>
                    <a:pt x="7388" y="10765"/>
                  </a:lnTo>
                  <a:lnTo>
                    <a:pt x="7599" y="10554"/>
                  </a:lnTo>
                  <a:lnTo>
                    <a:pt x="7810" y="10258"/>
                  </a:lnTo>
                  <a:lnTo>
                    <a:pt x="8021" y="9963"/>
                  </a:lnTo>
                  <a:lnTo>
                    <a:pt x="8190" y="9625"/>
                  </a:lnTo>
                  <a:lnTo>
                    <a:pt x="8359" y="9287"/>
                  </a:lnTo>
                  <a:lnTo>
                    <a:pt x="8443" y="8950"/>
                  </a:lnTo>
                  <a:lnTo>
                    <a:pt x="8570" y="8570"/>
                  </a:lnTo>
                  <a:lnTo>
                    <a:pt x="8612" y="8232"/>
                  </a:lnTo>
                  <a:lnTo>
                    <a:pt x="8696" y="7472"/>
                  </a:lnTo>
                  <a:lnTo>
                    <a:pt x="8696" y="6670"/>
                  </a:lnTo>
                  <a:lnTo>
                    <a:pt x="8612" y="5783"/>
                  </a:lnTo>
                  <a:lnTo>
                    <a:pt x="8401" y="3757"/>
                  </a:lnTo>
                  <a:lnTo>
                    <a:pt x="8359" y="3335"/>
                  </a:lnTo>
                  <a:lnTo>
                    <a:pt x="8232" y="2955"/>
                  </a:lnTo>
                  <a:lnTo>
                    <a:pt x="8105" y="2575"/>
                  </a:lnTo>
                  <a:lnTo>
                    <a:pt x="7936" y="2195"/>
                  </a:lnTo>
                  <a:lnTo>
                    <a:pt x="7725" y="1858"/>
                  </a:lnTo>
                  <a:lnTo>
                    <a:pt x="7472" y="1520"/>
                  </a:lnTo>
                  <a:lnTo>
                    <a:pt x="7219" y="1224"/>
                  </a:lnTo>
                  <a:lnTo>
                    <a:pt x="6923" y="971"/>
                  </a:lnTo>
                  <a:lnTo>
                    <a:pt x="6628" y="718"/>
                  </a:lnTo>
                  <a:lnTo>
                    <a:pt x="6290" y="507"/>
                  </a:lnTo>
                  <a:lnTo>
                    <a:pt x="5910" y="338"/>
                  </a:lnTo>
                  <a:lnTo>
                    <a:pt x="5530" y="211"/>
                  </a:lnTo>
                  <a:lnTo>
                    <a:pt x="5150" y="85"/>
                  </a:lnTo>
                  <a:lnTo>
                    <a:pt x="4770" y="42"/>
                  </a:lnTo>
                  <a:lnTo>
                    <a:pt x="4348"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5921250" y="2424800"/>
              <a:ext cx="217425" cy="298675"/>
            </a:xfrm>
            <a:custGeom>
              <a:avLst/>
              <a:gdLst/>
              <a:ahLst/>
              <a:cxnLst/>
              <a:rect l="l" t="t" r="r" b="b"/>
              <a:pathLst>
                <a:path w="8697" h="11947" fill="none" extrusionOk="0">
                  <a:moveTo>
                    <a:pt x="802" y="9329"/>
                  </a:moveTo>
                  <a:lnTo>
                    <a:pt x="802" y="9329"/>
                  </a:lnTo>
                  <a:lnTo>
                    <a:pt x="1013" y="9752"/>
                  </a:lnTo>
                  <a:lnTo>
                    <a:pt x="1013" y="9752"/>
                  </a:lnTo>
                  <a:lnTo>
                    <a:pt x="1351" y="10300"/>
                  </a:lnTo>
                  <a:lnTo>
                    <a:pt x="1773" y="10765"/>
                  </a:lnTo>
                  <a:lnTo>
                    <a:pt x="2280" y="11187"/>
                  </a:lnTo>
                  <a:lnTo>
                    <a:pt x="2829" y="11482"/>
                  </a:lnTo>
                  <a:lnTo>
                    <a:pt x="2829" y="11482"/>
                  </a:lnTo>
                  <a:lnTo>
                    <a:pt x="3124" y="11651"/>
                  </a:lnTo>
                  <a:lnTo>
                    <a:pt x="3420" y="11736"/>
                  </a:lnTo>
                  <a:lnTo>
                    <a:pt x="3420" y="11736"/>
                  </a:lnTo>
                  <a:lnTo>
                    <a:pt x="3715" y="11820"/>
                  </a:lnTo>
                  <a:lnTo>
                    <a:pt x="4053" y="11905"/>
                  </a:lnTo>
                  <a:lnTo>
                    <a:pt x="4348" y="11947"/>
                  </a:lnTo>
                  <a:lnTo>
                    <a:pt x="4644" y="11947"/>
                  </a:lnTo>
                  <a:lnTo>
                    <a:pt x="5277" y="11905"/>
                  </a:lnTo>
                  <a:lnTo>
                    <a:pt x="5868" y="11736"/>
                  </a:lnTo>
                  <a:lnTo>
                    <a:pt x="6417" y="11525"/>
                  </a:lnTo>
                  <a:lnTo>
                    <a:pt x="6923" y="11187"/>
                  </a:lnTo>
                  <a:lnTo>
                    <a:pt x="7177" y="10976"/>
                  </a:lnTo>
                  <a:lnTo>
                    <a:pt x="7388" y="10765"/>
                  </a:lnTo>
                  <a:lnTo>
                    <a:pt x="7599" y="10554"/>
                  </a:lnTo>
                  <a:lnTo>
                    <a:pt x="7810" y="10258"/>
                  </a:lnTo>
                  <a:lnTo>
                    <a:pt x="7810" y="10258"/>
                  </a:lnTo>
                  <a:lnTo>
                    <a:pt x="8021" y="9963"/>
                  </a:lnTo>
                  <a:lnTo>
                    <a:pt x="8190" y="9625"/>
                  </a:lnTo>
                  <a:lnTo>
                    <a:pt x="8359" y="9287"/>
                  </a:lnTo>
                  <a:lnTo>
                    <a:pt x="8443" y="8950"/>
                  </a:lnTo>
                  <a:lnTo>
                    <a:pt x="8570" y="8570"/>
                  </a:lnTo>
                  <a:lnTo>
                    <a:pt x="8612" y="8232"/>
                  </a:lnTo>
                  <a:lnTo>
                    <a:pt x="8696" y="7472"/>
                  </a:lnTo>
                  <a:lnTo>
                    <a:pt x="8696" y="6670"/>
                  </a:lnTo>
                  <a:lnTo>
                    <a:pt x="8612" y="5783"/>
                  </a:lnTo>
                  <a:lnTo>
                    <a:pt x="8401" y="3757"/>
                  </a:lnTo>
                  <a:lnTo>
                    <a:pt x="8401" y="3757"/>
                  </a:lnTo>
                  <a:lnTo>
                    <a:pt x="8359" y="3335"/>
                  </a:lnTo>
                  <a:lnTo>
                    <a:pt x="8232" y="2955"/>
                  </a:lnTo>
                  <a:lnTo>
                    <a:pt x="8105" y="2575"/>
                  </a:lnTo>
                  <a:lnTo>
                    <a:pt x="7936" y="2195"/>
                  </a:lnTo>
                  <a:lnTo>
                    <a:pt x="7725" y="1858"/>
                  </a:lnTo>
                  <a:lnTo>
                    <a:pt x="7472" y="1520"/>
                  </a:lnTo>
                  <a:lnTo>
                    <a:pt x="7219" y="1224"/>
                  </a:lnTo>
                  <a:lnTo>
                    <a:pt x="6923" y="971"/>
                  </a:lnTo>
                  <a:lnTo>
                    <a:pt x="6628" y="718"/>
                  </a:lnTo>
                  <a:lnTo>
                    <a:pt x="6290" y="507"/>
                  </a:lnTo>
                  <a:lnTo>
                    <a:pt x="5910" y="338"/>
                  </a:lnTo>
                  <a:lnTo>
                    <a:pt x="5530" y="211"/>
                  </a:lnTo>
                  <a:lnTo>
                    <a:pt x="5150" y="85"/>
                  </a:lnTo>
                  <a:lnTo>
                    <a:pt x="4770" y="42"/>
                  </a:lnTo>
                  <a:lnTo>
                    <a:pt x="4348" y="0"/>
                  </a:lnTo>
                  <a:lnTo>
                    <a:pt x="3926" y="42"/>
                  </a:lnTo>
                  <a:lnTo>
                    <a:pt x="3926" y="42"/>
                  </a:lnTo>
                  <a:lnTo>
                    <a:pt x="3420" y="85"/>
                  </a:lnTo>
                  <a:lnTo>
                    <a:pt x="2955" y="211"/>
                  </a:lnTo>
                  <a:lnTo>
                    <a:pt x="2533" y="422"/>
                  </a:lnTo>
                  <a:lnTo>
                    <a:pt x="2111" y="633"/>
                  </a:lnTo>
                  <a:lnTo>
                    <a:pt x="2111" y="633"/>
                  </a:lnTo>
                  <a:lnTo>
                    <a:pt x="1646" y="971"/>
                  </a:lnTo>
                  <a:lnTo>
                    <a:pt x="1224" y="1393"/>
                  </a:lnTo>
                  <a:lnTo>
                    <a:pt x="887" y="1858"/>
                  </a:lnTo>
                  <a:lnTo>
                    <a:pt x="591" y="2322"/>
                  </a:lnTo>
                  <a:lnTo>
                    <a:pt x="380" y="2871"/>
                  </a:lnTo>
                  <a:lnTo>
                    <a:pt x="211" y="3462"/>
                  </a:lnTo>
                  <a:lnTo>
                    <a:pt x="85" y="4053"/>
                  </a:lnTo>
                  <a:lnTo>
                    <a:pt x="42" y="4644"/>
                  </a:lnTo>
                  <a:lnTo>
                    <a:pt x="0" y="5277"/>
                  </a:lnTo>
                  <a:lnTo>
                    <a:pt x="42" y="5910"/>
                  </a:lnTo>
                  <a:lnTo>
                    <a:pt x="85" y="6543"/>
                  </a:lnTo>
                  <a:lnTo>
                    <a:pt x="169" y="7134"/>
                  </a:lnTo>
                  <a:lnTo>
                    <a:pt x="296" y="7725"/>
                  </a:lnTo>
                  <a:lnTo>
                    <a:pt x="464" y="8316"/>
                  </a:lnTo>
                  <a:lnTo>
                    <a:pt x="633" y="8865"/>
                  </a:lnTo>
                  <a:lnTo>
                    <a:pt x="802" y="93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5991950" y="2693900"/>
              <a:ext cx="41175" cy="28525"/>
            </a:xfrm>
            <a:custGeom>
              <a:avLst/>
              <a:gdLst/>
              <a:ahLst/>
              <a:cxnLst/>
              <a:rect l="l" t="t" r="r" b="b"/>
              <a:pathLst>
                <a:path w="1647" h="1141" extrusionOk="0">
                  <a:moveTo>
                    <a:pt x="1309" y="1"/>
                  </a:moveTo>
                  <a:lnTo>
                    <a:pt x="634" y="338"/>
                  </a:lnTo>
                  <a:lnTo>
                    <a:pt x="1" y="718"/>
                  </a:lnTo>
                  <a:lnTo>
                    <a:pt x="296" y="845"/>
                  </a:lnTo>
                  <a:lnTo>
                    <a:pt x="592" y="972"/>
                  </a:lnTo>
                  <a:lnTo>
                    <a:pt x="1098" y="1098"/>
                  </a:lnTo>
                  <a:lnTo>
                    <a:pt x="1647" y="1141"/>
                  </a:lnTo>
                  <a:lnTo>
                    <a:pt x="1520" y="718"/>
                  </a:lnTo>
                  <a:lnTo>
                    <a:pt x="1309"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5991950" y="2693900"/>
              <a:ext cx="41175" cy="28525"/>
            </a:xfrm>
            <a:custGeom>
              <a:avLst/>
              <a:gdLst/>
              <a:ahLst/>
              <a:cxnLst/>
              <a:rect l="l" t="t" r="r" b="b"/>
              <a:pathLst>
                <a:path w="1647" h="1141" fill="none" extrusionOk="0">
                  <a:moveTo>
                    <a:pt x="1309" y="1"/>
                  </a:moveTo>
                  <a:lnTo>
                    <a:pt x="1309" y="1"/>
                  </a:lnTo>
                  <a:lnTo>
                    <a:pt x="634" y="338"/>
                  </a:lnTo>
                  <a:lnTo>
                    <a:pt x="1" y="718"/>
                  </a:lnTo>
                  <a:lnTo>
                    <a:pt x="1" y="718"/>
                  </a:lnTo>
                  <a:lnTo>
                    <a:pt x="296" y="845"/>
                  </a:lnTo>
                  <a:lnTo>
                    <a:pt x="592" y="972"/>
                  </a:lnTo>
                  <a:lnTo>
                    <a:pt x="592" y="972"/>
                  </a:lnTo>
                  <a:lnTo>
                    <a:pt x="1098" y="1098"/>
                  </a:lnTo>
                  <a:lnTo>
                    <a:pt x="1647" y="1141"/>
                  </a:lnTo>
                  <a:lnTo>
                    <a:pt x="1647" y="1141"/>
                  </a:lnTo>
                  <a:lnTo>
                    <a:pt x="1520" y="718"/>
                  </a:lnTo>
                  <a:lnTo>
                    <a:pt x="1520" y="718"/>
                  </a:lnTo>
                  <a:lnTo>
                    <a:pt x="1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5983500" y="2590475"/>
              <a:ext cx="215325" cy="234325"/>
            </a:xfrm>
            <a:custGeom>
              <a:avLst/>
              <a:gdLst/>
              <a:ahLst/>
              <a:cxnLst/>
              <a:rect l="l" t="t" r="r" b="b"/>
              <a:pathLst>
                <a:path w="8613" h="9373" extrusionOk="0">
                  <a:moveTo>
                    <a:pt x="5531" y="1"/>
                  </a:moveTo>
                  <a:lnTo>
                    <a:pt x="1605" y="4053"/>
                  </a:lnTo>
                  <a:lnTo>
                    <a:pt x="1858" y="4855"/>
                  </a:lnTo>
                  <a:lnTo>
                    <a:pt x="1943" y="5235"/>
                  </a:lnTo>
                  <a:lnTo>
                    <a:pt x="2027" y="5615"/>
                  </a:lnTo>
                  <a:lnTo>
                    <a:pt x="2027" y="5995"/>
                  </a:lnTo>
                  <a:lnTo>
                    <a:pt x="1985" y="6375"/>
                  </a:lnTo>
                  <a:lnTo>
                    <a:pt x="1943" y="6713"/>
                  </a:lnTo>
                  <a:lnTo>
                    <a:pt x="1816" y="7008"/>
                  </a:lnTo>
                  <a:lnTo>
                    <a:pt x="1647" y="7262"/>
                  </a:lnTo>
                  <a:lnTo>
                    <a:pt x="1436" y="7515"/>
                  </a:lnTo>
                  <a:lnTo>
                    <a:pt x="1183" y="7768"/>
                  </a:lnTo>
                  <a:lnTo>
                    <a:pt x="887" y="7979"/>
                  </a:lnTo>
                  <a:lnTo>
                    <a:pt x="507" y="8190"/>
                  </a:lnTo>
                  <a:lnTo>
                    <a:pt x="43" y="8359"/>
                  </a:lnTo>
                  <a:lnTo>
                    <a:pt x="1" y="8528"/>
                  </a:lnTo>
                  <a:lnTo>
                    <a:pt x="43" y="8655"/>
                  </a:lnTo>
                  <a:lnTo>
                    <a:pt x="85" y="8739"/>
                  </a:lnTo>
                  <a:lnTo>
                    <a:pt x="212" y="8866"/>
                  </a:lnTo>
                  <a:lnTo>
                    <a:pt x="507" y="9035"/>
                  </a:lnTo>
                  <a:lnTo>
                    <a:pt x="887" y="9161"/>
                  </a:lnTo>
                  <a:lnTo>
                    <a:pt x="1309" y="9288"/>
                  </a:lnTo>
                  <a:lnTo>
                    <a:pt x="1647" y="9330"/>
                  </a:lnTo>
                  <a:lnTo>
                    <a:pt x="2027" y="9372"/>
                  </a:lnTo>
                  <a:lnTo>
                    <a:pt x="2871" y="9330"/>
                  </a:lnTo>
                  <a:lnTo>
                    <a:pt x="3800" y="9246"/>
                  </a:lnTo>
                  <a:lnTo>
                    <a:pt x="4855" y="9077"/>
                  </a:lnTo>
                  <a:lnTo>
                    <a:pt x="5995" y="8866"/>
                  </a:lnTo>
                  <a:lnTo>
                    <a:pt x="6544" y="8697"/>
                  </a:lnTo>
                  <a:lnTo>
                    <a:pt x="7093" y="8528"/>
                  </a:lnTo>
                  <a:lnTo>
                    <a:pt x="7557" y="8359"/>
                  </a:lnTo>
                  <a:lnTo>
                    <a:pt x="7979" y="8148"/>
                  </a:lnTo>
                  <a:lnTo>
                    <a:pt x="8359" y="7895"/>
                  </a:lnTo>
                  <a:lnTo>
                    <a:pt x="8613" y="7599"/>
                  </a:lnTo>
                  <a:lnTo>
                    <a:pt x="7937" y="7093"/>
                  </a:lnTo>
                  <a:lnTo>
                    <a:pt x="7262" y="6502"/>
                  </a:lnTo>
                  <a:lnTo>
                    <a:pt x="6882" y="6206"/>
                  </a:lnTo>
                  <a:lnTo>
                    <a:pt x="6544" y="5869"/>
                  </a:lnTo>
                  <a:lnTo>
                    <a:pt x="6249" y="5489"/>
                  </a:lnTo>
                  <a:lnTo>
                    <a:pt x="5953" y="5066"/>
                  </a:lnTo>
                  <a:lnTo>
                    <a:pt x="5700" y="4602"/>
                  </a:lnTo>
                  <a:lnTo>
                    <a:pt x="5489" y="4138"/>
                  </a:lnTo>
                  <a:lnTo>
                    <a:pt x="5320" y="3589"/>
                  </a:lnTo>
                  <a:lnTo>
                    <a:pt x="5193" y="2998"/>
                  </a:lnTo>
                  <a:lnTo>
                    <a:pt x="5193" y="2323"/>
                  </a:lnTo>
                  <a:lnTo>
                    <a:pt x="5193" y="1647"/>
                  </a:lnTo>
                  <a:lnTo>
                    <a:pt x="5320" y="845"/>
                  </a:lnTo>
                  <a:lnTo>
                    <a:pt x="553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5983500" y="2590475"/>
              <a:ext cx="215325" cy="234325"/>
            </a:xfrm>
            <a:custGeom>
              <a:avLst/>
              <a:gdLst/>
              <a:ahLst/>
              <a:cxnLst/>
              <a:rect l="l" t="t" r="r" b="b"/>
              <a:pathLst>
                <a:path w="8613" h="9373" fill="none" extrusionOk="0">
                  <a:moveTo>
                    <a:pt x="8613" y="7599"/>
                  </a:moveTo>
                  <a:lnTo>
                    <a:pt x="8613" y="7599"/>
                  </a:lnTo>
                  <a:lnTo>
                    <a:pt x="8359" y="7895"/>
                  </a:lnTo>
                  <a:lnTo>
                    <a:pt x="7979" y="8148"/>
                  </a:lnTo>
                  <a:lnTo>
                    <a:pt x="7557" y="8359"/>
                  </a:lnTo>
                  <a:lnTo>
                    <a:pt x="7093" y="8528"/>
                  </a:lnTo>
                  <a:lnTo>
                    <a:pt x="6544" y="8697"/>
                  </a:lnTo>
                  <a:lnTo>
                    <a:pt x="5995" y="8866"/>
                  </a:lnTo>
                  <a:lnTo>
                    <a:pt x="4855" y="9077"/>
                  </a:lnTo>
                  <a:lnTo>
                    <a:pt x="3800" y="9246"/>
                  </a:lnTo>
                  <a:lnTo>
                    <a:pt x="2871" y="9330"/>
                  </a:lnTo>
                  <a:lnTo>
                    <a:pt x="2027" y="9372"/>
                  </a:lnTo>
                  <a:lnTo>
                    <a:pt x="2027" y="9372"/>
                  </a:lnTo>
                  <a:lnTo>
                    <a:pt x="1647" y="9330"/>
                  </a:lnTo>
                  <a:lnTo>
                    <a:pt x="1309" y="9288"/>
                  </a:lnTo>
                  <a:lnTo>
                    <a:pt x="887" y="9161"/>
                  </a:lnTo>
                  <a:lnTo>
                    <a:pt x="507" y="9035"/>
                  </a:lnTo>
                  <a:lnTo>
                    <a:pt x="212" y="8866"/>
                  </a:lnTo>
                  <a:lnTo>
                    <a:pt x="85" y="8739"/>
                  </a:lnTo>
                  <a:lnTo>
                    <a:pt x="43" y="8655"/>
                  </a:lnTo>
                  <a:lnTo>
                    <a:pt x="1" y="8528"/>
                  </a:lnTo>
                  <a:lnTo>
                    <a:pt x="43" y="8359"/>
                  </a:lnTo>
                  <a:lnTo>
                    <a:pt x="43" y="8359"/>
                  </a:lnTo>
                  <a:lnTo>
                    <a:pt x="507" y="8190"/>
                  </a:lnTo>
                  <a:lnTo>
                    <a:pt x="887" y="7979"/>
                  </a:lnTo>
                  <a:lnTo>
                    <a:pt x="1183" y="7768"/>
                  </a:lnTo>
                  <a:lnTo>
                    <a:pt x="1436" y="7515"/>
                  </a:lnTo>
                  <a:lnTo>
                    <a:pt x="1647" y="7262"/>
                  </a:lnTo>
                  <a:lnTo>
                    <a:pt x="1816" y="7008"/>
                  </a:lnTo>
                  <a:lnTo>
                    <a:pt x="1943" y="6713"/>
                  </a:lnTo>
                  <a:lnTo>
                    <a:pt x="1985" y="6375"/>
                  </a:lnTo>
                  <a:lnTo>
                    <a:pt x="1985" y="6375"/>
                  </a:lnTo>
                  <a:lnTo>
                    <a:pt x="2027" y="5995"/>
                  </a:lnTo>
                  <a:lnTo>
                    <a:pt x="2027" y="5615"/>
                  </a:lnTo>
                  <a:lnTo>
                    <a:pt x="1943" y="5235"/>
                  </a:lnTo>
                  <a:lnTo>
                    <a:pt x="1858" y="4855"/>
                  </a:lnTo>
                  <a:lnTo>
                    <a:pt x="1858" y="4855"/>
                  </a:lnTo>
                  <a:lnTo>
                    <a:pt x="1605" y="4053"/>
                  </a:lnTo>
                  <a:lnTo>
                    <a:pt x="5531" y="1"/>
                  </a:lnTo>
                  <a:lnTo>
                    <a:pt x="5531" y="1"/>
                  </a:lnTo>
                  <a:lnTo>
                    <a:pt x="5320" y="845"/>
                  </a:lnTo>
                  <a:lnTo>
                    <a:pt x="5193" y="1647"/>
                  </a:lnTo>
                  <a:lnTo>
                    <a:pt x="5193" y="2323"/>
                  </a:lnTo>
                  <a:lnTo>
                    <a:pt x="5193" y="2998"/>
                  </a:lnTo>
                  <a:lnTo>
                    <a:pt x="5320" y="3589"/>
                  </a:lnTo>
                  <a:lnTo>
                    <a:pt x="5489" y="4138"/>
                  </a:lnTo>
                  <a:lnTo>
                    <a:pt x="5700" y="4602"/>
                  </a:lnTo>
                  <a:lnTo>
                    <a:pt x="5953" y="5066"/>
                  </a:lnTo>
                  <a:lnTo>
                    <a:pt x="6249" y="5489"/>
                  </a:lnTo>
                  <a:lnTo>
                    <a:pt x="6544" y="5869"/>
                  </a:lnTo>
                  <a:lnTo>
                    <a:pt x="6882" y="6206"/>
                  </a:lnTo>
                  <a:lnTo>
                    <a:pt x="7262" y="6502"/>
                  </a:lnTo>
                  <a:lnTo>
                    <a:pt x="7937" y="7093"/>
                  </a:lnTo>
                  <a:lnTo>
                    <a:pt x="8613" y="7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5930750" y="2384675"/>
              <a:ext cx="267025" cy="317700"/>
            </a:xfrm>
            <a:custGeom>
              <a:avLst/>
              <a:gdLst/>
              <a:ahLst/>
              <a:cxnLst/>
              <a:rect l="l" t="t" r="r" b="b"/>
              <a:pathLst>
                <a:path w="10681" h="12708" extrusionOk="0">
                  <a:moveTo>
                    <a:pt x="4179" y="1"/>
                  </a:moveTo>
                  <a:lnTo>
                    <a:pt x="3799" y="43"/>
                  </a:lnTo>
                  <a:lnTo>
                    <a:pt x="3419" y="128"/>
                  </a:lnTo>
                  <a:lnTo>
                    <a:pt x="3040" y="254"/>
                  </a:lnTo>
                  <a:lnTo>
                    <a:pt x="2744" y="423"/>
                  </a:lnTo>
                  <a:lnTo>
                    <a:pt x="2533" y="592"/>
                  </a:lnTo>
                  <a:lnTo>
                    <a:pt x="2364" y="803"/>
                  </a:lnTo>
                  <a:lnTo>
                    <a:pt x="2195" y="761"/>
                  </a:lnTo>
                  <a:lnTo>
                    <a:pt x="2026" y="761"/>
                  </a:lnTo>
                  <a:lnTo>
                    <a:pt x="1773" y="803"/>
                  </a:lnTo>
                  <a:lnTo>
                    <a:pt x="1478" y="930"/>
                  </a:lnTo>
                  <a:lnTo>
                    <a:pt x="1140" y="1141"/>
                  </a:lnTo>
                  <a:lnTo>
                    <a:pt x="760" y="1478"/>
                  </a:lnTo>
                  <a:lnTo>
                    <a:pt x="338" y="1943"/>
                  </a:lnTo>
                  <a:lnTo>
                    <a:pt x="211" y="2154"/>
                  </a:lnTo>
                  <a:lnTo>
                    <a:pt x="84" y="2407"/>
                  </a:lnTo>
                  <a:lnTo>
                    <a:pt x="42" y="2576"/>
                  </a:lnTo>
                  <a:lnTo>
                    <a:pt x="0" y="2787"/>
                  </a:lnTo>
                  <a:lnTo>
                    <a:pt x="0" y="2998"/>
                  </a:lnTo>
                  <a:lnTo>
                    <a:pt x="0" y="3167"/>
                  </a:lnTo>
                  <a:lnTo>
                    <a:pt x="84" y="3547"/>
                  </a:lnTo>
                  <a:lnTo>
                    <a:pt x="211" y="3927"/>
                  </a:lnTo>
                  <a:lnTo>
                    <a:pt x="296" y="4349"/>
                  </a:lnTo>
                  <a:lnTo>
                    <a:pt x="338" y="4602"/>
                  </a:lnTo>
                  <a:lnTo>
                    <a:pt x="338" y="4813"/>
                  </a:lnTo>
                  <a:lnTo>
                    <a:pt x="296" y="5067"/>
                  </a:lnTo>
                  <a:lnTo>
                    <a:pt x="211" y="5362"/>
                  </a:lnTo>
                  <a:lnTo>
                    <a:pt x="169" y="5615"/>
                  </a:lnTo>
                  <a:lnTo>
                    <a:pt x="127" y="5869"/>
                  </a:lnTo>
                  <a:lnTo>
                    <a:pt x="127" y="6122"/>
                  </a:lnTo>
                  <a:lnTo>
                    <a:pt x="127" y="6375"/>
                  </a:lnTo>
                  <a:lnTo>
                    <a:pt x="253" y="6840"/>
                  </a:lnTo>
                  <a:lnTo>
                    <a:pt x="380" y="7220"/>
                  </a:lnTo>
                  <a:lnTo>
                    <a:pt x="591" y="7557"/>
                  </a:lnTo>
                  <a:lnTo>
                    <a:pt x="760" y="7811"/>
                  </a:lnTo>
                  <a:lnTo>
                    <a:pt x="929" y="8022"/>
                  </a:lnTo>
                  <a:lnTo>
                    <a:pt x="1055" y="8233"/>
                  </a:lnTo>
                  <a:lnTo>
                    <a:pt x="1266" y="8402"/>
                  </a:lnTo>
                  <a:lnTo>
                    <a:pt x="1478" y="8613"/>
                  </a:lnTo>
                  <a:lnTo>
                    <a:pt x="1773" y="8824"/>
                  </a:lnTo>
                  <a:lnTo>
                    <a:pt x="2153" y="8993"/>
                  </a:lnTo>
                  <a:lnTo>
                    <a:pt x="2322" y="9035"/>
                  </a:lnTo>
                  <a:lnTo>
                    <a:pt x="2533" y="9077"/>
                  </a:lnTo>
                  <a:lnTo>
                    <a:pt x="2702" y="9077"/>
                  </a:lnTo>
                  <a:lnTo>
                    <a:pt x="2913" y="9035"/>
                  </a:lnTo>
                  <a:lnTo>
                    <a:pt x="3082" y="9204"/>
                  </a:lnTo>
                  <a:lnTo>
                    <a:pt x="3462" y="9668"/>
                  </a:lnTo>
                  <a:lnTo>
                    <a:pt x="3673" y="9964"/>
                  </a:lnTo>
                  <a:lnTo>
                    <a:pt x="3884" y="10343"/>
                  </a:lnTo>
                  <a:lnTo>
                    <a:pt x="4010" y="10766"/>
                  </a:lnTo>
                  <a:lnTo>
                    <a:pt x="4095" y="11188"/>
                  </a:lnTo>
                  <a:lnTo>
                    <a:pt x="4095" y="11399"/>
                  </a:lnTo>
                  <a:lnTo>
                    <a:pt x="4179" y="11610"/>
                  </a:lnTo>
                  <a:lnTo>
                    <a:pt x="4306" y="11779"/>
                  </a:lnTo>
                  <a:lnTo>
                    <a:pt x="4433" y="11948"/>
                  </a:lnTo>
                  <a:lnTo>
                    <a:pt x="4601" y="12116"/>
                  </a:lnTo>
                  <a:lnTo>
                    <a:pt x="4813" y="12243"/>
                  </a:lnTo>
                  <a:lnTo>
                    <a:pt x="5066" y="12370"/>
                  </a:lnTo>
                  <a:lnTo>
                    <a:pt x="5319" y="12496"/>
                  </a:lnTo>
                  <a:lnTo>
                    <a:pt x="5910" y="12623"/>
                  </a:lnTo>
                  <a:lnTo>
                    <a:pt x="6628" y="12707"/>
                  </a:lnTo>
                  <a:lnTo>
                    <a:pt x="7388" y="12707"/>
                  </a:lnTo>
                  <a:lnTo>
                    <a:pt x="8190" y="12581"/>
                  </a:lnTo>
                  <a:lnTo>
                    <a:pt x="8527" y="12116"/>
                  </a:lnTo>
                  <a:lnTo>
                    <a:pt x="8865" y="11610"/>
                  </a:lnTo>
                  <a:lnTo>
                    <a:pt x="9245" y="10892"/>
                  </a:lnTo>
                  <a:lnTo>
                    <a:pt x="9667" y="10048"/>
                  </a:lnTo>
                  <a:lnTo>
                    <a:pt x="10047" y="9119"/>
                  </a:lnTo>
                  <a:lnTo>
                    <a:pt x="10258" y="8655"/>
                  </a:lnTo>
                  <a:lnTo>
                    <a:pt x="10385" y="8148"/>
                  </a:lnTo>
                  <a:lnTo>
                    <a:pt x="10511" y="7642"/>
                  </a:lnTo>
                  <a:lnTo>
                    <a:pt x="10638" y="7093"/>
                  </a:lnTo>
                  <a:lnTo>
                    <a:pt x="10680" y="6375"/>
                  </a:lnTo>
                  <a:lnTo>
                    <a:pt x="10680" y="5573"/>
                  </a:lnTo>
                  <a:lnTo>
                    <a:pt x="10596" y="4771"/>
                  </a:lnTo>
                  <a:lnTo>
                    <a:pt x="10427" y="4011"/>
                  </a:lnTo>
                  <a:lnTo>
                    <a:pt x="10300" y="3631"/>
                  </a:lnTo>
                  <a:lnTo>
                    <a:pt x="10132" y="3251"/>
                  </a:lnTo>
                  <a:lnTo>
                    <a:pt x="9963" y="2872"/>
                  </a:lnTo>
                  <a:lnTo>
                    <a:pt x="9752" y="2492"/>
                  </a:lnTo>
                  <a:lnTo>
                    <a:pt x="9498" y="2154"/>
                  </a:lnTo>
                  <a:lnTo>
                    <a:pt x="9245" y="1816"/>
                  </a:lnTo>
                  <a:lnTo>
                    <a:pt x="8950" y="1521"/>
                  </a:lnTo>
                  <a:lnTo>
                    <a:pt x="8654" y="1267"/>
                  </a:lnTo>
                  <a:lnTo>
                    <a:pt x="8274" y="972"/>
                  </a:lnTo>
                  <a:lnTo>
                    <a:pt x="7894" y="761"/>
                  </a:lnTo>
                  <a:lnTo>
                    <a:pt x="7472" y="550"/>
                  </a:lnTo>
                  <a:lnTo>
                    <a:pt x="7008" y="381"/>
                  </a:lnTo>
                  <a:lnTo>
                    <a:pt x="6543" y="254"/>
                  </a:lnTo>
                  <a:lnTo>
                    <a:pt x="6079" y="128"/>
                  </a:lnTo>
                  <a:lnTo>
                    <a:pt x="5572" y="43"/>
                  </a:lnTo>
                  <a:lnTo>
                    <a:pt x="51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5966625" y="2547200"/>
              <a:ext cx="48575" cy="84475"/>
            </a:xfrm>
            <a:custGeom>
              <a:avLst/>
              <a:gdLst/>
              <a:ahLst/>
              <a:cxnLst/>
              <a:rect l="l" t="t" r="r" b="b"/>
              <a:pathLst>
                <a:path w="1943" h="3379" extrusionOk="0">
                  <a:moveTo>
                    <a:pt x="760" y="1"/>
                  </a:moveTo>
                  <a:lnTo>
                    <a:pt x="634" y="43"/>
                  </a:lnTo>
                  <a:lnTo>
                    <a:pt x="422" y="170"/>
                  </a:lnTo>
                  <a:lnTo>
                    <a:pt x="296" y="381"/>
                  </a:lnTo>
                  <a:lnTo>
                    <a:pt x="169" y="634"/>
                  </a:lnTo>
                  <a:lnTo>
                    <a:pt x="85" y="972"/>
                  </a:lnTo>
                  <a:lnTo>
                    <a:pt x="43" y="1310"/>
                  </a:lnTo>
                  <a:lnTo>
                    <a:pt x="0" y="1605"/>
                  </a:lnTo>
                  <a:lnTo>
                    <a:pt x="0" y="1943"/>
                  </a:lnTo>
                  <a:lnTo>
                    <a:pt x="43" y="2281"/>
                  </a:lnTo>
                  <a:lnTo>
                    <a:pt x="127" y="2576"/>
                  </a:lnTo>
                  <a:lnTo>
                    <a:pt x="254" y="2872"/>
                  </a:lnTo>
                  <a:lnTo>
                    <a:pt x="422" y="3083"/>
                  </a:lnTo>
                  <a:lnTo>
                    <a:pt x="591" y="3251"/>
                  </a:lnTo>
                  <a:lnTo>
                    <a:pt x="760" y="3336"/>
                  </a:lnTo>
                  <a:lnTo>
                    <a:pt x="971" y="3378"/>
                  </a:lnTo>
                  <a:lnTo>
                    <a:pt x="1182" y="3294"/>
                  </a:lnTo>
                  <a:lnTo>
                    <a:pt x="1478" y="2998"/>
                  </a:lnTo>
                  <a:lnTo>
                    <a:pt x="1731" y="2618"/>
                  </a:lnTo>
                  <a:lnTo>
                    <a:pt x="1900" y="2238"/>
                  </a:lnTo>
                  <a:lnTo>
                    <a:pt x="1942" y="1774"/>
                  </a:lnTo>
                  <a:lnTo>
                    <a:pt x="1942" y="1478"/>
                  </a:lnTo>
                  <a:lnTo>
                    <a:pt x="1900" y="1183"/>
                  </a:lnTo>
                  <a:lnTo>
                    <a:pt x="1816" y="887"/>
                  </a:lnTo>
                  <a:lnTo>
                    <a:pt x="1689" y="592"/>
                  </a:lnTo>
                  <a:lnTo>
                    <a:pt x="1520" y="381"/>
                  </a:lnTo>
                  <a:lnTo>
                    <a:pt x="1351" y="170"/>
                  </a:lnTo>
                  <a:lnTo>
                    <a:pt x="1098" y="43"/>
                  </a:lnTo>
                  <a:lnTo>
                    <a:pt x="88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5987725" y="2707625"/>
              <a:ext cx="192100" cy="100275"/>
            </a:xfrm>
            <a:custGeom>
              <a:avLst/>
              <a:gdLst/>
              <a:ahLst/>
              <a:cxnLst/>
              <a:rect l="l" t="t" r="r" b="b"/>
              <a:pathLst>
                <a:path w="7684" h="4011" extrusionOk="0">
                  <a:moveTo>
                    <a:pt x="6333" y="1"/>
                  </a:moveTo>
                  <a:lnTo>
                    <a:pt x="5362" y="43"/>
                  </a:lnTo>
                  <a:lnTo>
                    <a:pt x="4475" y="169"/>
                  </a:lnTo>
                  <a:lnTo>
                    <a:pt x="3716" y="380"/>
                  </a:lnTo>
                  <a:lnTo>
                    <a:pt x="3040" y="634"/>
                  </a:lnTo>
                  <a:lnTo>
                    <a:pt x="2449" y="929"/>
                  </a:lnTo>
                  <a:lnTo>
                    <a:pt x="1943" y="1267"/>
                  </a:lnTo>
                  <a:lnTo>
                    <a:pt x="1478" y="1647"/>
                  </a:lnTo>
                  <a:lnTo>
                    <a:pt x="1140" y="1985"/>
                  </a:lnTo>
                  <a:lnTo>
                    <a:pt x="803" y="2365"/>
                  </a:lnTo>
                  <a:lnTo>
                    <a:pt x="592" y="2745"/>
                  </a:lnTo>
                  <a:lnTo>
                    <a:pt x="381" y="3082"/>
                  </a:lnTo>
                  <a:lnTo>
                    <a:pt x="212" y="3378"/>
                  </a:lnTo>
                  <a:lnTo>
                    <a:pt x="43" y="3842"/>
                  </a:lnTo>
                  <a:lnTo>
                    <a:pt x="1" y="4011"/>
                  </a:lnTo>
                  <a:lnTo>
                    <a:pt x="7684" y="2027"/>
                  </a:lnTo>
                  <a:lnTo>
                    <a:pt x="6333"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5987725" y="2707625"/>
              <a:ext cx="192100" cy="100275"/>
            </a:xfrm>
            <a:custGeom>
              <a:avLst/>
              <a:gdLst/>
              <a:ahLst/>
              <a:cxnLst/>
              <a:rect l="l" t="t" r="r" b="b"/>
              <a:pathLst>
                <a:path w="7684" h="4011" fill="none" extrusionOk="0">
                  <a:moveTo>
                    <a:pt x="1" y="4011"/>
                  </a:moveTo>
                  <a:lnTo>
                    <a:pt x="1" y="4011"/>
                  </a:lnTo>
                  <a:lnTo>
                    <a:pt x="43" y="3842"/>
                  </a:lnTo>
                  <a:lnTo>
                    <a:pt x="212" y="3378"/>
                  </a:lnTo>
                  <a:lnTo>
                    <a:pt x="381" y="3082"/>
                  </a:lnTo>
                  <a:lnTo>
                    <a:pt x="592" y="2745"/>
                  </a:lnTo>
                  <a:lnTo>
                    <a:pt x="803" y="2365"/>
                  </a:lnTo>
                  <a:lnTo>
                    <a:pt x="1140" y="1985"/>
                  </a:lnTo>
                  <a:lnTo>
                    <a:pt x="1478" y="1647"/>
                  </a:lnTo>
                  <a:lnTo>
                    <a:pt x="1943" y="1267"/>
                  </a:lnTo>
                  <a:lnTo>
                    <a:pt x="2449" y="929"/>
                  </a:lnTo>
                  <a:lnTo>
                    <a:pt x="3040" y="634"/>
                  </a:lnTo>
                  <a:lnTo>
                    <a:pt x="3716" y="380"/>
                  </a:lnTo>
                  <a:lnTo>
                    <a:pt x="4475" y="169"/>
                  </a:lnTo>
                  <a:lnTo>
                    <a:pt x="5362" y="43"/>
                  </a:lnTo>
                  <a:lnTo>
                    <a:pt x="6333" y="1"/>
                  </a:lnTo>
                  <a:lnTo>
                    <a:pt x="7684" y="2027"/>
                  </a:lnTo>
                  <a:lnTo>
                    <a:pt x="1" y="4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5993000" y="2707625"/>
              <a:ext cx="174175" cy="84450"/>
            </a:xfrm>
            <a:custGeom>
              <a:avLst/>
              <a:gdLst/>
              <a:ahLst/>
              <a:cxnLst/>
              <a:rect l="l" t="t" r="r" b="b"/>
              <a:pathLst>
                <a:path w="6967" h="3378" extrusionOk="0">
                  <a:moveTo>
                    <a:pt x="6037" y="1"/>
                  </a:moveTo>
                  <a:lnTo>
                    <a:pt x="5362" y="43"/>
                  </a:lnTo>
                  <a:lnTo>
                    <a:pt x="4771" y="85"/>
                  </a:lnTo>
                  <a:lnTo>
                    <a:pt x="4180" y="212"/>
                  </a:lnTo>
                  <a:lnTo>
                    <a:pt x="3673" y="338"/>
                  </a:lnTo>
                  <a:lnTo>
                    <a:pt x="3167" y="507"/>
                  </a:lnTo>
                  <a:lnTo>
                    <a:pt x="2745" y="676"/>
                  </a:lnTo>
                  <a:lnTo>
                    <a:pt x="2323" y="887"/>
                  </a:lnTo>
                  <a:lnTo>
                    <a:pt x="1985" y="1098"/>
                  </a:lnTo>
                  <a:lnTo>
                    <a:pt x="1647" y="1351"/>
                  </a:lnTo>
                  <a:lnTo>
                    <a:pt x="1309" y="1605"/>
                  </a:lnTo>
                  <a:lnTo>
                    <a:pt x="1056" y="1858"/>
                  </a:lnTo>
                  <a:lnTo>
                    <a:pt x="592" y="2407"/>
                  </a:lnTo>
                  <a:lnTo>
                    <a:pt x="254" y="2956"/>
                  </a:lnTo>
                  <a:lnTo>
                    <a:pt x="1" y="3378"/>
                  </a:lnTo>
                  <a:lnTo>
                    <a:pt x="676" y="3040"/>
                  </a:lnTo>
                  <a:lnTo>
                    <a:pt x="1436" y="2660"/>
                  </a:lnTo>
                  <a:lnTo>
                    <a:pt x="2238" y="2322"/>
                  </a:lnTo>
                  <a:lnTo>
                    <a:pt x="3125" y="2027"/>
                  </a:lnTo>
                  <a:lnTo>
                    <a:pt x="4011" y="1731"/>
                  </a:lnTo>
                  <a:lnTo>
                    <a:pt x="4982" y="1478"/>
                  </a:lnTo>
                  <a:lnTo>
                    <a:pt x="5953" y="1309"/>
                  </a:lnTo>
                  <a:lnTo>
                    <a:pt x="6966" y="1225"/>
                  </a:lnTo>
                  <a:lnTo>
                    <a:pt x="6122" y="1"/>
                  </a:lnTo>
                  <a:close/>
                </a:path>
              </a:pathLst>
            </a:custGeom>
            <a:solidFill>
              <a:srgbClr val="E9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5993000" y="2707625"/>
              <a:ext cx="174175" cy="84450"/>
            </a:xfrm>
            <a:custGeom>
              <a:avLst/>
              <a:gdLst/>
              <a:ahLst/>
              <a:cxnLst/>
              <a:rect l="l" t="t" r="r" b="b"/>
              <a:pathLst>
                <a:path w="6967" h="3378" fill="none" extrusionOk="0">
                  <a:moveTo>
                    <a:pt x="6037" y="1"/>
                  </a:moveTo>
                  <a:lnTo>
                    <a:pt x="6037" y="1"/>
                  </a:lnTo>
                  <a:lnTo>
                    <a:pt x="5362" y="43"/>
                  </a:lnTo>
                  <a:lnTo>
                    <a:pt x="5362" y="43"/>
                  </a:lnTo>
                  <a:lnTo>
                    <a:pt x="4771" y="85"/>
                  </a:lnTo>
                  <a:lnTo>
                    <a:pt x="4180" y="212"/>
                  </a:lnTo>
                  <a:lnTo>
                    <a:pt x="3673" y="338"/>
                  </a:lnTo>
                  <a:lnTo>
                    <a:pt x="3167" y="507"/>
                  </a:lnTo>
                  <a:lnTo>
                    <a:pt x="2745" y="676"/>
                  </a:lnTo>
                  <a:lnTo>
                    <a:pt x="2323" y="887"/>
                  </a:lnTo>
                  <a:lnTo>
                    <a:pt x="1985" y="1098"/>
                  </a:lnTo>
                  <a:lnTo>
                    <a:pt x="1647" y="1351"/>
                  </a:lnTo>
                  <a:lnTo>
                    <a:pt x="1647" y="1351"/>
                  </a:lnTo>
                  <a:lnTo>
                    <a:pt x="1309" y="1605"/>
                  </a:lnTo>
                  <a:lnTo>
                    <a:pt x="1056" y="1858"/>
                  </a:lnTo>
                  <a:lnTo>
                    <a:pt x="592" y="2407"/>
                  </a:lnTo>
                  <a:lnTo>
                    <a:pt x="254" y="2956"/>
                  </a:lnTo>
                  <a:lnTo>
                    <a:pt x="1" y="3378"/>
                  </a:lnTo>
                  <a:lnTo>
                    <a:pt x="1" y="3378"/>
                  </a:lnTo>
                  <a:lnTo>
                    <a:pt x="676" y="3040"/>
                  </a:lnTo>
                  <a:lnTo>
                    <a:pt x="1436" y="2660"/>
                  </a:lnTo>
                  <a:lnTo>
                    <a:pt x="2238" y="2322"/>
                  </a:lnTo>
                  <a:lnTo>
                    <a:pt x="3125" y="2027"/>
                  </a:lnTo>
                  <a:lnTo>
                    <a:pt x="4011" y="1731"/>
                  </a:lnTo>
                  <a:lnTo>
                    <a:pt x="4982" y="1478"/>
                  </a:lnTo>
                  <a:lnTo>
                    <a:pt x="5953" y="1309"/>
                  </a:lnTo>
                  <a:lnTo>
                    <a:pt x="6966" y="1225"/>
                  </a:lnTo>
                  <a:lnTo>
                    <a:pt x="6122" y="1"/>
                  </a:lnTo>
                  <a:lnTo>
                    <a:pt x="6122" y="1"/>
                  </a:lnTo>
                  <a:lnTo>
                    <a:pt x="60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6109100" y="4306500"/>
              <a:ext cx="117175" cy="180475"/>
            </a:xfrm>
            <a:custGeom>
              <a:avLst/>
              <a:gdLst/>
              <a:ahLst/>
              <a:cxnLst/>
              <a:rect l="l" t="t" r="r" b="b"/>
              <a:pathLst>
                <a:path w="4687" h="7219" extrusionOk="0">
                  <a:moveTo>
                    <a:pt x="3124" y="0"/>
                  </a:moveTo>
                  <a:lnTo>
                    <a:pt x="0" y="42"/>
                  </a:lnTo>
                  <a:lnTo>
                    <a:pt x="1562" y="7219"/>
                  </a:lnTo>
                  <a:lnTo>
                    <a:pt x="4686" y="7177"/>
                  </a:lnTo>
                  <a:lnTo>
                    <a:pt x="3124"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6109100" y="4306500"/>
              <a:ext cx="117175" cy="180475"/>
            </a:xfrm>
            <a:custGeom>
              <a:avLst/>
              <a:gdLst/>
              <a:ahLst/>
              <a:cxnLst/>
              <a:rect l="l" t="t" r="r" b="b"/>
              <a:pathLst>
                <a:path w="4687" h="7219" fill="none" extrusionOk="0">
                  <a:moveTo>
                    <a:pt x="4686" y="7177"/>
                  </a:moveTo>
                  <a:lnTo>
                    <a:pt x="1562" y="7219"/>
                  </a:lnTo>
                  <a:lnTo>
                    <a:pt x="0" y="42"/>
                  </a:lnTo>
                  <a:lnTo>
                    <a:pt x="3124" y="0"/>
                  </a:lnTo>
                  <a:lnTo>
                    <a:pt x="4686" y="7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5908575" y="3422100"/>
              <a:ext cx="419000" cy="959350"/>
            </a:xfrm>
            <a:custGeom>
              <a:avLst/>
              <a:gdLst/>
              <a:ahLst/>
              <a:cxnLst/>
              <a:rect l="l" t="t" r="r" b="b"/>
              <a:pathLst>
                <a:path w="16760" h="38374" extrusionOk="0">
                  <a:moveTo>
                    <a:pt x="16760" y="1"/>
                  </a:moveTo>
                  <a:lnTo>
                    <a:pt x="15282" y="338"/>
                  </a:lnTo>
                  <a:lnTo>
                    <a:pt x="13805" y="718"/>
                  </a:lnTo>
                  <a:lnTo>
                    <a:pt x="12327" y="1098"/>
                  </a:lnTo>
                  <a:lnTo>
                    <a:pt x="10934" y="1478"/>
                  </a:lnTo>
                  <a:lnTo>
                    <a:pt x="9541" y="1943"/>
                  </a:lnTo>
                  <a:lnTo>
                    <a:pt x="8190" y="2365"/>
                  </a:lnTo>
                  <a:lnTo>
                    <a:pt x="6924" y="2829"/>
                  </a:lnTo>
                  <a:lnTo>
                    <a:pt x="5742" y="3293"/>
                  </a:lnTo>
                  <a:lnTo>
                    <a:pt x="4644" y="3800"/>
                  </a:lnTo>
                  <a:lnTo>
                    <a:pt x="3631" y="4307"/>
                  </a:lnTo>
                  <a:lnTo>
                    <a:pt x="2744" y="4771"/>
                  </a:lnTo>
                  <a:lnTo>
                    <a:pt x="1985" y="5277"/>
                  </a:lnTo>
                  <a:lnTo>
                    <a:pt x="1309" y="5784"/>
                  </a:lnTo>
                  <a:lnTo>
                    <a:pt x="803" y="6291"/>
                  </a:lnTo>
                  <a:lnTo>
                    <a:pt x="634" y="6502"/>
                  </a:lnTo>
                  <a:lnTo>
                    <a:pt x="465" y="6755"/>
                  </a:lnTo>
                  <a:lnTo>
                    <a:pt x="338" y="7008"/>
                  </a:lnTo>
                  <a:lnTo>
                    <a:pt x="254" y="7219"/>
                  </a:lnTo>
                  <a:lnTo>
                    <a:pt x="127" y="7937"/>
                  </a:lnTo>
                  <a:lnTo>
                    <a:pt x="43" y="8697"/>
                  </a:lnTo>
                  <a:lnTo>
                    <a:pt x="1" y="9583"/>
                  </a:lnTo>
                  <a:lnTo>
                    <a:pt x="43" y="10512"/>
                  </a:lnTo>
                  <a:lnTo>
                    <a:pt x="85" y="11483"/>
                  </a:lnTo>
                  <a:lnTo>
                    <a:pt x="169" y="12538"/>
                  </a:lnTo>
                  <a:lnTo>
                    <a:pt x="296" y="13678"/>
                  </a:lnTo>
                  <a:lnTo>
                    <a:pt x="465" y="14818"/>
                  </a:lnTo>
                  <a:lnTo>
                    <a:pt x="929" y="17266"/>
                  </a:lnTo>
                  <a:lnTo>
                    <a:pt x="1436" y="19799"/>
                  </a:lnTo>
                  <a:lnTo>
                    <a:pt x="2069" y="22374"/>
                  </a:lnTo>
                  <a:lnTo>
                    <a:pt x="2702" y="24992"/>
                  </a:lnTo>
                  <a:lnTo>
                    <a:pt x="3167" y="26680"/>
                  </a:lnTo>
                  <a:lnTo>
                    <a:pt x="3673" y="28369"/>
                  </a:lnTo>
                  <a:lnTo>
                    <a:pt x="4180" y="30057"/>
                  </a:lnTo>
                  <a:lnTo>
                    <a:pt x="4729" y="31746"/>
                  </a:lnTo>
                  <a:lnTo>
                    <a:pt x="5320" y="33434"/>
                  </a:lnTo>
                  <a:lnTo>
                    <a:pt x="5953" y="35081"/>
                  </a:lnTo>
                  <a:lnTo>
                    <a:pt x="6586" y="36727"/>
                  </a:lnTo>
                  <a:lnTo>
                    <a:pt x="7261" y="38373"/>
                  </a:lnTo>
                  <a:lnTo>
                    <a:pt x="12918" y="37951"/>
                  </a:lnTo>
                  <a:lnTo>
                    <a:pt x="12538" y="36389"/>
                  </a:lnTo>
                  <a:lnTo>
                    <a:pt x="12116" y="34616"/>
                  </a:lnTo>
                  <a:lnTo>
                    <a:pt x="11652" y="32337"/>
                  </a:lnTo>
                  <a:lnTo>
                    <a:pt x="11103" y="29677"/>
                  </a:lnTo>
                  <a:lnTo>
                    <a:pt x="10596" y="26765"/>
                  </a:lnTo>
                  <a:lnTo>
                    <a:pt x="10132" y="23641"/>
                  </a:lnTo>
                  <a:lnTo>
                    <a:pt x="9921" y="22079"/>
                  </a:lnTo>
                  <a:lnTo>
                    <a:pt x="9752" y="20517"/>
                  </a:lnTo>
                  <a:lnTo>
                    <a:pt x="9583" y="18617"/>
                  </a:lnTo>
                  <a:lnTo>
                    <a:pt x="9457" y="16844"/>
                  </a:lnTo>
                  <a:lnTo>
                    <a:pt x="9414" y="15240"/>
                  </a:lnTo>
                  <a:lnTo>
                    <a:pt x="9499" y="13847"/>
                  </a:lnTo>
                  <a:lnTo>
                    <a:pt x="9541" y="13214"/>
                  </a:lnTo>
                  <a:lnTo>
                    <a:pt x="9625" y="12623"/>
                  </a:lnTo>
                  <a:lnTo>
                    <a:pt x="9752" y="12116"/>
                  </a:lnTo>
                  <a:lnTo>
                    <a:pt x="9879" y="11694"/>
                  </a:lnTo>
                  <a:lnTo>
                    <a:pt x="10048" y="11356"/>
                  </a:lnTo>
                  <a:lnTo>
                    <a:pt x="10259" y="11061"/>
                  </a:lnTo>
                  <a:lnTo>
                    <a:pt x="10512" y="10892"/>
                  </a:lnTo>
                  <a:lnTo>
                    <a:pt x="10765" y="10765"/>
                  </a:lnTo>
                  <a:lnTo>
                    <a:pt x="11187" y="10681"/>
                  </a:lnTo>
                  <a:lnTo>
                    <a:pt x="11694" y="10639"/>
                  </a:lnTo>
                  <a:lnTo>
                    <a:pt x="13045" y="10596"/>
                  </a:lnTo>
                  <a:lnTo>
                    <a:pt x="14776" y="10596"/>
                  </a:lnTo>
                  <a:lnTo>
                    <a:pt x="16760" y="10639"/>
                  </a:lnTo>
                  <a:lnTo>
                    <a:pt x="167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5908575" y="3422100"/>
              <a:ext cx="419000" cy="959350"/>
            </a:xfrm>
            <a:custGeom>
              <a:avLst/>
              <a:gdLst/>
              <a:ahLst/>
              <a:cxnLst/>
              <a:rect l="l" t="t" r="r" b="b"/>
              <a:pathLst>
                <a:path w="16760" h="38374" fill="none" extrusionOk="0">
                  <a:moveTo>
                    <a:pt x="2702" y="24992"/>
                  </a:moveTo>
                  <a:lnTo>
                    <a:pt x="2702" y="24992"/>
                  </a:lnTo>
                  <a:lnTo>
                    <a:pt x="3167" y="26680"/>
                  </a:lnTo>
                  <a:lnTo>
                    <a:pt x="3673" y="28369"/>
                  </a:lnTo>
                  <a:lnTo>
                    <a:pt x="4180" y="30057"/>
                  </a:lnTo>
                  <a:lnTo>
                    <a:pt x="4729" y="31746"/>
                  </a:lnTo>
                  <a:lnTo>
                    <a:pt x="5320" y="33434"/>
                  </a:lnTo>
                  <a:lnTo>
                    <a:pt x="5953" y="35081"/>
                  </a:lnTo>
                  <a:lnTo>
                    <a:pt x="6586" y="36727"/>
                  </a:lnTo>
                  <a:lnTo>
                    <a:pt x="7261" y="38373"/>
                  </a:lnTo>
                  <a:lnTo>
                    <a:pt x="12918" y="37951"/>
                  </a:lnTo>
                  <a:lnTo>
                    <a:pt x="12918" y="37951"/>
                  </a:lnTo>
                  <a:lnTo>
                    <a:pt x="12538" y="36389"/>
                  </a:lnTo>
                  <a:lnTo>
                    <a:pt x="12116" y="34616"/>
                  </a:lnTo>
                  <a:lnTo>
                    <a:pt x="11652" y="32337"/>
                  </a:lnTo>
                  <a:lnTo>
                    <a:pt x="11103" y="29677"/>
                  </a:lnTo>
                  <a:lnTo>
                    <a:pt x="10596" y="26765"/>
                  </a:lnTo>
                  <a:lnTo>
                    <a:pt x="10132" y="23641"/>
                  </a:lnTo>
                  <a:lnTo>
                    <a:pt x="9921" y="22079"/>
                  </a:lnTo>
                  <a:lnTo>
                    <a:pt x="9752" y="20517"/>
                  </a:lnTo>
                  <a:lnTo>
                    <a:pt x="9752" y="20517"/>
                  </a:lnTo>
                  <a:lnTo>
                    <a:pt x="9583" y="18617"/>
                  </a:lnTo>
                  <a:lnTo>
                    <a:pt x="9457" y="16844"/>
                  </a:lnTo>
                  <a:lnTo>
                    <a:pt x="9414" y="15240"/>
                  </a:lnTo>
                  <a:lnTo>
                    <a:pt x="9499" y="13847"/>
                  </a:lnTo>
                  <a:lnTo>
                    <a:pt x="9541" y="13214"/>
                  </a:lnTo>
                  <a:lnTo>
                    <a:pt x="9625" y="12623"/>
                  </a:lnTo>
                  <a:lnTo>
                    <a:pt x="9752" y="12116"/>
                  </a:lnTo>
                  <a:lnTo>
                    <a:pt x="9879" y="11694"/>
                  </a:lnTo>
                  <a:lnTo>
                    <a:pt x="10048" y="11356"/>
                  </a:lnTo>
                  <a:lnTo>
                    <a:pt x="10259" y="11061"/>
                  </a:lnTo>
                  <a:lnTo>
                    <a:pt x="10512" y="10892"/>
                  </a:lnTo>
                  <a:lnTo>
                    <a:pt x="10765" y="10765"/>
                  </a:lnTo>
                  <a:lnTo>
                    <a:pt x="10765" y="10765"/>
                  </a:lnTo>
                  <a:lnTo>
                    <a:pt x="11187" y="10681"/>
                  </a:lnTo>
                  <a:lnTo>
                    <a:pt x="11694" y="10639"/>
                  </a:lnTo>
                  <a:lnTo>
                    <a:pt x="13045" y="10596"/>
                  </a:lnTo>
                  <a:lnTo>
                    <a:pt x="14776" y="10596"/>
                  </a:lnTo>
                  <a:lnTo>
                    <a:pt x="16760" y="10639"/>
                  </a:lnTo>
                  <a:lnTo>
                    <a:pt x="16760" y="1"/>
                  </a:lnTo>
                  <a:lnTo>
                    <a:pt x="16760" y="1"/>
                  </a:lnTo>
                  <a:lnTo>
                    <a:pt x="15282" y="338"/>
                  </a:lnTo>
                  <a:lnTo>
                    <a:pt x="13805" y="718"/>
                  </a:lnTo>
                  <a:lnTo>
                    <a:pt x="12327" y="1098"/>
                  </a:lnTo>
                  <a:lnTo>
                    <a:pt x="10934" y="1478"/>
                  </a:lnTo>
                  <a:lnTo>
                    <a:pt x="9541" y="1943"/>
                  </a:lnTo>
                  <a:lnTo>
                    <a:pt x="8190" y="2365"/>
                  </a:lnTo>
                  <a:lnTo>
                    <a:pt x="6924" y="2829"/>
                  </a:lnTo>
                  <a:lnTo>
                    <a:pt x="5742" y="3293"/>
                  </a:lnTo>
                  <a:lnTo>
                    <a:pt x="4644" y="3800"/>
                  </a:lnTo>
                  <a:lnTo>
                    <a:pt x="3631" y="4307"/>
                  </a:lnTo>
                  <a:lnTo>
                    <a:pt x="2744" y="4771"/>
                  </a:lnTo>
                  <a:lnTo>
                    <a:pt x="1985" y="5277"/>
                  </a:lnTo>
                  <a:lnTo>
                    <a:pt x="1309" y="5784"/>
                  </a:lnTo>
                  <a:lnTo>
                    <a:pt x="803" y="6291"/>
                  </a:lnTo>
                  <a:lnTo>
                    <a:pt x="634" y="6502"/>
                  </a:lnTo>
                  <a:lnTo>
                    <a:pt x="465" y="6755"/>
                  </a:lnTo>
                  <a:lnTo>
                    <a:pt x="338" y="7008"/>
                  </a:lnTo>
                  <a:lnTo>
                    <a:pt x="254" y="7219"/>
                  </a:lnTo>
                  <a:lnTo>
                    <a:pt x="254" y="7219"/>
                  </a:lnTo>
                  <a:lnTo>
                    <a:pt x="127" y="7937"/>
                  </a:lnTo>
                  <a:lnTo>
                    <a:pt x="43" y="8697"/>
                  </a:lnTo>
                  <a:lnTo>
                    <a:pt x="1" y="9583"/>
                  </a:lnTo>
                  <a:lnTo>
                    <a:pt x="43" y="10512"/>
                  </a:lnTo>
                  <a:lnTo>
                    <a:pt x="85" y="11483"/>
                  </a:lnTo>
                  <a:lnTo>
                    <a:pt x="169" y="12538"/>
                  </a:lnTo>
                  <a:lnTo>
                    <a:pt x="296" y="13678"/>
                  </a:lnTo>
                  <a:lnTo>
                    <a:pt x="465" y="14818"/>
                  </a:lnTo>
                  <a:lnTo>
                    <a:pt x="929" y="17266"/>
                  </a:lnTo>
                  <a:lnTo>
                    <a:pt x="1436" y="19799"/>
                  </a:lnTo>
                  <a:lnTo>
                    <a:pt x="2069" y="22374"/>
                  </a:lnTo>
                  <a:lnTo>
                    <a:pt x="2702" y="249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6052100" y="4306500"/>
              <a:ext cx="194225" cy="82325"/>
            </a:xfrm>
            <a:custGeom>
              <a:avLst/>
              <a:gdLst/>
              <a:ahLst/>
              <a:cxnLst/>
              <a:rect l="l" t="t" r="r" b="b"/>
              <a:pathLst>
                <a:path w="7769" h="3293" extrusionOk="0">
                  <a:moveTo>
                    <a:pt x="7473" y="0"/>
                  </a:moveTo>
                  <a:lnTo>
                    <a:pt x="1" y="338"/>
                  </a:lnTo>
                  <a:lnTo>
                    <a:pt x="1014" y="3293"/>
                  </a:lnTo>
                  <a:lnTo>
                    <a:pt x="7768" y="2829"/>
                  </a:lnTo>
                  <a:lnTo>
                    <a:pt x="7473"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6052100" y="4306500"/>
              <a:ext cx="194225" cy="82325"/>
            </a:xfrm>
            <a:custGeom>
              <a:avLst/>
              <a:gdLst/>
              <a:ahLst/>
              <a:cxnLst/>
              <a:rect l="l" t="t" r="r" b="b"/>
              <a:pathLst>
                <a:path w="7769" h="3293" fill="none" extrusionOk="0">
                  <a:moveTo>
                    <a:pt x="7768" y="2829"/>
                  </a:moveTo>
                  <a:lnTo>
                    <a:pt x="1014" y="3293"/>
                  </a:lnTo>
                  <a:lnTo>
                    <a:pt x="1" y="338"/>
                  </a:lnTo>
                  <a:lnTo>
                    <a:pt x="7473" y="0"/>
                  </a:lnTo>
                  <a:lnTo>
                    <a:pt x="7768" y="28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6093275" y="4451075"/>
              <a:ext cx="43275" cy="38025"/>
            </a:xfrm>
            <a:custGeom>
              <a:avLst/>
              <a:gdLst/>
              <a:ahLst/>
              <a:cxnLst/>
              <a:rect l="l" t="t" r="r" b="b"/>
              <a:pathLst>
                <a:path w="1731" h="1521" extrusionOk="0">
                  <a:moveTo>
                    <a:pt x="1055" y="127"/>
                  </a:moveTo>
                  <a:lnTo>
                    <a:pt x="1140" y="169"/>
                  </a:lnTo>
                  <a:lnTo>
                    <a:pt x="1182" y="212"/>
                  </a:lnTo>
                  <a:lnTo>
                    <a:pt x="1309" y="423"/>
                  </a:lnTo>
                  <a:lnTo>
                    <a:pt x="1393" y="634"/>
                  </a:lnTo>
                  <a:lnTo>
                    <a:pt x="1435" y="887"/>
                  </a:lnTo>
                  <a:lnTo>
                    <a:pt x="1478" y="1140"/>
                  </a:lnTo>
                  <a:lnTo>
                    <a:pt x="1393" y="1098"/>
                  </a:lnTo>
                  <a:lnTo>
                    <a:pt x="1224" y="929"/>
                  </a:lnTo>
                  <a:lnTo>
                    <a:pt x="1055" y="718"/>
                  </a:lnTo>
                  <a:lnTo>
                    <a:pt x="929" y="507"/>
                  </a:lnTo>
                  <a:lnTo>
                    <a:pt x="887" y="254"/>
                  </a:lnTo>
                  <a:lnTo>
                    <a:pt x="887" y="212"/>
                  </a:lnTo>
                  <a:lnTo>
                    <a:pt x="1013" y="127"/>
                  </a:lnTo>
                  <a:close/>
                  <a:moveTo>
                    <a:pt x="338" y="887"/>
                  </a:moveTo>
                  <a:lnTo>
                    <a:pt x="464" y="929"/>
                  </a:lnTo>
                  <a:lnTo>
                    <a:pt x="718" y="972"/>
                  </a:lnTo>
                  <a:lnTo>
                    <a:pt x="1055" y="1098"/>
                  </a:lnTo>
                  <a:lnTo>
                    <a:pt x="1351" y="1267"/>
                  </a:lnTo>
                  <a:lnTo>
                    <a:pt x="971" y="1352"/>
                  </a:lnTo>
                  <a:lnTo>
                    <a:pt x="633" y="1394"/>
                  </a:lnTo>
                  <a:lnTo>
                    <a:pt x="380" y="1352"/>
                  </a:lnTo>
                  <a:lnTo>
                    <a:pt x="253" y="1267"/>
                  </a:lnTo>
                  <a:lnTo>
                    <a:pt x="169" y="1183"/>
                  </a:lnTo>
                  <a:lnTo>
                    <a:pt x="169" y="1014"/>
                  </a:lnTo>
                  <a:lnTo>
                    <a:pt x="211" y="972"/>
                  </a:lnTo>
                  <a:lnTo>
                    <a:pt x="253" y="929"/>
                  </a:lnTo>
                  <a:lnTo>
                    <a:pt x="338" y="887"/>
                  </a:lnTo>
                  <a:close/>
                  <a:moveTo>
                    <a:pt x="929" y="1"/>
                  </a:moveTo>
                  <a:lnTo>
                    <a:pt x="844" y="85"/>
                  </a:lnTo>
                  <a:lnTo>
                    <a:pt x="760" y="127"/>
                  </a:lnTo>
                  <a:lnTo>
                    <a:pt x="760" y="212"/>
                  </a:lnTo>
                  <a:lnTo>
                    <a:pt x="760" y="423"/>
                  </a:lnTo>
                  <a:lnTo>
                    <a:pt x="844" y="592"/>
                  </a:lnTo>
                  <a:lnTo>
                    <a:pt x="929" y="803"/>
                  </a:lnTo>
                  <a:lnTo>
                    <a:pt x="1055" y="929"/>
                  </a:lnTo>
                  <a:lnTo>
                    <a:pt x="844" y="845"/>
                  </a:lnTo>
                  <a:lnTo>
                    <a:pt x="633" y="803"/>
                  </a:lnTo>
                  <a:lnTo>
                    <a:pt x="422" y="761"/>
                  </a:lnTo>
                  <a:lnTo>
                    <a:pt x="169" y="803"/>
                  </a:lnTo>
                  <a:lnTo>
                    <a:pt x="85" y="887"/>
                  </a:lnTo>
                  <a:lnTo>
                    <a:pt x="42" y="1014"/>
                  </a:lnTo>
                  <a:lnTo>
                    <a:pt x="0" y="1098"/>
                  </a:lnTo>
                  <a:lnTo>
                    <a:pt x="42" y="1225"/>
                  </a:lnTo>
                  <a:lnTo>
                    <a:pt x="85" y="1309"/>
                  </a:lnTo>
                  <a:lnTo>
                    <a:pt x="127" y="1394"/>
                  </a:lnTo>
                  <a:lnTo>
                    <a:pt x="296" y="1478"/>
                  </a:lnTo>
                  <a:lnTo>
                    <a:pt x="422" y="1520"/>
                  </a:lnTo>
                  <a:lnTo>
                    <a:pt x="718" y="1520"/>
                  </a:lnTo>
                  <a:lnTo>
                    <a:pt x="1140" y="1478"/>
                  </a:lnTo>
                  <a:lnTo>
                    <a:pt x="1562" y="1352"/>
                  </a:lnTo>
                  <a:lnTo>
                    <a:pt x="1604" y="1352"/>
                  </a:lnTo>
                  <a:lnTo>
                    <a:pt x="1646" y="1309"/>
                  </a:lnTo>
                  <a:lnTo>
                    <a:pt x="1731" y="1309"/>
                  </a:lnTo>
                  <a:lnTo>
                    <a:pt x="1731" y="1098"/>
                  </a:lnTo>
                  <a:lnTo>
                    <a:pt x="1646" y="761"/>
                  </a:lnTo>
                  <a:lnTo>
                    <a:pt x="1562" y="381"/>
                  </a:lnTo>
                  <a:lnTo>
                    <a:pt x="1478" y="212"/>
                  </a:lnTo>
                  <a:lnTo>
                    <a:pt x="1351" y="85"/>
                  </a:lnTo>
                  <a:lnTo>
                    <a:pt x="1182"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6093275" y="4451075"/>
              <a:ext cx="43275" cy="38025"/>
            </a:xfrm>
            <a:custGeom>
              <a:avLst/>
              <a:gdLst/>
              <a:ahLst/>
              <a:cxnLst/>
              <a:rect l="l" t="t" r="r" b="b"/>
              <a:pathLst>
                <a:path w="1731" h="1521" fill="none" extrusionOk="0">
                  <a:moveTo>
                    <a:pt x="1731" y="1309"/>
                  </a:moveTo>
                  <a:lnTo>
                    <a:pt x="1731" y="1309"/>
                  </a:lnTo>
                  <a:lnTo>
                    <a:pt x="1731" y="1098"/>
                  </a:lnTo>
                  <a:lnTo>
                    <a:pt x="1646" y="761"/>
                  </a:lnTo>
                  <a:lnTo>
                    <a:pt x="1562" y="381"/>
                  </a:lnTo>
                  <a:lnTo>
                    <a:pt x="1478" y="212"/>
                  </a:lnTo>
                  <a:lnTo>
                    <a:pt x="1351" y="85"/>
                  </a:lnTo>
                  <a:lnTo>
                    <a:pt x="1351" y="85"/>
                  </a:lnTo>
                  <a:lnTo>
                    <a:pt x="1182" y="1"/>
                  </a:lnTo>
                  <a:lnTo>
                    <a:pt x="1013" y="1"/>
                  </a:lnTo>
                  <a:lnTo>
                    <a:pt x="1013" y="1"/>
                  </a:lnTo>
                  <a:lnTo>
                    <a:pt x="929" y="1"/>
                  </a:lnTo>
                  <a:lnTo>
                    <a:pt x="844" y="85"/>
                  </a:lnTo>
                  <a:lnTo>
                    <a:pt x="760" y="127"/>
                  </a:lnTo>
                  <a:lnTo>
                    <a:pt x="760" y="212"/>
                  </a:lnTo>
                  <a:lnTo>
                    <a:pt x="760" y="212"/>
                  </a:lnTo>
                  <a:lnTo>
                    <a:pt x="760" y="423"/>
                  </a:lnTo>
                  <a:lnTo>
                    <a:pt x="844" y="592"/>
                  </a:lnTo>
                  <a:lnTo>
                    <a:pt x="929" y="803"/>
                  </a:lnTo>
                  <a:lnTo>
                    <a:pt x="1055" y="929"/>
                  </a:lnTo>
                  <a:lnTo>
                    <a:pt x="1055" y="929"/>
                  </a:lnTo>
                  <a:lnTo>
                    <a:pt x="844" y="845"/>
                  </a:lnTo>
                  <a:lnTo>
                    <a:pt x="633" y="803"/>
                  </a:lnTo>
                  <a:lnTo>
                    <a:pt x="422" y="761"/>
                  </a:lnTo>
                  <a:lnTo>
                    <a:pt x="169" y="803"/>
                  </a:lnTo>
                  <a:lnTo>
                    <a:pt x="169" y="803"/>
                  </a:lnTo>
                  <a:lnTo>
                    <a:pt x="85" y="887"/>
                  </a:lnTo>
                  <a:lnTo>
                    <a:pt x="42" y="1014"/>
                  </a:lnTo>
                  <a:lnTo>
                    <a:pt x="42" y="1014"/>
                  </a:lnTo>
                  <a:lnTo>
                    <a:pt x="0" y="1098"/>
                  </a:lnTo>
                  <a:lnTo>
                    <a:pt x="42" y="1225"/>
                  </a:lnTo>
                  <a:lnTo>
                    <a:pt x="85" y="1309"/>
                  </a:lnTo>
                  <a:lnTo>
                    <a:pt x="127" y="1394"/>
                  </a:lnTo>
                  <a:lnTo>
                    <a:pt x="127" y="1394"/>
                  </a:lnTo>
                  <a:lnTo>
                    <a:pt x="296" y="1478"/>
                  </a:lnTo>
                  <a:lnTo>
                    <a:pt x="422" y="1520"/>
                  </a:lnTo>
                  <a:lnTo>
                    <a:pt x="591" y="1520"/>
                  </a:lnTo>
                  <a:lnTo>
                    <a:pt x="718" y="1520"/>
                  </a:lnTo>
                  <a:lnTo>
                    <a:pt x="718" y="1520"/>
                  </a:lnTo>
                  <a:lnTo>
                    <a:pt x="1140" y="1478"/>
                  </a:lnTo>
                  <a:lnTo>
                    <a:pt x="1562" y="1352"/>
                  </a:lnTo>
                  <a:lnTo>
                    <a:pt x="1604" y="1352"/>
                  </a:lnTo>
                  <a:lnTo>
                    <a:pt x="1604" y="1352"/>
                  </a:lnTo>
                  <a:lnTo>
                    <a:pt x="1604" y="1352"/>
                  </a:lnTo>
                  <a:lnTo>
                    <a:pt x="1604" y="1352"/>
                  </a:lnTo>
                  <a:lnTo>
                    <a:pt x="1604" y="1352"/>
                  </a:lnTo>
                  <a:lnTo>
                    <a:pt x="1646" y="1309"/>
                  </a:lnTo>
                  <a:lnTo>
                    <a:pt x="1731" y="1309"/>
                  </a:lnTo>
                  <a:lnTo>
                    <a:pt x="1731" y="13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6115425" y="4454250"/>
              <a:ext cx="14800" cy="25350"/>
            </a:xfrm>
            <a:custGeom>
              <a:avLst/>
              <a:gdLst/>
              <a:ahLst/>
              <a:cxnLst/>
              <a:rect l="l" t="t" r="r" b="b"/>
              <a:pathLst>
                <a:path w="592" h="1014" fill="none" extrusionOk="0">
                  <a:moveTo>
                    <a:pt x="1" y="127"/>
                  </a:moveTo>
                  <a:lnTo>
                    <a:pt x="1" y="127"/>
                  </a:lnTo>
                  <a:lnTo>
                    <a:pt x="1" y="85"/>
                  </a:lnTo>
                  <a:lnTo>
                    <a:pt x="127" y="0"/>
                  </a:lnTo>
                  <a:lnTo>
                    <a:pt x="169" y="0"/>
                  </a:lnTo>
                  <a:lnTo>
                    <a:pt x="169" y="0"/>
                  </a:lnTo>
                  <a:lnTo>
                    <a:pt x="254" y="42"/>
                  </a:lnTo>
                  <a:lnTo>
                    <a:pt x="296" y="85"/>
                  </a:lnTo>
                  <a:lnTo>
                    <a:pt x="296" y="85"/>
                  </a:lnTo>
                  <a:lnTo>
                    <a:pt x="423" y="296"/>
                  </a:lnTo>
                  <a:lnTo>
                    <a:pt x="507" y="507"/>
                  </a:lnTo>
                  <a:lnTo>
                    <a:pt x="549" y="760"/>
                  </a:lnTo>
                  <a:lnTo>
                    <a:pt x="592" y="1013"/>
                  </a:lnTo>
                  <a:lnTo>
                    <a:pt x="507" y="971"/>
                  </a:lnTo>
                  <a:lnTo>
                    <a:pt x="507" y="971"/>
                  </a:lnTo>
                  <a:lnTo>
                    <a:pt x="338" y="802"/>
                  </a:lnTo>
                  <a:lnTo>
                    <a:pt x="169" y="591"/>
                  </a:lnTo>
                  <a:lnTo>
                    <a:pt x="43" y="380"/>
                  </a:lnTo>
                  <a:lnTo>
                    <a:pt x="1" y="1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6097475" y="4473250"/>
              <a:ext cx="29575" cy="12675"/>
            </a:xfrm>
            <a:custGeom>
              <a:avLst/>
              <a:gdLst/>
              <a:ahLst/>
              <a:cxnLst/>
              <a:rect l="l" t="t" r="r" b="b"/>
              <a:pathLst>
                <a:path w="1183" h="507" fill="none" extrusionOk="0">
                  <a:moveTo>
                    <a:pt x="85" y="380"/>
                  </a:moveTo>
                  <a:lnTo>
                    <a:pt x="85" y="380"/>
                  </a:lnTo>
                  <a:lnTo>
                    <a:pt x="1" y="296"/>
                  </a:lnTo>
                  <a:lnTo>
                    <a:pt x="1" y="127"/>
                  </a:lnTo>
                  <a:lnTo>
                    <a:pt x="1" y="127"/>
                  </a:lnTo>
                  <a:lnTo>
                    <a:pt x="43" y="85"/>
                  </a:lnTo>
                  <a:lnTo>
                    <a:pt x="85" y="42"/>
                  </a:lnTo>
                  <a:lnTo>
                    <a:pt x="85" y="42"/>
                  </a:lnTo>
                  <a:lnTo>
                    <a:pt x="170" y="0"/>
                  </a:lnTo>
                  <a:lnTo>
                    <a:pt x="296" y="42"/>
                  </a:lnTo>
                  <a:lnTo>
                    <a:pt x="550" y="85"/>
                  </a:lnTo>
                  <a:lnTo>
                    <a:pt x="887" y="211"/>
                  </a:lnTo>
                  <a:lnTo>
                    <a:pt x="1183" y="380"/>
                  </a:lnTo>
                  <a:lnTo>
                    <a:pt x="1183" y="380"/>
                  </a:lnTo>
                  <a:lnTo>
                    <a:pt x="803" y="465"/>
                  </a:lnTo>
                  <a:lnTo>
                    <a:pt x="465" y="507"/>
                  </a:lnTo>
                  <a:lnTo>
                    <a:pt x="212" y="465"/>
                  </a:lnTo>
                  <a:lnTo>
                    <a:pt x="85" y="3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6017275" y="4467975"/>
              <a:ext cx="222700" cy="95000"/>
            </a:xfrm>
            <a:custGeom>
              <a:avLst/>
              <a:gdLst/>
              <a:ahLst/>
              <a:cxnLst/>
              <a:rect l="l" t="t" r="r" b="b"/>
              <a:pathLst>
                <a:path w="8908" h="3800" extrusionOk="0">
                  <a:moveTo>
                    <a:pt x="8317" y="0"/>
                  </a:moveTo>
                  <a:lnTo>
                    <a:pt x="4855" y="253"/>
                  </a:lnTo>
                  <a:lnTo>
                    <a:pt x="4560" y="296"/>
                  </a:lnTo>
                  <a:lnTo>
                    <a:pt x="4307" y="464"/>
                  </a:lnTo>
                  <a:lnTo>
                    <a:pt x="3969" y="718"/>
                  </a:lnTo>
                  <a:lnTo>
                    <a:pt x="3547" y="1013"/>
                  </a:lnTo>
                  <a:lnTo>
                    <a:pt x="3082" y="1309"/>
                  </a:lnTo>
                  <a:lnTo>
                    <a:pt x="2534" y="1604"/>
                  </a:lnTo>
                  <a:lnTo>
                    <a:pt x="1985" y="1858"/>
                  </a:lnTo>
                  <a:lnTo>
                    <a:pt x="1436" y="2069"/>
                  </a:lnTo>
                  <a:lnTo>
                    <a:pt x="929" y="2237"/>
                  </a:lnTo>
                  <a:lnTo>
                    <a:pt x="381" y="2322"/>
                  </a:lnTo>
                  <a:lnTo>
                    <a:pt x="296" y="2322"/>
                  </a:lnTo>
                  <a:lnTo>
                    <a:pt x="212" y="2406"/>
                  </a:lnTo>
                  <a:lnTo>
                    <a:pt x="85" y="2533"/>
                  </a:lnTo>
                  <a:lnTo>
                    <a:pt x="1" y="2786"/>
                  </a:lnTo>
                  <a:lnTo>
                    <a:pt x="1" y="3040"/>
                  </a:lnTo>
                  <a:lnTo>
                    <a:pt x="85" y="3293"/>
                  </a:lnTo>
                  <a:lnTo>
                    <a:pt x="170" y="3419"/>
                  </a:lnTo>
                  <a:lnTo>
                    <a:pt x="254" y="3504"/>
                  </a:lnTo>
                  <a:lnTo>
                    <a:pt x="381" y="3588"/>
                  </a:lnTo>
                  <a:lnTo>
                    <a:pt x="549" y="3673"/>
                  </a:lnTo>
                  <a:lnTo>
                    <a:pt x="761" y="3757"/>
                  </a:lnTo>
                  <a:lnTo>
                    <a:pt x="972" y="3799"/>
                  </a:lnTo>
                  <a:lnTo>
                    <a:pt x="3040" y="3799"/>
                  </a:lnTo>
                  <a:lnTo>
                    <a:pt x="4053" y="3757"/>
                  </a:lnTo>
                  <a:lnTo>
                    <a:pt x="5066" y="3673"/>
                  </a:lnTo>
                  <a:lnTo>
                    <a:pt x="6080" y="3588"/>
                  </a:lnTo>
                  <a:lnTo>
                    <a:pt x="6839" y="3588"/>
                  </a:lnTo>
                  <a:lnTo>
                    <a:pt x="8401" y="3546"/>
                  </a:lnTo>
                  <a:lnTo>
                    <a:pt x="8612" y="3504"/>
                  </a:lnTo>
                  <a:lnTo>
                    <a:pt x="8781" y="3377"/>
                  </a:lnTo>
                  <a:lnTo>
                    <a:pt x="8908" y="3166"/>
                  </a:lnTo>
                  <a:lnTo>
                    <a:pt x="8908" y="2955"/>
                  </a:lnTo>
                  <a:lnTo>
                    <a:pt x="8570" y="211"/>
                  </a:lnTo>
                  <a:lnTo>
                    <a:pt x="8528" y="127"/>
                  </a:lnTo>
                  <a:lnTo>
                    <a:pt x="8486" y="85"/>
                  </a:lnTo>
                  <a:lnTo>
                    <a:pt x="8401" y="42"/>
                  </a:lnTo>
                  <a:lnTo>
                    <a:pt x="83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017275" y="4467975"/>
              <a:ext cx="222700" cy="95000"/>
            </a:xfrm>
            <a:custGeom>
              <a:avLst/>
              <a:gdLst/>
              <a:ahLst/>
              <a:cxnLst/>
              <a:rect l="l" t="t" r="r" b="b"/>
              <a:pathLst>
                <a:path w="8908" h="3800" fill="none" extrusionOk="0">
                  <a:moveTo>
                    <a:pt x="4855" y="253"/>
                  </a:moveTo>
                  <a:lnTo>
                    <a:pt x="8317" y="0"/>
                  </a:lnTo>
                  <a:lnTo>
                    <a:pt x="8317" y="0"/>
                  </a:lnTo>
                  <a:lnTo>
                    <a:pt x="8401" y="42"/>
                  </a:lnTo>
                  <a:lnTo>
                    <a:pt x="8486" y="85"/>
                  </a:lnTo>
                  <a:lnTo>
                    <a:pt x="8528" y="127"/>
                  </a:lnTo>
                  <a:lnTo>
                    <a:pt x="8570" y="211"/>
                  </a:lnTo>
                  <a:lnTo>
                    <a:pt x="8908" y="2955"/>
                  </a:lnTo>
                  <a:lnTo>
                    <a:pt x="8908" y="2955"/>
                  </a:lnTo>
                  <a:lnTo>
                    <a:pt x="8908" y="3166"/>
                  </a:lnTo>
                  <a:lnTo>
                    <a:pt x="8781" y="3377"/>
                  </a:lnTo>
                  <a:lnTo>
                    <a:pt x="8612" y="3504"/>
                  </a:lnTo>
                  <a:lnTo>
                    <a:pt x="8401" y="3546"/>
                  </a:lnTo>
                  <a:lnTo>
                    <a:pt x="8401" y="3546"/>
                  </a:lnTo>
                  <a:lnTo>
                    <a:pt x="6839" y="3588"/>
                  </a:lnTo>
                  <a:lnTo>
                    <a:pt x="6080" y="3588"/>
                  </a:lnTo>
                  <a:lnTo>
                    <a:pt x="5066" y="3673"/>
                  </a:lnTo>
                  <a:lnTo>
                    <a:pt x="5066" y="3673"/>
                  </a:lnTo>
                  <a:lnTo>
                    <a:pt x="4053" y="3757"/>
                  </a:lnTo>
                  <a:lnTo>
                    <a:pt x="3040" y="3799"/>
                  </a:lnTo>
                  <a:lnTo>
                    <a:pt x="1985" y="3799"/>
                  </a:lnTo>
                  <a:lnTo>
                    <a:pt x="972" y="3799"/>
                  </a:lnTo>
                  <a:lnTo>
                    <a:pt x="972" y="3799"/>
                  </a:lnTo>
                  <a:lnTo>
                    <a:pt x="761" y="3757"/>
                  </a:lnTo>
                  <a:lnTo>
                    <a:pt x="549" y="3673"/>
                  </a:lnTo>
                  <a:lnTo>
                    <a:pt x="381" y="3588"/>
                  </a:lnTo>
                  <a:lnTo>
                    <a:pt x="254" y="3504"/>
                  </a:lnTo>
                  <a:lnTo>
                    <a:pt x="170" y="3419"/>
                  </a:lnTo>
                  <a:lnTo>
                    <a:pt x="85" y="3293"/>
                  </a:lnTo>
                  <a:lnTo>
                    <a:pt x="1" y="3040"/>
                  </a:lnTo>
                  <a:lnTo>
                    <a:pt x="1" y="2786"/>
                  </a:lnTo>
                  <a:lnTo>
                    <a:pt x="85" y="2533"/>
                  </a:lnTo>
                  <a:lnTo>
                    <a:pt x="212" y="2406"/>
                  </a:lnTo>
                  <a:lnTo>
                    <a:pt x="296" y="2322"/>
                  </a:lnTo>
                  <a:lnTo>
                    <a:pt x="381" y="2322"/>
                  </a:lnTo>
                  <a:lnTo>
                    <a:pt x="381" y="2322"/>
                  </a:lnTo>
                  <a:lnTo>
                    <a:pt x="929" y="2237"/>
                  </a:lnTo>
                  <a:lnTo>
                    <a:pt x="1436" y="2069"/>
                  </a:lnTo>
                  <a:lnTo>
                    <a:pt x="1985" y="1858"/>
                  </a:lnTo>
                  <a:lnTo>
                    <a:pt x="2534" y="1604"/>
                  </a:lnTo>
                  <a:lnTo>
                    <a:pt x="3082" y="1309"/>
                  </a:lnTo>
                  <a:lnTo>
                    <a:pt x="3547" y="1013"/>
                  </a:lnTo>
                  <a:lnTo>
                    <a:pt x="3969" y="718"/>
                  </a:lnTo>
                  <a:lnTo>
                    <a:pt x="4307" y="464"/>
                  </a:lnTo>
                  <a:lnTo>
                    <a:pt x="4307" y="464"/>
                  </a:lnTo>
                  <a:lnTo>
                    <a:pt x="4560" y="296"/>
                  </a:lnTo>
                  <a:lnTo>
                    <a:pt x="4855" y="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5654225" y="4306500"/>
              <a:ext cx="117175" cy="180475"/>
            </a:xfrm>
            <a:custGeom>
              <a:avLst/>
              <a:gdLst/>
              <a:ahLst/>
              <a:cxnLst/>
              <a:rect l="l" t="t" r="r" b="b"/>
              <a:pathLst>
                <a:path w="4687" h="7219" extrusionOk="0">
                  <a:moveTo>
                    <a:pt x="3125" y="0"/>
                  </a:moveTo>
                  <a:lnTo>
                    <a:pt x="1" y="42"/>
                  </a:lnTo>
                  <a:lnTo>
                    <a:pt x="1563" y="7219"/>
                  </a:lnTo>
                  <a:lnTo>
                    <a:pt x="4687" y="7177"/>
                  </a:lnTo>
                  <a:lnTo>
                    <a:pt x="3125" y="0"/>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5654225" y="4306500"/>
              <a:ext cx="117175" cy="180475"/>
            </a:xfrm>
            <a:custGeom>
              <a:avLst/>
              <a:gdLst/>
              <a:ahLst/>
              <a:cxnLst/>
              <a:rect l="l" t="t" r="r" b="b"/>
              <a:pathLst>
                <a:path w="4687" h="7219" fill="none" extrusionOk="0">
                  <a:moveTo>
                    <a:pt x="4687" y="7177"/>
                  </a:moveTo>
                  <a:lnTo>
                    <a:pt x="1563" y="7219"/>
                  </a:lnTo>
                  <a:lnTo>
                    <a:pt x="1" y="42"/>
                  </a:lnTo>
                  <a:lnTo>
                    <a:pt x="3125" y="0"/>
                  </a:lnTo>
                  <a:lnTo>
                    <a:pt x="4687" y="7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5453725" y="3205750"/>
              <a:ext cx="1082825" cy="1175700"/>
            </a:xfrm>
            <a:custGeom>
              <a:avLst/>
              <a:gdLst/>
              <a:ahLst/>
              <a:cxnLst/>
              <a:rect l="l" t="t" r="r" b="b"/>
              <a:pathLst>
                <a:path w="43313" h="47028" extrusionOk="0">
                  <a:moveTo>
                    <a:pt x="40779" y="1"/>
                  </a:moveTo>
                  <a:lnTo>
                    <a:pt x="24062" y="3209"/>
                  </a:lnTo>
                  <a:lnTo>
                    <a:pt x="23978" y="7642"/>
                  </a:lnTo>
                  <a:lnTo>
                    <a:pt x="22163" y="7810"/>
                  </a:lnTo>
                  <a:lnTo>
                    <a:pt x="20263" y="8064"/>
                  </a:lnTo>
                  <a:lnTo>
                    <a:pt x="18321" y="8359"/>
                  </a:lnTo>
                  <a:lnTo>
                    <a:pt x="16379" y="8739"/>
                  </a:lnTo>
                  <a:lnTo>
                    <a:pt x="14395" y="9203"/>
                  </a:lnTo>
                  <a:lnTo>
                    <a:pt x="12496" y="9710"/>
                  </a:lnTo>
                  <a:lnTo>
                    <a:pt x="10638" y="10217"/>
                  </a:lnTo>
                  <a:lnTo>
                    <a:pt x="8823" y="10808"/>
                  </a:lnTo>
                  <a:lnTo>
                    <a:pt x="7134" y="11399"/>
                  </a:lnTo>
                  <a:lnTo>
                    <a:pt x="5572" y="12032"/>
                  </a:lnTo>
                  <a:lnTo>
                    <a:pt x="4179" y="12665"/>
                  </a:lnTo>
                  <a:lnTo>
                    <a:pt x="2955" y="13298"/>
                  </a:lnTo>
                  <a:lnTo>
                    <a:pt x="2406" y="13636"/>
                  </a:lnTo>
                  <a:lnTo>
                    <a:pt x="1900" y="13974"/>
                  </a:lnTo>
                  <a:lnTo>
                    <a:pt x="1478" y="14311"/>
                  </a:lnTo>
                  <a:lnTo>
                    <a:pt x="1098" y="14607"/>
                  </a:lnTo>
                  <a:lnTo>
                    <a:pt x="802" y="14945"/>
                  </a:lnTo>
                  <a:lnTo>
                    <a:pt x="549" y="15240"/>
                  </a:lnTo>
                  <a:lnTo>
                    <a:pt x="338" y="15578"/>
                  </a:lnTo>
                  <a:lnTo>
                    <a:pt x="253" y="15873"/>
                  </a:lnTo>
                  <a:lnTo>
                    <a:pt x="127" y="16633"/>
                  </a:lnTo>
                  <a:lnTo>
                    <a:pt x="42" y="17435"/>
                  </a:lnTo>
                  <a:lnTo>
                    <a:pt x="0" y="18364"/>
                  </a:lnTo>
                  <a:lnTo>
                    <a:pt x="42" y="19335"/>
                  </a:lnTo>
                  <a:lnTo>
                    <a:pt x="85" y="20390"/>
                  </a:lnTo>
                  <a:lnTo>
                    <a:pt x="211" y="21530"/>
                  </a:lnTo>
                  <a:lnTo>
                    <a:pt x="380" y="22670"/>
                  </a:lnTo>
                  <a:lnTo>
                    <a:pt x="591" y="23894"/>
                  </a:lnTo>
                  <a:lnTo>
                    <a:pt x="1055" y="26385"/>
                  </a:lnTo>
                  <a:lnTo>
                    <a:pt x="1646" y="29002"/>
                  </a:lnTo>
                  <a:lnTo>
                    <a:pt x="2322" y="31619"/>
                  </a:lnTo>
                  <a:lnTo>
                    <a:pt x="3040" y="34237"/>
                  </a:lnTo>
                  <a:lnTo>
                    <a:pt x="3799" y="36769"/>
                  </a:lnTo>
                  <a:lnTo>
                    <a:pt x="4559" y="39133"/>
                  </a:lnTo>
                  <a:lnTo>
                    <a:pt x="5868" y="43186"/>
                  </a:lnTo>
                  <a:lnTo>
                    <a:pt x="6839" y="45972"/>
                  </a:lnTo>
                  <a:lnTo>
                    <a:pt x="7219" y="47027"/>
                  </a:lnTo>
                  <a:lnTo>
                    <a:pt x="12918" y="46605"/>
                  </a:lnTo>
                  <a:lnTo>
                    <a:pt x="12664" y="45466"/>
                  </a:lnTo>
                  <a:lnTo>
                    <a:pt x="12031" y="42468"/>
                  </a:lnTo>
                  <a:lnTo>
                    <a:pt x="11187" y="38205"/>
                  </a:lnTo>
                  <a:lnTo>
                    <a:pt x="10765" y="35798"/>
                  </a:lnTo>
                  <a:lnTo>
                    <a:pt x="10343" y="33308"/>
                  </a:lnTo>
                  <a:lnTo>
                    <a:pt x="10005" y="30817"/>
                  </a:lnTo>
                  <a:lnTo>
                    <a:pt x="9709" y="28369"/>
                  </a:lnTo>
                  <a:lnTo>
                    <a:pt x="9541" y="26089"/>
                  </a:lnTo>
                  <a:lnTo>
                    <a:pt x="9456" y="25034"/>
                  </a:lnTo>
                  <a:lnTo>
                    <a:pt x="9456" y="24021"/>
                  </a:lnTo>
                  <a:lnTo>
                    <a:pt x="9456" y="23092"/>
                  </a:lnTo>
                  <a:lnTo>
                    <a:pt x="9498" y="22248"/>
                  </a:lnTo>
                  <a:lnTo>
                    <a:pt x="9583" y="21488"/>
                  </a:lnTo>
                  <a:lnTo>
                    <a:pt x="9709" y="20812"/>
                  </a:lnTo>
                  <a:lnTo>
                    <a:pt x="9921" y="20264"/>
                  </a:lnTo>
                  <a:lnTo>
                    <a:pt x="10005" y="20053"/>
                  </a:lnTo>
                  <a:lnTo>
                    <a:pt x="10132" y="19841"/>
                  </a:lnTo>
                  <a:lnTo>
                    <a:pt x="10258" y="19673"/>
                  </a:lnTo>
                  <a:lnTo>
                    <a:pt x="10427" y="19546"/>
                  </a:lnTo>
                  <a:lnTo>
                    <a:pt x="10596" y="19462"/>
                  </a:lnTo>
                  <a:lnTo>
                    <a:pt x="10765" y="19419"/>
                  </a:lnTo>
                  <a:lnTo>
                    <a:pt x="11356" y="19335"/>
                  </a:lnTo>
                  <a:lnTo>
                    <a:pt x="12116" y="19250"/>
                  </a:lnTo>
                  <a:lnTo>
                    <a:pt x="14226" y="19250"/>
                  </a:lnTo>
                  <a:lnTo>
                    <a:pt x="16886" y="19293"/>
                  </a:lnTo>
                  <a:lnTo>
                    <a:pt x="19925" y="19335"/>
                  </a:lnTo>
                  <a:lnTo>
                    <a:pt x="23387" y="19419"/>
                  </a:lnTo>
                  <a:lnTo>
                    <a:pt x="26975" y="19462"/>
                  </a:lnTo>
                  <a:lnTo>
                    <a:pt x="28790" y="19462"/>
                  </a:lnTo>
                  <a:lnTo>
                    <a:pt x="30563" y="19419"/>
                  </a:lnTo>
                  <a:lnTo>
                    <a:pt x="32294" y="19377"/>
                  </a:lnTo>
                  <a:lnTo>
                    <a:pt x="33941" y="19293"/>
                  </a:lnTo>
                  <a:lnTo>
                    <a:pt x="35503" y="19124"/>
                  </a:lnTo>
                  <a:lnTo>
                    <a:pt x="36980" y="18955"/>
                  </a:lnTo>
                  <a:lnTo>
                    <a:pt x="38331" y="18744"/>
                  </a:lnTo>
                  <a:lnTo>
                    <a:pt x="39513" y="18448"/>
                  </a:lnTo>
                  <a:lnTo>
                    <a:pt x="40062" y="18280"/>
                  </a:lnTo>
                  <a:lnTo>
                    <a:pt x="40568" y="18068"/>
                  </a:lnTo>
                  <a:lnTo>
                    <a:pt x="40990" y="17900"/>
                  </a:lnTo>
                  <a:lnTo>
                    <a:pt x="41413" y="17689"/>
                  </a:lnTo>
                  <a:lnTo>
                    <a:pt x="41750" y="17435"/>
                  </a:lnTo>
                  <a:lnTo>
                    <a:pt x="42046" y="17182"/>
                  </a:lnTo>
                  <a:lnTo>
                    <a:pt x="42299" y="16929"/>
                  </a:lnTo>
                  <a:lnTo>
                    <a:pt x="42468" y="16633"/>
                  </a:lnTo>
                  <a:lnTo>
                    <a:pt x="42679" y="16127"/>
                  </a:lnTo>
                  <a:lnTo>
                    <a:pt x="42890" y="15578"/>
                  </a:lnTo>
                  <a:lnTo>
                    <a:pt x="43017" y="15029"/>
                  </a:lnTo>
                  <a:lnTo>
                    <a:pt x="43143" y="14438"/>
                  </a:lnTo>
                  <a:lnTo>
                    <a:pt x="43228" y="13805"/>
                  </a:lnTo>
                  <a:lnTo>
                    <a:pt x="43270" y="13172"/>
                  </a:lnTo>
                  <a:lnTo>
                    <a:pt x="43312" y="12538"/>
                  </a:lnTo>
                  <a:lnTo>
                    <a:pt x="43312" y="11863"/>
                  </a:lnTo>
                  <a:lnTo>
                    <a:pt x="43228" y="10470"/>
                  </a:lnTo>
                  <a:lnTo>
                    <a:pt x="43101" y="9119"/>
                  </a:lnTo>
                  <a:lnTo>
                    <a:pt x="42890" y="7726"/>
                  </a:lnTo>
                  <a:lnTo>
                    <a:pt x="42595" y="6375"/>
                  </a:lnTo>
                  <a:lnTo>
                    <a:pt x="42299" y="5109"/>
                  </a:lnTo>
                  <a:lnTo>
                    <a:pt x="42004" y="3927"/>
                  </a:lnTo>
                  <a:lnTo>
                    <a:pt x="41413" y="1900"/>
                  </a:lnTo>
                  <a:lnTo>
                    <a:pt x="40990" y="507"/>
                  </a:lnTo>
                  <a:lnTo>
                    <a:pt x="407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5453725" y="3205750"/>
              <a:ext cx="1082825" cy="1175700"/>
            </a:xfrm>
            <a:custGeom>
              <a:avLst/>
              <a:gdLst/>
              <a:ahLst/>
              <a:cxnLst/>
              <a:rect l="l" t="t" r="r" b="b"/>
              <a:pathLst>
                <a:path w="43313" h="47028" fill="none" extrusionOk="0">
                  <a:moveTo>
                    <a:pt x="23978" y="7642"/>
                  </a:moveTo>
                  <a:lnTo>
                    <a:pt x="24062" y="3209"/>
                  </a:lnTo>
                  <a:lnTo>
                    <a:pt x="40779" y="1"/>
                  </a:lnTo>
                  <a:lnTo>
                    <a:pt x="40779" y="1"/>
                  </a:lnTo>
                  <a:lnTo>
                    <a:pt x="40990" y="507"/>
                  </a:lnTo>
                  <a:lnTo>
                    <a:pt x="41413" y="1900"/>
                  </a:lnTo>
                  <a:lnTo>
                    <a:pt x="42004" y="3927"/>
                  </a:lnTo>
                  <a:lnTo>
                    <a:pt x="42299" y="5109"/>
                  </a:lnTo>
                  <a:lnTo>
                    <a:pt x="42595" y="6375"/>
                  </a:lnTo>
                  <a:lnTo>
                    <a:pt x="42890" y="7726"/>
                  </a:lnTo>
                  <a:lnTo>
                    <a:pt x="43101" y="9119"/>
                  </a:lnTo>
                  <a:lnTo>
                    <a:pt x="43228" y="10470"/>
                  </a:lnTo>
                  <a:lnTo>
                    <a:pt x="43312" y="11863"/>
                  </a:lnTo>
                  <a:lnTo>
                    <a:pt x="43312" y="12538"/>
                  </a:lnTo>
                  <a:lnTo>
                    <a:pt x="43270" y="13172"/>
                  </a:lnTo>
                  <a:lnTo>
                    <a:pt x="43228" y="13805"/>
                  </a:lnTo>
                  <a:lnTo>
                    <a:pt x="43143" y="14438"/>
                  </a:lnTo>
                  <a:lnTo>
                    <a:pt x="43017" y="15029"/>
                  </a:lnTo>
                  <a:lnTo>
                    <a:pt x="42890" y="15578"/>
                  </a:lnTo>
                  <a:lnTo>
                    <a:pt x="42679" y="16127"/>
                  </a:lnTo>
                  <a:lnTo>
                    <a:pt x="42468" y="16633"/>
                  </a:lnTo>
                  <a:lnTo>
                    <a:pt x="42468" y="16633"/>
                  </a:lnTo>
                  <a:lnTo>
                    <a:pt x="42299" y="16929"/>
                  </a:lnTo>
                  <a:lnTo>
                    <a:pt x="42046" y="17182"/>
                  </a:lnTo>
                  <a:lnTo>
                    <a:pt x="41750" y="17435"/>
                  </a:lnTo>
                  <a:lnTo>
                    <a:pt x="41413" y="17689"/>
                  </a:lnTo>
                  <a:lnTo>
                    <a:pt x="40990" y="17900"/>
                  </a:lnTo>
                  <a:lnTo>
                    <a:pt x="40568" y="18068"/>
                  </a:lnTo>
                  <a:lnTo>
                    <a:pt x="40062" y="18280"/>
                  </a:lnTo>
                  <a:lnTo>
                    <a:pt x="39513" y="18448"/>
                  </a:lnTo>
                  <a:lnTo>
                    <a:pt x="38331" y="18744"/>
                  </a:lnTo>
                  <a:lnTo>
                    <a:pt x="36980" y="18955"/>
                  </a:lnTo>
                  <a:lnTo>
                    <a:pt x="35503" y="19124"/>
                  </a:lnTo>
                  <a:lnTo>
                    <a:pt x="33941" y="19293"/>
                  </a:lnTo>
                  <a:lnTo>
                    <a:pt x="32294" y="19377"/>
                  </a:lnTo>
                  <a:lnTo>
                    <a:pt x="30563" y="19419"/>
                  </a:lnTo>
                  <a:lnTo>
                    <a:pt x="28790" y="19462"/>
                  </a:lnTo>
                  <a:lnTo>
                    <a:pt x="26975" y="19462"/>
                  </a:lnTo>
                  <a:lnTo>
                    <a:pt x="23387" y="19419"/>
                  </a:lnTo>
                  <a:lnTo>
                    <a:pt x="19925" y="19335"/>
                  </a:lnTo>
                  <a:lnTo>
                    <a:pt x="19925" y="19335"/>
                  </a:lnTo>
                  <a:lnTo>
                    <a:pt x="16886" y="19293"/>
                  </a:lnTo>
                  <a:lnTo>
                    <a:pt x="14226" y="19250"/>
                  </a:lnTo>
                  <a:lnTo>
                    <a:pt x="13087" y="19250"/>
                  </a:lnTo>
                  <a:lnTo>
                    <a:pt x="12116" y="19250"/>
                  </a:lnTo>
                  <a:lnTo>
                    <a:pt x="11356" y="19335"/>
                  </a:lnTo>
                  <a:lnTo>
                    <a:pt x="10765" y="19419"/>
                  </a:lnTo>
                  <a:lnTo>
                    <a:pt x="10765" y="19419"/>
                  </a:lnTo>
                  <a:lnTo>
                    <a:pt x="10596" y="19462"/>
                  </a:lnTo>
                  <a:lnTo>
                    <a:pt x="10427" y="19546"/>
                  </a:lnTo>
                  <a:lnTo>
                    <a:pt x="10258" y="19673"/>
                  </a:lnTo>
                  <a:lnTo>
                    <a:pt x="10132" y="19841"/>
                  </a:lnTo>
                  <a:lnTo>
                    <a:pt x="10005" y="20053"/>
                  </a:lnTo>
                  <a:lnTo>
                    <a:pt x="9921" y="20264"/>
                  </a:lnTo>
                  <a:lnTo>
                    <a:pt x="9709" y="20812"/>
                  </a:lnTo>
                  <a:lnTo>
                    <a:pt x="9583" y="21488"/>
                  </a:lnTo>
                  <a:lnTo>
                    <a:pt x="9498" y="22248"/>
                  </a:lnTo>
                  <a:lnTo>
                    <a:pt x="9456" y="23092"/>
                  </a:lnTo>
                  <a:lnTo>
                    <a:pt x="9456" y="24021"/>
                  </a:lnTo>
                  <a:lnTo>
                    <a:pt x="9456" y="25034"/>
                  </a:lnTo>
                  <a:lnTo>
                    <a:pt x="9541" y="26089"/>
                  </a:lnTo>
                  <a:lnTo>
                    <a:pt x="9709" y="28369"/>
                  </a:lnTo>
                  <a:lnTo>
                    <a:pt x="10005" y="30817"/>
                  </a:lnTo>
                  <a:lnTo>
                    <a:pt x="10343" y="33308"/>
                  </a:lnTo>
                  <a:lnTo>
                    <a:pt x="10765" y="35798"/>
                  </a:lnTo>
                  <a:lnTo>
                    <a:pt x="11187" y="38205"/>
                  </a:lnTo>
                  <a:lnTo>
                    <a:pt x="12031" y="42468"/>
                  </a:lnTo>
                  <a:lnTo>
                    <a:pt x="12664" y="45466"/>
                  </a:lnTo>
                  <a:lnTo>
                    <a:pt x="12918" y="46605"/>
                  </a:lnTo>
                  <a:lnTo>
                    <a:pt x="7219" y="47027"/>
                  </a:lnTo>
                  <a:lnTo>
                    <a:pt x="7219" y="47027"/>
                  </a:lnTo>
                  <a:lnTo>
                    <a:pt x="6839" y="45972"/>
                  </a:lnTo>
                  <a:lnTo>
                    <a:pt x="5868" y="43186"/>
                  </a:lnTo>
                  <a:lnTo>
                    <a:pt x="4559" y="39133"/>
                  </a:lnTo>
                  <a:lnTo>
                    <a:pt x="3799" y="36769"/>
                  </a:lnTo>
                  <a:lnTo>
                    <a:pt x="3040" y="34237"/>
                  </a:lnTo>
                  <a:lnTo>
                    <a:pt x="2322" y="31619"/>
                  </a:lnTo>
                  <a:lnTo>
                    <a:pt x="1646" y="29002"/>
                  </a:lnTo>
                  <a:lnTo>
                    <a:pt x="1055" y="26385"/>
                  </a:lnTo>
                  <a:lnTo>
                    <a:pt x="591" y="23894"/>
                  </a:lnTo>
                  <a:lnTo>
                    <a:pt x="380" y="22670"/>
                  </a:lnTo>
                  <a:lnTo>
                    <a:pt x="211" y="21530"/>
                  </a:lnTo>
                  <a:lnTo>
                    <a:pt x="85" y="20390"/>
                  </a:lnTo>
                  <a:lnTo>
                    <a:pt x="42" y="19335"/>
                  </a:lnTo>
                  <a:lnTo>
                    <a:pt x="0" y="18364"/>
                  </a:lnTo>
                  <a:lnTo>
                    <a:pt x="42" y="17435"/>
                  </a:lnTo>
                  <a:lnTo>
                    <a:pt x="127" y="16633"/>
                  </a:lnTo>
                  <a:lnTo>
                    <a:pt x="253" y="15873"/>
                  </a:lnTo>
                  <a:lnTo>
                    <a:pt x="253" y="15873"/>
                  </a:lnTo>
                  <a:lnTo>
                    <a:pt x="338" y="15578"/>
                  </a:lnTo>
                  <a:lnTo>
                    <a:pt x="549" y="15240"/>
                  </a:lnTo>
                  <a:lnTo>
                    <a:pt x="802" y="14945"/>
                  </a:lnTo>
                  <a:lnTo>
                    <a:pt x="1098" y="14607"/>
                  </a:lnTo>
                  <a:lnTo>
                    <a:pt x="1478" y="14311"/>
                  </a:lnTo>
                  <a:lnTo>
                    <a:pt x="1900" y="13974"/>
                  </a:lnTo>
                  <a:lnTo>
                    <a:pt x="2406" y="13636"/>
                  </a:lnTo>
                  <a:lnTo>
                    <a:pt x="2955" y="13298"/>
                  </a:lnTo>
                  <a:lnTo>
                    <a:pt x="4179" y="12665"/>
                  </a:lnTo>
                  <a:lnTo>
                    <a:pt x="5572" y="12032"/>
                  </a:lnTo>
                  <a:lnTo>
                    <a:pt x="7134" y="11399"/>
                  </a:lnTo>
                  <a:lnTo>
                    <a:pt x="8823" y="10808"/>
                  </a:lnTo>
                  <a:lnTo>
                    <a:pt x="10638" y="10217"/>
                  </a:lnTo>
                  <a:lnTo>
                    <a:pt x="12496" y="9710"/>
                  </a:lnTo>
                  <a:lnTo>
                    <a:pt x="14395" y="9203"/>
                  </a:lnTo>
                  <a:lnTo>
                    <a:pt x="16379" y="8739"/>
                  </a:lnTo>
                  <a:lnTo>
                    <a:pt x="18321" y="8359"/>
                  </a:lnTo>
                  <a:lnTo>
                    <a:pt x="20263" y="8064"/>
                  </a:lnTo>
                  <a:lnTo>
                    <a:pt x="22163" y="7810"/>
                  </a:lnTo>
                  <a:lnTo>
                    <a:pt x="23978" y="76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5597250" y="4306500"/>
              <a:ext cx="194200" cy="82325"/>
            </a:xfrm>
            <a:custGeom>
              <a:avLst/>
              <a:gdLst/>
              <a:ahLst/>
              <a:cxnLst/>
              <a:rect l="l" t="t" r="r" b="b"/>
              <a:pathLst>
                <a:path w="7768" h="3293" extrusionOk="0">
                  <a:moveTo>
                    <a:pt x="7472" y="0"/>
                  </a:moveTo>
                  <a:lnTo>
                    <a:pt x="0" y="338"/>
                  </a:lnTo>
                  <a:lnTo>
                    <a:pt x="1013" y="3293"/>
                  </a:lnTo>
                  <a:lnTo>
                    <a:pt x="7768" y="2829"/>
                  </a:lnTo>
                  <a:lnTo>
                    <a:pt x="7472"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5597250" y="4306500"/>
              <a:ext cx="194200" cy="82325"/>
            </a:xfrm>
            <a:custGeom>
              <a:avLst/>
              <a:gdLst/>
              <a:ahLst/>
              <a:cxnLst/>
              <a:rect l="l" t="t" r="r" b="b"/>
              <a:pathLst>
                <a:path w="7768" h="3293" fill="none" extrusionOk="0">
                  <a:moveTo>
                    <a:pt x="7768" y="2829"/>
                  </a:moveTo>
                  <a:lnTo>
                    <a:pt x="1013" y="3293"/>
                  </a:lnTo>
                  <a:lnTo>
                    <a:pt x="0" y="338"/>
                  </a:lnTo>
                  <a:lnTo>
                    <a:pt x="7472" y="0"/>
                  </a:lnTo>
                  <a:lnTo>
                    <a:pt x="7768" y="28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5597250" y="4312825"/>
              <a:ext cx="53850" cy="76000"/>
            </a:xfrm>
            <a:custGeom>
              <a:avLst/>
              <a:gdLst/>
              <a:ahLst/>
              <a:cxnLst/>
              <a:rect l="l" t="t" r="r" b="b"/>
              <a:pathLst>
                <a:path w="2154" h="3040" extrusionOk="0">
                  <a:moveTo>
                    <a:pt x="2153" y="1"/>
                  </a:moveTo>
                  <a:lnTo>
                    <a:pt x="0" y="85"/>
                  </a:lnTo>
                  <a:lnTo>
                    <a:pt x="1013" y="3040"/>
                  </a:lnTo>
                  <a:lnTo>
                    <a:pt x="2153" y="2956"/>
                  </a:lnTo>
                  <a:lnTo>
                    <a:pt x="2153" y="1"/>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5597250" y="4312825"/>
              <a:ext cx="53850" cy="76000"/>
            </a:xfrm>
            <a:custGeom>
              <a:avLst/>
              <a:gdLst/>
              <a:ahLst/>
              <a:cxnLst/>
              <a:rect l="l" t="t" r="r" b="b"/>
              <a:pathLst>
                <a:path w="2154" h="3040" fill="none" extrusionOk="0">
                  <a:moveTo>
                    <a:pt x="2153" y="1"/>
                  </a:moveTo>
                  <a:lnTo>
                    <a:pt x="0" y="85"/>
                  </a:lnTo>
                  <a:lnTo>
                    <a:pt x="1013" y="3040"/>
                  </a:lnTo>
                  <a:lnTo>
                    <a:pt x="2153" y="2956"/>
                  </a:lnTo>
                  <a:lnTo>
                    <a:pt x="21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5638400" y="4451075"/>
              <a:ext cx="43300" cy="38025"/>
            </a:xfrm>
            <a:custGeom>
              <a:avLst/>
              <a:gdLst/>
              <a:ahLst/>
              <a:cxnLst/>
              <a:rect l="l" t="t" r="r" b="b"/>
              <a:pathLst>
                <a:path w="1732" h="1521" extrusionOk="0">
                  <a:moveTo>
                    <a:pt x="1014" y="127"/>
                  </a:moveTo>
                  <a:lnTo>
                    <a:pt x="1098" y="169"/>
                  </a:lnTo>
                  <a:lnTo>
                    <a:pt x="1183" y="212"/>
                  </a:lnTo>
                  <a:lnTo>
                    <a:pt x="1309" y="423"/>
                  </a:lnTo>
                  <a:lnTo>
                    <a:pt x="1394" y="634"/>
                  </a:lnTo>
                  <a:lnTo>
                    <a:pt x="1436" y="887"/>
                  </a:lnTo>
                  <a:lnTo>
                    <a:pt x="1436" y="1140"/>
                  </a:lnTo>
                  <a:lnTo>
                    <a:pt x="1394" y="1098"/>
                  </a:lnTo>
                  <a:lnTo>
                    <a:pt x="1183" y="929"/>
                  </a:lnTo>
                  <a:lnTo>
                    <a:pt x="1056" y="718"/>
                  </a:lnTo>
                  <a:lnTo>
                    <a:pt x="929" y="507"/>
                  </a:lnTo>
                  <a:lnTo>
                    <a:pt x="887" y="254"/>
                  </a:lnTo>
                  <a:lnTo>
                    <a:pt x="887" y="212"/>
                  </a:lnTo>
                  <a:lnTo>
                    <a:pt x="1014" y="127"/>
                  </a:lnTo>
                  <a:close/>
                  <a:moveTo>
                    <a:pt x="338" y="887"/>
                  </a:moveTo>
                  <a:lnTo>
                    <a:pt x="423" y="929"/>
                  </a:lnTo>
                  <a:lnTo>
                    <a:pt x="718" y="972"/>
                  </a:lnTo>
                  <a:lnTo>
                    <a:pt x="1056" y="1098"/>
                  </a:lnTo>
                  <a:lnTo>
                    <a:pt x="1352" y="1267"/>
                  </a:lnTo>
                  <a:lnTo>
                    <a:pt x="972" y="1352"/>
                  </a:lnTo>
                  <a:lnTo>
                    <a:pt x="634" y="1394"/>
                  </a:lnTo>
                  <a:lnTo>
                    <a:pt x="381" y="1352"/>
                  </a:lnTo>
                  <a:lnTo>
                    <a:pt x="212" y="1267"/>
                  </a:lnTo>
                  <a:lnTo>
                    <a:pt x="169" y="1183"/>
                  </a:lnTo>
                  <a:lnTo>
                    <a:pt x="169" y="1014"/>
                  </a:lnTo>
                  <a:lnTo>
                    <a:pt x="169" y="972"/>
                  </a:lnTo>
                  <a:lnTo>
                    <a:pt x="254" y="929"/>
                  </a:lnTo>
                  <a:lnTo>
                    <a:pt x="338" y="887"/>
                  </a:lnTo>
                  <a:close/>
                  <a:moveTo>
                    <a:pt x="887" y="1"/>
                  </a:moveTo>
                  <a:lnTo>
                    <a:pt x="845" y="85"/>
                  </a:lnTo>
                  <a:lnTo>
                    <a:pt x="761" y="127"/>
                  </a:lnTo>
                  <a:lnTo>
                    <a:pt x="718" y="212"/>
                  </a:lnTo>
                  <a:lnTo>
                    <a:pt x="761" y="423"/>
                  </a:lnTo>
                  <a:lnTo>
                    <a:pt x="845" y="634"/>
                  </a:lnTo>
                  <a:lnTo>
                    <a:pt x="929" y="803"/>
                  </a:lnTo>
                  <a:lnTo>
                    <a:pt x="1056" y="929"/>
                  </a:lnTo>
                  <a:lnTo>
                    <a:pt x="845" y="845"/>
                  </a:lnTo>
                  <a:lnTo>
                    <a:pt x="634" y="803"/>
                  </a:lnTo>
                  <a:lnTo>
                    <a:pt x="423" y="761"/>
                  </a:lnTo>
                  <a:lnTo>
                    <a:pt x="169" y="803"/>
                  </a:lnTo>
                  <a:lnTo>
                    <a:pt x="85" y="887"/>
                  </a:lnTo>
                  <a:lnTo>
                    <a:pt x="43" y="1014"/>
                  </a:lnTo>
                  <a:lnTo>
                    <a:pt x="1" y="1098"/>
                  </a:lnTo>
                  <a:lnTo>
                    <a:pt x="43" y="1225"/>
                  </a:lnTo>
                  <a:lnTo>
                    <a:pt x="85" y="1309"/>
                  </a:lnTo>
                  <a:lnTo>
                    <a:pt x="127" y="1394"/>
                  </a:lnTo>
                  <a:lnTo>
                    <a:pt x="254" y="1478"/>
                  </a:lnTo>
                  <a:lnTo>
                    <a:pt x="423" y="1520"/>
                  </a:lnTo>
                  <a:lnTo>
                    <a:pt x="718" y="1520"/>
                  </a:lnTo>
                  <a:lnTo>
                    <a:pt x="1140" y="1478"/>
                  </a:lnTo>
                  <a:lnTo>
                    <a:pt x="1563" y="1352"/>
                  </a:lnTo>
                  <a:lnTo>
                    <a:pt x="1605" y="1352"/>
                  </a:lnTo>
                  <a:lnTo>
                    <a:pt x="1647" y="1309"/>
                  </a:lnTo>
                  <a:lnTo>
                    <a:pt x="1731" y="1309"/>
                  </a:lnTo>
                  <a:lnTo>
                    <a:pt x="1689" y="1098"/>
                  </a:lnTo>
                  <a:lnTo>
                    <a:pt x="1647" y="761"/>
                  </a:lnTo>
                  <a:lnTo>
                    <a:pt x="1563" y="381"/>
                  </a:lnTo>
                  <a:lnTo>
                    <a:pt x="1436" y="212"/>
                  </a:lnTo>
                  <a:lnTo>
                    <a:pt x="1352" y="85"/>
                  </a:lnTo>
                  <a:lnTo>
                    <a:pt x="1183"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1"/>
            <p:cNvSpPr/>
            <p:nvPr/>
          </p:nvSpPr>
          <p:spPr>
            <a:xfrm>
              <a:off x="5638400" y="4451075"/>
              <a:ext cx="43300" cy="38025"/>
            </a:xfrm>
            <a:custGeom>
              <a:avLst/>
              <a:gdLst/>
              <a:ahLst/>
              <a:cxnLst/>
              <a:rect l="l" t="t" r="r" b="b"/>
              <a:pathLst>
                <a:path w="1732" h="1521" fill="none" extrusionOk="0">
                  <a:moveTo>
                    <a:pt x="1731" y="1309"/>
                  </a:moveTo>
                  <a:lnTo>
                    <a:pt x="1731" y="1309"/>
                  </a:lnTo>
                  <a:lnTo>
                    <a:pt x="1689" y="1098"/>
                  </a:lnTo>
                  <a:lnTo>
                    <a:pt x="1647" y="761"/>
                  </a:lnTo>
                  <a:lnTo>
                    <a:pt x="1563" y="381"/>
                  </a:lnTo>
                  <a:lnTo>
                    <a:pt x="1436" y="212"/>
                  </a:lnTo>
                  <a:lnTo>
                    <a:pt x="1352" y="85"/>
                  </a:lnTo>
                  <a:lnTo>
                    <a:pt x="1352" y="85"/>
                  </a:lnTo>
                  <a:lnTo>
                    <a:pt x="1183" y="1"/>
                  </a:lnTo>
                  <a:lnTo>
                    <a:pt x="1014" y="1"/>
                  </a:lnTo>
                  <a:lnTo>
                    <a:pt x="1014" y="1"/>
                  </a:lnTo>
                  <a:lnTo>
                    <a:pt x="887" y="1"/>
                  </a:lnTo>
                  <a:lnTo>
                    <a:pt x="845" y="85"/>
                  </a:lnTo>
                  <a:lnTo>
                    <a:pt x="761" y="127"/>
                  </a:lnTo>
                  <a:lnTo>
                    <a:pt x="718" y="212"/>
                  </a:lnTo>
                  <a:lnTo>
                    <a:pt x="718" y="212"/>
                  </a:lnTo>
                  <a:lnTo>
                    <a:pt x="761" y="423"/>
                  </a:lnTo>
                  <a:lnTo>
                    <a:pt x="845" y="634"/>
                  </a:lnTo>
                  <a:lnTo>
                    <a:pt x="929" y="803"/>
                  </a:lnTo>
                  <a:lnTo>
                    <a:pt x="1056" y="929"/>
                  </a:lnTo>
                  <a:lnTo>
                    <a:pt x="1056" y="929"/>
                  </a:lnTo>
                  <a:lnTo>
                    <a:pt x="845" y="845"/>
                  </a:lnTo>
                  <a:lnTo>
                    <a:pt x="634" y="803"/>
                  </a:lnTo>
                  <a:lnTo>
                    <a:pt x="423" y="761"/>
                  </a:lnTo>
                  <a:lnTo>
                    <a:pt x="169" y="803"/>
                  </a:lnTo>
                  <a:lnTo>
                    <a:pt x="169" y="803"/>
                  </a:lnTo>
                  <a:lnTo>
                    <a:pt x="85" y="887"/>
                  </a:lnTo>
                  <a:lnTo>
                    <a:pt x="43" y="1014"/>
                  </a:lnTo>
                  <a:lnTo>
                    <a:pt x="43" y="1014"/>
                  </a:lnTo>
                  <a:lnTo>
                    <a:pt x="1" y="1098"/>
                  </a:lnTo>
                  <a:lnTo>
                    <a:pt x="43" y="1225"/>
                  </a:lnTo>
                  <a:lnTo>
                    <a:pt x="85" y="1309"/>
                  </a:lnTo>
                  <a:lnTo>
                    <a:pt x="127" y="1394"/>
                  </a:lnTo>
                  <a:lnTo>
                    <a:pt x="127" y="1394"/>
                  </a:lnTo>
                  <a:lnTo>
                    <a:pt x="254" y="1478"/>
                  </a:lnTo>
                  <a:lnTo>
                    <a:pt x="423" y="1520"/>
                  </a:lnTo>
                  <a:lnTo>
                    <a:pt x="592" y="1520"/>
                  </a:lnTo>
                  <a:lnTo>
                    <a:pt x="718" y="1520"/>
                  </a:lnTo>
                  <a:lnTo>
                    <a:pt x="718" y="1520"/>
                  </a:lnTo>
                  <a:lnTo>
                    <a:pt x="1140" y="1478"/>
                  </a:lnTo>
                  <a:lnTo>
                    <a:pt x="1563" y="1352"/>
                  </a:lnTo>
                  <a:lnTo>
                    <a:pt x="1563" y="1352"/>
                  </a:lnTo>
                  <a:lnTo>
                    <a:pt x="1563" y="1352"/>
                  </a:lnTo>
                  <a:lnTo>
                    <a:pt x="1563" y="1352"/>
                  </a:lnTo>
                  <a:lnTo>
                    <a:pt x="1563" y="1352"/>
                  </a:lnTo>
                  <a:lnTo>
                    <a:pt x="1605" y="1352"/>
                  </a:lnTo>
                  <a:lnTo>
                    <a:pt x="1647" y="1309"/>
                  </a:lnTo>
                  <a:lnTo>
                    <a:pt x="1689" y="1309"/>
                  </a:lnTo>
                  <a:lnTo>
                    <a:pt x="1731" y="13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a:off x="5660575" y="4454250"/>
              <a:ext cx="13725" cy="25350"/>
            </a:xfrm>
            <a:custGeom>
              <a:avLst/>
              <a:gdLst/>
              <a:ahLst/>
              <a:cxnLst/>
              <a:rect l="l" t="t" r="r" b="b"/>
              <a:pathLst>
                <a:path w="549" h="1014" fill="none" extrusionOk="0">
                  <a:moveTo>
                    <a:pt x="0" y="127"/>
                  </a:moveTo>
                  <a:lnTo>
                    <a:pt x="0" y="127"/>
                  </a:lnTo>
                  <a:lnTo>
                    <a:pt x="0" y="85"/>
                  </a:lnTo>
                  <a:lnTo>
                    <a:pt x="127" y="0"/>
                  </a:lnTo>
                  <a:lnTo>
                    <a:pt x="127" y="0"/>
                  </a:lnTo>
                  <a:lnTo>
                    <a:pt x="127" y="0"/>
                  </a:lnTo>
                  <a:lnTo>
                    <a:pt x="211" y="42"/>
                  </a:lnTo>
                  <a:lnTo>
                    <a:pt x="296" y="85"/>
                  </a:lnTo>
                  <a:lnTo>
                    <a:pt x="296" y="85"/>
                  </a:lnTo>
                  <a:lnTo>
                    <a:pt x="422" y="296"/>
                  </a:lnTo>
                  <a:lnTo>
                    <a:pt x="507" y="507"/>
                  </a:lnTo>
                  <a:lnTo>
                    <a:pt x="549" y="760"/>
                  </a:lnTo>
                  <a:lnTo>
                    <a:pt x="549" y="1013"/>
                  </a:lnTo>
                  <a:lnTo>
                    <a:pt x="507" y="971"/>
                  </a:lnTo>
                  <a:lnTo>
                    <a:pt x="507" y="971"/>
                  </a:lnTo>
                  <a:lnTo>
                    <a:pt x="296" y="802"/>
                  </a:lnTo>
                  <a:lnTo>
                    <a:pt x="169" y="591"/>
                  </a:lnTo>
                  <a:lnTo>
                    <a:pt x="42" y="380"/>
                  </a:lnTo>
                  <a:lnTo>
                    <a:pt x="0" y="1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a:off x="5642625" y="4473250"/>
              <a:ext cx="29575" cy="12675"/>
            </a:xfrm>
            <a:custGeom>
              <a:avLst/>
              <a:gdLst/>
              <a:ahLst/>
              <a:cxnLst/>
              <a:rect l="l" t="t" r="r" b="b"/>
              <a:pathLst>
                <a:path w="1183" h="507" fill="none" extrusionOk="0">
                  <a:moveTo>
                    <a:pt x="43" y="380"/>
                  </a:moveTo>
                  <a:lnTo>
                    <a:pt x="43" y="380"/>
                  </a:lnTo>
                  <a:lnTo>
                    <a:pt x="0" y="296"/>
                  </a:lnTo>
                  <a:lnTo>
                    <a:pt x="0" y="127"/>
                  </a:lnTo>
                  <a:lnTo>
                    <a:pt x="0" y="127"/>
                  </a:lnTo>
                  <a:lnTo>
                    <a:pt x="0" y="85"/>
                  </a:lnTo>
                  <a:lnTo>
                    <a:pt x="85" y="42"/>
                  </a:lnTo>
                  <a:lnTo>
                    <a:pt x="85" y="42"/>
                  </a:lnTo>
                  <a:lnTo>
                    <a:pt x="169" y="0"/>
                  </a:lnTo>
                  <a:lnTo>
                    <a:pt x="254" y="42"/>
                  </a:lnTo>
                  <a:lnTo>
                    <a:pt x="549" y="85"/>
                  </a:lnTo>
                  <a:lnTo>
                    <a:pt x="887" y="211"/>
                  </a:lnTo>
                  <a:lnTo>
                    <a:pt x="1183" y="380"/>
                  </a:lnTo>
                  <a:lnTo>
                    <a:pt x="1183" y="380"/>
                  </a:lnTo>
                  <a:lnTo>
                    <a:pt x="803" y="465"/>
                  </a:lnTo>
                  <a:lnTo>
                    <a:pt x="465" y="507"/>
                  </a:lnTo>
                  <a:lnTo>
                    <a:pt x="212" y="465"/>
                  </a:lnTo>
                  <a:lnTo>
                    <a:pt x="43" y="3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a:off x="5562425" y="4467975"/>
              <a:ext cx="222700" cy="95000"/>
            </a:xfrm>
            <a:custGeom>
              <a:avLst/>
              <a:gdLst/>
              <a:ahLst/>
              <a:cxnLst/>
              <a:rect l="l" t="t" r="r" b="b"/>
              <a:pathLst>
                <a:path w="8908" h="3800" extrusionOk="0">
                  <a:moveTo>
                    <a:pt x="8316" y="0"/>
                  </a:moveTo>
                  <a:lnTo>
                    <a:pt x="4855" y="253"/>
                  </a:lnTo>
                  <a:lnTo>
                    <a:pt x="4559" y="296"/>
                  </a:lnTo>
                  <a:lnTo>
                    <a:pt x="4306" y="464"/>
                  </a:lnTo>
                  <a:lnTo>
                    <a:pt x="3968" y="718"/>
                  </a:lnTo>
                  <a:lnTo>
                    <a:pt x="3546" y="1013"/>
                  </a:lnTo>
                  <a:lnTo>
                    <a:pt x="3040" y="1309"/>
                  </a:lnTo>
                  <a:lnTo>
                    <a:pt x="2533" y="1604"/>
                  </a:lnTo>
                  <a:lnTo>
                    <a:pt x="1984" y="1858"/>
                  </a:lnTo>
                  <a:lnTo>
                    <a:pt x="1435" y="2069"/>
                  </a:lnTo>
                  <a:lnTo>
                    <a:pt x="887" y="2237"/>
                  </a:lnTo>
                  <a:lnTo>
                    <a:pt x="380" y="2322"/>
                  </a:lnTo>
                  <a:lnTo>
                    <a:pt x="296" y="2322"/>
                  </a:lnTo>
                  <a:lnTo>
                    <a:pt x="211" y="2406"/>
                  </a:lnTo>
                  <a:lnTo>
                    <a:pt x="42" y="2533"/>
                  </a:lnTo>
                  <a:lnTo>
                    <a:pt x="0" y="2786"/>
                  </a:lnTo>
                  <a:lnTo>
                    <a:pt x="0" y="3040"/>
                  </a:lnTo>
                  <a:lnTo>
                    <a:pt x="85" y="3293"/>
                  </a:lnTo>
                  <a:lnTo>
                    <a:pt x="127" y="3419"/>
                  </a:lnTo>
                  <a:lnTo>
                    <a:pt x="253" y="3504"/>
                  </a:lnTo>
                  <a:lnTo>
                    <a:pt x="380" y="3588"/>
                  </a:lnTo>
                  <a:lnTo>
                    <a:pt x="549" y="3673"/>
                  </a:lnTo>
                  <a:lnTo>
                    <a:pt x="760" y="3757"/>
                  </a:lnTo>
                  <a:lnTo>
                    <a:pt x="971" y="3799"/>
                  </a:lnTo>
                  <a:lnTo>
                    <a:pt x="3040" y="3799"/>
                  </a:lnTo>
                  <a:lnTo>
                    <a:pt x="4053" y="3757"/>
                  </a:lnTo>
                  <a:lnTo>
                    <a:pt x="5066" y="3673"/>
                  </a:lnTo>
                  <a:lnTo>
                    <a:pt x="6079" y="3588"/>
                  </a:lnTo>
                  <a:lnTo>
                    <a:pt x="6839" y="3588"/>
                  </a:lnTo>
                  <a:lnTo>
                    <a:pt x="8401" y="3546"/>
                  </a:lnTo>
                  <a:lnTo>
                    <a:pt x="8612" y="3504"/>
                  </a:lnTo>
                  <a:lnTo>
                    <a:pt x="8781" y="3377"/>
                  </a:lnTo>
                  <a:lnTo>
                    <a:pt x="8865" y="3166"/>
                  </a:lnTo>
                  <a:lnTo>
                    <a:pt x="8907" y="2955"/>
                  </a:lnTo>
                  <a:lnTo>
                    <a:pt x="8570" y="211"/>
                  </a:lnTo>
                  <a:lnTo>
                    <a:pt x="8528" y="127"/>
                  </a:lnTo>
                  <a:lnTo>
                    <a:pt x="8485" y="85"/>
                  </a:lnTo>
                  <a:lnTo>
                    <a:pt x="8401" y="42"/>
                  </a:lnTo>
                  <a:lnTo>
                    <a:pt x="8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1"/>
            <p:cNvSpPr/>
            <p:nvPr/>
          </p:nvSpPr>
          <p:spPr>
            <a:xfrm>
              <a:off x="5562425" y="4467975"/>
              <a:ext cx="222700" cy="95000"/>
            </a:xfrm>
            <a:custGeom>
              <a:avLst/>
              <a:gdLst/>
              <a:ahLst/>
              <a:cxnLst/>
              <a:rect l="l" t="t" r="r" b="b"/>
              <a:pathLst>
                <a:path w="8908" h="3800" fill="none" extrusionOk="0">
                  <a:moveTo>
                    <a:pt x="4855" y="253"/>
                  </a:moveTo>
                  <a:lnTo>
                    <a:pt x="8316" y="0"/>
                  </a:lnTo>
                  <a:lnTo>
                    <a:pt x="8316" y="0"/>
                  </a:lnTo>
                  <a:lnTo>
                    <a:pt x="8401" y="42"/>
                  </a:lnTo>
                  <a:lnTo>
                    <a:pt x="8485" y="85"/>
                  </a:lnTo>
                  <a:lnTo>
                    <a:pt x="8528" y="127"/>
                  </a:lnTo>
                  <a:lnTo>
                    <a:pt x="8570" y="211"/>
                  </a:lnTo>
                  <a:lnTo>
                    <a:pt x="8907" y="2955"/>
                  </a:lnTo>
                  <a:lnTo>
                    <a:pt x="8907" y="2955"/>
                  </a:lnTo>
                  <a:lnTo>
                    <a:pt x="8865" y="3166"/>
                  </a:lnTo>
                  <a:lnTo>
                    <a:pt x="8781" y="3377"/>
                  </a:lnTo>
                  <a:lnTo>
                    <a:pt x="8612" y="3504"/>
                  </a:lnTo>
                  <a:lnTo>
                    <a:pt x="8401" y="3546"/>
                  </a:lnTo>
                  <a:lnTo>
                    <a:pt x="8401" y="3546"/>
                  </a:lnTo>
                  <a:lnTo>
                    <a:pt x="6839" y="3588"/>
                  </a:lnTo>
                  <a:lnTo>
                    <a:pt x="6079" y="3588"/>
                  </a:lnTo>
                  <a:lnTo>
                    <a:pt x="5066" y="3673"/>
                  </a:lnTo>
                  <a:lnTo>
                    <a:pt x="5066" y="3673"/>
                  </a:lnTo>
                  <a:lnTo>
                    <a:pt x="4053" y="3757"/>
                  </a:lnTo>
                  <a:lnTo>
                    <a:pt x="3040" y="3799"/>
                  </a:lnTo>
                  <a:lnTo>
                    <a:pt x="1984" y="3799"/>
                  </a:lnTo>
                  <a:lnTo>
                    <a:pt x="971" y="3799"/>
                  </a:lnTo>
                  <a:lnTo>
                    <a:pt x="971" y="3799"/>
                  </a:lnTo>
                  <a:lnTo>
                    <a:pt x="760" y="3757"/>
                  </a:lnTo>
                  <a:lnTo>
                    <a:pt x="549" y="3673"/>
                  </a:lnTo>
                  <a:lnTo>
                    <a:pt x="380" y="3588"/>
                  </a:lnTo>
                  <a:lnTo>
                    <a:pt x="253" y="3504"/>
                  </a:lnTo>
                  <a:lnTo>
                    <a:pt x="127" y="3419"/>
                  </a:lnTo>
                  <a:lnTo>
                    <a:pt x="85" y="3293"/>
                  </a:lnTo>
                  <a:lnTo>
                    <a:pt x="0" y="3040"/>
                  </a:lnTo>
                  <a:lnTo>
                    <a:pt x="0" y="2786"/>
                  </a:lnTo>
                  <a:lnTo>
                    <a:pt x="42" y="2533"/>
                  </a:lnTo>
                  <a:lnTo>
                    <a:pt x="211" y="2406"/>
                  </a:lnTo>
                  <a:lnTo>
                    <a:pt x="296" y="2322"/>
                  </a:lnTo>
                  <a:lnTo>
                    <a:pt x="380" y="2322"/>
                  </a:lnTo>
                  <a:lnTo>
                    <a:pt x="380" y="2322"/>
                  </a:lnTo>
                  <a:lnTo>
                    <a:pt x="887" y="2237"/>
                  </a:lnTo>
                  <a:lnTo>
                    <a:pt x="1435" y="2069"/>
                  </a:lnTo>
                  <a:lnTo>
                    <a:pt x="1984" y="1858"/>
                  </a:lnTo>
                  <a:lnTo>
                    <a:pt x="2533" y="1604"/>
                  </a:lnTo>
                  <a:lnTo>
                    <a:pt x="3040" y="1309"/>
                  </a:lnTo>
                  <a:lnTo>
                    <a:pt x="3546" y="1013"/>
                  </a:lnTo>
                  <a:lnTo>
                    <a:pt x="3968" y="718"/>
                  </a:lnTo>
                  <a:lnTo>
                    <a:pt x="4306" y="464"/>
                  </a:lnTo>
                  <a:lnTo>
                    <a:pt x="4306" y="464"/>
                  </a:lnTo>
                  <a:lnTo>
                    <a:pt x="4559" y="296"/>
                  </a:lnTo>
                  <a:lnTo>
                    <a:pt x="4855" y="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6285350" y="3285975"/>
              <a:ext cx="203700" cy="54900"/>
            </a:xfrm>
            <a:custGeom>
              <a:avLst/>
              <a:gdLst/>
              <a:ahLst/>
              <a:cxnLst/>
              <a:rect l="l" t="t" r="r" b="b"/>
              <a:pathLst>
                <a:path w="8148" h="2196" extrusionOk="0">
                  <a:moveTo>
                    <a:pt x="7894" y="0"/>
                  </a:moveTo>
                  <a:lnTo>
                    <a:pt x="0" y="1098"/>
                  </a:lnTo>
                  <a:lnTo>
                    <a:pt x="253" y="2195"/>
                  </a:lnTo>
                  <a:lnTo>
                    <a:pt x="8148" y="1224"/>
                  </a:lnTo>
                  <a:lnTo>
                    <a:pt x="78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1"/>
            <p:cNvSpPr/>
            <p:nvPr/>
          </p:nvSpPr>
          <p:spPr>
            <a:xfrm>
              <a:off x="6285350" y="3285975"/>
              <a:ext cx="203700" cy="54900"/>
            </a:xfrm>
            <a:custGeom>
              <a:avLst/>
              <a:gdLst/>
              <a:ahLst/>
              <a:cxnLst/>
              <a:rect l="l" t="t" r="r" b="b"/>
              <a:pathLst>
                <a:path w="8148" h="2196" fill="none" extrusionOk="0">
                  <a:moveTo>
                    <a:pt x="8148" y="1224"/>
                  </a:moveTo>
                  <a:lnTo>
                    <a:pt x="253" y="2195"/>
                  </a:lnTo>
                  <a:lnTo>
                    <a:pt x="0" y="1098"/>
                  </a:lnTo>
                  <a:lnTo>
                    <a:pt x="7894" y="0"/>
                  </a:lnTo>
                  <a:lnTo>
                    <a:pt x="8148" y="12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1"/>
            <p:cNvSpPr/>
            <p:nvPr/>
          </p:nvSpPr>
          <p:spPr>
            <a:xfrm>
              <a:off x="6089050" y="3313400"/>
              <a:ext cx="182600" cy="51750"/>
            </a:xfrm>
            <a:custGeom>
              <a:avLst/>
              <a:gdLst/>
              <a:ahLst/>
              <a:cxnLst/>
              <a:rect l="l" t="t" r="r" b="b"/>
              <a:pathLst>
                <a:path w="7304" h="2070" extrusionOk="0">
                  <a:moveTo>
                    <a:pt x="7177" y="1"/>
                  </a:moveTo>
                  <a:lnTo>
                    <a:pt x="0" y="972"/>
                  </a:lnTo>
                  <a:lnTo>
                    <a:pt x="0" y="2069"/>
                  </a:lnTo>
                  <a:lnTo>
                    <a:pt x="7303" y="1098"/>
                  </a:lnTo>
                  <a:lnTo>
                    <a:pt x="71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1"/>
            <p:cNvSpPr/>
            <p:nvPr/>
          </p:nvSpPr>
          <p:spPr>
            <a:xfrm>
              <a:off x="6089050" y="3313400"/>
              <a:ext cx="182600" cy="51750"/>
            </a:xfrm>
            <a:custGeom>
              <a:avLst/>
              <a:gdLst/>
              <a:ahLst/>
              <a:cxnLst/>
              <a:rect l="l" t="t" r="r" b="b"/>
              <a:pathLst>
                <a:path w="7304" h="2070" fill="none" extrusionOk="0">
                  <a:moveTo>
                    <a:pt x="7177" y="1"/>
                  </a:moveTo>
                  <a:lnTo>
                    <a:pt x="7303" y="1098"/>
                  </a:lnTo>
                  <a:lnTo>
                    <a:pt x="0" y="2069"/>
                  </a:lnTo>
                  <a:lnTo>
                    <a:pt x="0" y="972"/>
                  </a:lnTo>
                  <a:lnTo>
                    <a:pt x="71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1"/>
            <p:cNvSpPr/>
            <p:nvPr/>
          </p:nvSpPr>
          <p:spPr>
            <a:xfrm>
              <a:off x="6051050" y="3338725"/>
              <a:ext cx="26400" cy="29575"/>
            </a:xfrm>
            <a:custGeom>
              <a:avLst/>
              <a:gdLst/>
              <a:ahLst/>
              <a:cxnLst/>
              <a:rect l="l" t="t" r="r" b="b"/>
              <a:pathLst>
                <a:path w="1056" h="1183" extrusionOk="0">
                  <a:moveTo>
                    <a:pt x="1056" y="1"/>
                  </a:moveTo>
                  <a:lnTo>
                    <a:pt x="1" y="170"/>
                  </a:lnTo>
                  <a:lnTo>
                    <a:pt x="1" y="1183"/>
                  </a:lnTo>
                  <a:lnTo>
                    <a:pt x="1056" y="1056"/>
                  </a:lnTo>
                  <a:lnTo>
                    <a:pt x="10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1"/>
            <p:cNvSpPr/>
            <p:nvPr/>
          </p:nvSpPr>
          <p:spPr>
            <a:xfrm>
              <a:off x="6051050" y="3338725"/>
              <a:ext cx="26400" cy="29575"/>
            </a:xfrm>
            <a:custGeom>
              <a:avLst/>
              <a:gdLst/>
              <a:ahLst/>
              <a:cxnLst/>
              <a:rect l="l" t="t" r="r" b="b"/>
              <a:pathLst>
                <a:path w="1056" h="1183" fill="none" extrusionOk="0">
                  <a:moveTo>
                    <a:pt x="1056" y="1"/>
                  </a:moveTo>
                  <a:lnTo>
                    <a:pt x="1056" y="1056"/>
                  </a:lnTo>
                  <a:lnTo>
                    <a:pt x="1" y="1183"/>
                  </a:lnTo>
                  <a:lnTo>
                    <a:pt x="1" y="170"/>
                  </a:lnTo>
                  <a:lnTo>
                    <a:pt x="1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1"/>
            <p:cNvSpPr/>
            <p:nvPr/>
          </p:nvSpPr>
          <p:spPr>
            <a:xfrm>
              <a:off x="6496425" y="3285975"/>
              <a:ext cx="13725" cy="24275"/>
            </a:xfrm>
            <a:custGeom>
              <a:avLst/>
              <a:gdLst/>
              <a:ahLst/>
              <a:cxnLst/>
              <a:rect l="l" t="t" r="r" b="b"/>
              <a:pathLst>
                <a:path w="549" h="971" extrusionOk="0">
                  <a:moveTo>
                    <a:pt x="0" y="0"/>
                  </a:moveTo>
                  <a:lnTo>
                    <a:pt x="253" y="971"/>
                  </a:lnTo>
                  <a:lnTo>
                    <a:pt x="549" y="760"/>
                  </a:lnTo>
                  <a:lnTo>
                    <a:pt x="2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1"/>
            <p:cNvSpPr/>
            <p:nvPr/>
          </p:nvSpPr>
          <p:spPr>
            <a:xfrm>
              <a:off x="6496425" y="3285975"/>
              <a:ext cx="13725" cy="24275"/>
            </a:xfrm>
            <a:custGeom>
              <a:avLst/>
              <a:gdLst/>
              <a:ahLst/>
              <a:cxnLst/>
              <a:rect l="l" t="t" r="r" b="b"/>
              <a:pathLst>
                <a:path w="549" h="971" fill="none" extrusionOk="0">
                  <a:moveTo>
                    <a:pt x="253" y="971"/>
                  </a:moveTo>
                  <a:lnTo>
                    <a:pt x="0" y="0"/>
                  </a:lnTo>
                  <a:lnTo>
                    <a:pt x="253" y="0"/>
                  </a:lnTo>
                  <a:lnTo>
                    <a:pt x="549" y="760"/>
                  </a:lnTo>
                  <a:lnTo>
                    <a:pt x="253"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p:nvPr/>
          </p:nvSpPr>
          <p:spPr>
            <a:xfrm>
              <a:off x="5941300" y="2738225"/>
              <a:ext cx="618450" cy="795775"/>
            </a:xfrm>
            <a:custGeom>
              <a:avLst/>
              <a:gdLst/>
              <a:ahLst/>
              <a:cxnLst/>
              <a:rect l="l" t="t" r="r" b="b"/>
              <a:pathLst>
                <a:path w="24738" h="31831" extrusionOk="0">
                  <a:moveTo>
                    <a:pt x="9541" y="1"/>
                  </a:moveTo>
                  <a:lnTo>
                    <a:pt x="8612" y="43"/>
                  </a:lnTo>
                  <a:lnTo>
                    <a:pt x="7725" y="127"/>
                  </a:lnTo>
                  <a:lnTo>
                    <a:pt x="6839" y="296"/>
                  </a:lnTo>
                  <a:lnTo>
                    <a:pt x="5995" y="550"/>
                  </a:lnTo>
                  <a:lnTo>
                    <a:pt x="5150" y="803"/>
                  </a:lnTo>
                  <a:lnTo>
                    <a:pt x="4391" y="1098"/>
                  </a:lnTo>
                  <a:lnTo>
                    <a:pt x="3631" y="1394"/>
                  </a:lnTo>
                  <a:lnTo>
                    <a:pt x="2955" y="1732"/>
                  </a:lnTo>
                  <a:lnTo>
                    <a:pt x="1731" y="2365"/>
                  </a:lnTo>
                  <a:lnTo>
                    <a:pt x="802" y="2914"/>
                  </a:lnTo>
                  <a:lnTo>
                    <a:pt x="211" y="3336"/>
                  </a:lnTo>
                  <a:lnTo>
                    <a:pt x="0" y="3462"/>
                  </a:lnTo>
                  <a:lnTo>
                    <a:pt x="676" y="5404"/>
                  </a:lnTo>
                  <a:lnTo>
                    <a:pt x="1267" y="7346"/>
                  </a:lnTo>
                  <a:lnTo>
                    <a:pt x="1815" y="9330"/>
                  </a:lnTo>
                  <a:lnTo>
                    <a:pt x="2280" y="11314"/>
                  </a:lnTo>
                  <a:lnTo>
                    <a:pt x="2660" y="13298"/>
                  </a:lnTo>
                  <a:lnTo>
                    <a:pt x="2997" y="15325"/>
                  </a:lnTo>
                  <a:lnTo>
                    <a:pt x="3209" y="17309"/>
                  </a:lnTo>
                  <a:lnTo>
                    <a:pt x="3377" y="19377"/>
                  </a:lnTo>
                  <a:lnTo>
                    <a:pt x="3377" y="31830"/>
                  </a:lnTo>
                  <a:lnTo>
                    <a:pt x="24738" y="31366"/>
                  </a:lnTo>
                  <a:lnTo>
                    <a:pt x="24738" y="30015"/>
                  </a:lnTo>
                  <a:lnTo>
                    <a:pt x="24653" y="28664"/>
                  </a:lnTo>
                  <a:lnTo>
                    <a:pt x="24569" y="27313"/>
                  </a:lnTo>
                  <a:lnTo>
                    <a:pt x="24358" y="25920"/>
                  </a:lnTo>
                  <a:lnTo>
                    <a:pt x="24147" y="24527"/>
                  </a:lnTo>
                  <a:lnTo>
                    <a:pt x="23851" y="23176"/>
                  </a:lnTo>
                  <a:lnTo>
                    <a:pt x="23556" y="21783"/>
                  </a:lnTo>
                  <a:lnTo>
                    <a:pt x="23176" y="20433"/>
                  </a:lnTo>
                  <a:lnTo>
                    <a:pt x="22796" y="19082"/>
                  </a:lnTo>
                  <a:lnTo>
                    <a:pt x="22332" y="17773"/>
                  </a:lnTo>
                  <a:lnTo>
                    <a:pt x="21867" y="16464"/>
                  </a:lnTo>
                  <a:lnTo>
                    <a:pt x="21361" y="15156"/>
                  </a:lnTo>
                  <a:lnTo>
                    <a:pt x="20812" y="13932"/>
                  </a:lnTo>
                  <a:lnTo>
                    <a:pt x="20263" y="12707"/>
                  </a:lnTo>
                  <a:lnTo>
                    <a:pt x="19672" y="11483"/>
                  </a:lnTo>
                  <a:lnTo>
                    <a:pt x="19081" y="10343"/>
                  </a:lnTo>
                  <a:lnTo>
                    <a:pt x="18490" y="9246"/>
                  </a:lnTo>
                  <a:lnTo>
                    <a:pt x="17857" y="8148"/>
                  </a:lnTo>
                  <a:lnTo>
                    <a:pt x="17224" y="7135"/>
                  </a:lnTo>
                  <a:lnTo>
                    <a:pt x="16591" y="6206"/>
                  </a:lnTo>
                  <a:lnTo>
                    <a:pt x="15957" y="5278"/>
                  </a:lnTo>
                  <a:lnTo>
                    <a:pt x="15282" y="4433"/>
                  </a:lnTo>
                  <a:lnTo>
                    <a:pt x="14649" y="3631"/>
                  </a:lnTo>
                  <a:lnTo>
                    <a:pt x="14015" y="2914"/>
                  </a:lnTo>
                  <a:lnTo>
                    <a:pt x="13382" y="2280"/>
                  </a:lnTo>
                  <a:lnTo>
                    <a:pt x="12791" y="1689"/>
                  </a:lnTo>
                  <a:lnTo>
                    <a:pt x="12200" y="1225"/>
                  </a:lnTo>
                  <a:lnTo>
                    <a:pt x="11609" y="803"/>
                  </a:lnTo>
                  <a:lnTo>
                    <a:pt x="11060" y="465"/>
                  </a:lnTo>
                  <a:lnTo>
                    <a:pt x="10512" y="212"/>
                  </a:lnTo>
                  <a:lnTo>
                    <a:pt x="10005" y="85"/>
                  </a:lnTo>
                  <a:lnTo>
                    <a:pt x="9541"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1"/>
            <p:cNvSpPr/>
            <p:nvPr/>
          </p:nvSpPr>
          <p:spPr>
            <a:xfrm>
              <a:off x="5941300" y="2738225"/>
              <a:ext cx="618450" cy="795775"/>
            </a:xfrm>
            <a:custGeom>
              <a:avLst/>
              <a:gdLst/>
              <a:ahLst/>
              <a:cxnLst/>
              <a:rect l="l" t="t" r="r" b="b"/>
              <a:pathLst>
                <a:path w="24738" h="31831" fill="none" extrusionOk="0">
                  <a:moveTo>
                    <a:pt x="0" y="3462"/>
                  </a:moveTo>
                  <a:lnTo>
                    <a:pt x="0" y="3462"/>
                  </a:lnTo>
                  <a:lnTo>
                    <a:pt x="211" y="3336"/>
                  </a:lnTo>
                  <a:lnTo>
                    <a:pt x="802" y="2914"/>
                  </a:lnTo>
                  <a:lnTo>
                    <a:pt x="1731" y="2365"/>
                  </a:lnTo>
                  <a:lnTo>
                    <a:pt x="2955" y="1732"/>
                  </a:lnTo>
                  <a:lnTo>
                    <a:pt x="3631" y="1394"/>
                  </a:lnTo>
                  <a:lnTo>
                    <a:pt x="4391" y="1098"/>
                  </a:lnTo>
                  <a:lnTo>
                    <a:pt x="5150" y="803"/>
                  </a:lnTo>
                  <a:lnTo>
                    <a:pt x="5995" y="550"/>
                  </a:lnTo>
                  <a:lnTo>
                    <a:pt x="6839" y="296"/>
                  </a:lnTo>
                  <a:lnTo>
                    <a:pt x="7725" y="127"/>
                  </a:lnTo>
                  <a:lnTo>
                    <a:pt x="8612" y="43"/>
                  </a:lnTo>
                  <a:lnTo>
                    <a:pt x="9541" y="1"/>
                  </a:lnTo>
                  <a:lnTo>
                    <a:pt x="9541" y="1"/>
                  </a:lnTo>
                  <a:lnTo>
                    <a:pt x="10005" y="85"/>
                  </a:lnTo>
                  <a:lnTo>
                    <a:pt x="10512" y="212"/>
                  </a:lnTo>
                  <a:lnTo>
                    <a:pt x="11060" y="465"/>
                  </a:lnTo>
                  <a:lnTo>
                    <a:pt x="11609" y="803"/>
                  </a:lnTo>
                  <a:lnTo>
                    <a:pt x="12200" y="1225"/>
                  </a:lnTo>
                  <a:lnTo>
                    <a:pt x="12791" y="1689"/>
                  </a:lnTo>
                  <a:lnTo>
                    <a:pt x="13382" y="2280"/>
                  </a:lnTo>
                  <a:lnTo>
                    <a:pt x="14015" y="2914"/>
                  </a:lnTo>
                  <a:lnTo>
                    <a:pt x="14649" y="3631"/>
                  </a:lnTo>
                  <a:lnTo>
                    <a:pt x="15282" y="4433"/>
                  </a:lnTo>
                  <a:lnTo>
                    <a:pt x="15957" y="5278"/>
                  </a:lnTo>
                  <a:lnTo>
                    <a:pt x="16591" y="6206"/>
                  </a:lnTo>
                  <a:lnTo>
                    <a:pt x="17224" y="7135"/>
                  </a:lnTo>
                  <a:lnTo>
                    <a:pt x="17857" y="8148"/>
                  </a:lnTo>
                  <a:lnTo>
                    <a:pt x="18490" y="9246"/>
                  </a:lnTo>
                  <a:lnTo>
                    <a:pt x="19081" y="10343"/>
                  </a:lnTo>
                  <a:lnTo>
                    <a:pt x="19672" y="11483"/>
                  </a:lnTo>
                  <a:lnTo>
                    <a:pt x="20263" y="12707"/>
                  </a:lnTo>
                  <a:lnTo>
                    <a:pt x="20812" y="13932"/>
                  </a:lnTo>
                  <a:lnTo>
                    <a:pt x="21361" y="15156"/>
                  </a:lnTo>
                  <a:lnTo>
                    <a:pt x="21867" y="16464"/>
                  </a:lnTo>
                  <a:lnTo>
                    <a:pt x="22332" y="17773"/>
                  </a:lnTo>
                  <a:lnTo>
                    <a:pt x="22796" y="19082"/>
                  </a:lnTo>
                  <a:lnTo>
                    <a:pt x="23176" y="20433"/>
                  </a:lnTo>
                  <a:lnTo>
                    <a:pt x="23556" y="21783"/>
                  </a:lnTo>
                  <a:lnTo>
                    <a:pt x="23851" y="23176"/>
                  </a:lnTo>
                  <a:lnTo>
                    <a:pt x="24147" y="24527"/>
                  </a:lnTo>
                  <a:lnTo>
                    <a:pt x="24358" y="25920"/>
                  </a:lnTo>
                  <a:lnTo>
                    <a:pt x="24569" y="27313"/>
                  </a:lnTo>
                  <a:lnTo>
                    <a:pt x="24653" y="28664"/>
                  </a:lnTo>
                  <a:lnTo>
                    <a:pt x="24738" y="30015"/>
                  </a:lnTo>
                  <a:lnTo>
                    <a:pt x="24738" y="31366"/>
                  </a:lnTo>
                  <a:lnTo>
                    <a:pt x="3377" y="31830"/>
                  </a:lnTo>
                  <a:lnTo>
                    <a:pt x="3377" y="19377"/>
                  </a:lnTo>
                  <a:lnTo>
                    <a:pt x="3377" y="19377"/>
                  </a:lnTo>
                  <a:lnTo>
                    <a:pt x="3209" y="17309"/>
                  </a:lnTo>
                  <a:lnTo>
                    <a:pt x="2997" y="15325"/>
                  </a:lnTo>
                  <a:lnTo>
                    <a:pt x="2660" y="13298"/>
                  </a:lnTo>
                  <a:lnTo>
                    <a:pt x="2280" y="11314"/>
                  </a:lnTo>
                  <a:lnTo>
                    <a:pt x="1815" y="9330"/>
                  </a:lnTo>
                  <a:lnTo>
                    <a:pt x="1267" y="7346"/>
                  </a:lnTo>
                  <a:lnTo>
                    <a:pt x="676" y="5404"/>
                  </a:lnTo>
                  <a:lnTo>
                    <a:pt x="0" y="34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1"/>
            <p:cNvSpPr/>
            <p:nvPr/>
          </p:nvSpPr>
          <p:spPr>
            <a:xfrm>
              <a:off x="5941300" y="2738225"/>
              <a:ext cx="470700" cy="790500"/>
            </a:xfrm>
            <a:custGeom>
              <a:avLst/>
              <a:gdLst/>
              <a:ahLst/>
              <a:cxnLst/>
              <a:rect l="l" t="t" r="r" b="b"/>
              <a:pathLst>
                <a:path w="18828" h="31620" extrusionOk="0">
                  <a:moveTo>
                    <a:pt x="9034" y="1"/>
                  </a:moveTo>
                  <a:lnTo>
                    <a:pt x="8021" y="85"/>
                  </a:lnTo>
                  <a:lnTo>
                    <a:pt x="7050" y="254"/>
                  </a:lnTo>
                  <a:lnTo>
                    <a:pt x="6079" y="507"/>
                  </a:lnTo>
                  <a:lnTo>
                    <a:pt x="5193" y="803"/>
                  </a:lnTo>
                  <a:lnTo>
                    <a:pt x="4306" y="1098"/>
                  </a:lnTo>
                  <a:lnTo>
                    <a:pt x="3504" y="1436"/>
                  </a:lnTo>
                  <a:lnTo>
                    <a:pt x="2744" y="1816"/>
                  </a:lnTo>
                  <a:lnTo>
                    <a:pt x="2069" y="2154"/>
                  </a:lnTo>
                  <a:lnTo>
                    <a:pt x="1224" y="2660"/>
                  </a:lnTo>
                  <a:lnTo>
                    <a:pt x="549" y="3082"/>
                  </a:lnTo>
                  <a:lnTo>
                    <a:pt x="0" y="3462"/>
                  </a:lnTo>
                  <a:lnTo>
                    <a:pt x="507" y="4180"/>
                  </a:lnTo>
                  <a:lnTo>
                    <a:pt x="929" y="4940"/>
                  </a:lnTo>
                  <a:lnTo>
                    <a:pt x="1309" y="5700"/>
                  </a:lnTo>
                  <a:lnTo>
                    <a:pt x="1604" y="6502"/>
                  </a:lnTo>
                  <a:lnTo>
                    <a:pt x="1858" y="7346"/>
                  </a:lnTo>
                  <a:lnTo>
                    <a:pt x="2027" y="8190"/>
                  </a:lnTo>
                  <a:lnTo>
                    <a:pt x="2111" y="9035"/>
                  </a:lnTo>
                  <a:lnTo>
                    <a:pt x="2153" y="9879"/>
                  </a:lnTo>
                  <a:lnTo>
                    <a:pt x="2153" y="10343"/>
                  </a:lnTo>
                  <a:lnTo>
                    <a:pt x="2111" y="10428"/>
                  </a:lnTo>
                  <a:lnTo>
                    <a:pt x="2533" y="12665"/>
                  </a:lnTo>
                  <a:lnTo>
                    <a:pt x="2913" y="14860"/>
                  </a:lnTo>
                  <a:lnTo>
                    <a:pt x="3209" y="17098"/>
                  </a:lnTo>
                  <a:lnTo>
                    <a:pt x="3377" y="19377"/>
                  </a:lnTo>
                  <a:lnTo>
                    <a:pt x="3377" y="26131"/>
                  </a:lnTo>
                  <a:lnTo>
                    <a:pt x="10301" y="26131"/>
                  </a:lnTo>
                  <a:lnTo>
                    <a:pt x="10596" y="26216"/>
                  </a:lnTo>
                  <a:lnTo>
                    <a:pt x="10934" y="26258"/>
                  </a:lnTo>
                  <a:lnTo>
                    <a:pt x="11229" y="26385"/>
                  </a:lnTo>
                  <a:lnTo>
                    <a:pt x="11483" y="26511"/>
                  </a:lnTo>
                  <a:lnTo>
                    <a:pt x="11778" y="26680"/>
                  </a:lnTo>
                  <a:lnTo>
                    <a:pt x="12031" y="26891"/>
                  </a:lnTo>
                  <a:lnTo>
                    <a:pt x="12242" y="27060"/>
                  </a:lnTo>
                  <a:lnTo>
                    <a:pt x="12453" y="27313"/>
                  </a:lnTo>
                  <a:lnTo>
                    <a:pt x="12622" y="27567"/>
                  </a:lnTo>
                  <a:lnTo>
                    <a:pt x="12791" y="27820"/>
                  </a:lnTo>
                  <a:lnTo>
                    <a:pt x="12960" y="28116"/>
                  </a:lnTo>
                  <a:lnTo>
                    <a:pt x="13044" y="28411"/>
                  </a:lnTo>
                  <a:lnTo>
                    <a:pt x="13129" y="28707"/>
                  </a:lnTo>
                  <a:lnTo>
                    <a:pt x="13171" y="29044"/>
                  </a:lnTo>
                  <a:lnTo>
                    <a:pt x="13213" y="29382"/>
                  </a:lnTo>
                  <a:lnTo>
                    <a:pt x="13213" y="31619"/>
                  </a:lnTo>
                  <a:lnTo>
                    <a:pt x="14226" y="31577"/>
                  </a:lnTo>
                  <a:lnTo>
                    <a:pt x="18828" y="9879"/>
                  </a:lnTo>
                  <a:lnTo>
                    <a:pt x="18237" y="8781"/>
                  </a:lnTo>
                  <a:lnTo>
                    <a:pt x="17604" y="7768"/>
                  </a:lnTo>
                  <a:lnTo>
                    <a:pt x="17013" y="6797"/>
                  </a:lnTo>
                  <a:lnTo>
                    <a:pt x="16379" y="5869"/>
                  </a:lnTo>
                  <a:lnTo>
                    <a:pt x="15746" y="5024"/>
                  </a:lnTo>
                  <a:lnTo>
                    <a:pt x="15113" y="4222"/>
                  </a:lnTo>
                  <a:lnTo>
                    <a:pt x="14522" y="3462"/>
                  </a:lnTo>
                  <a:lnTo>
                    <a:pt x="13889" y="2787"/>
                  </a:lnTo>
                  <a:lnTo>
                    <a:pt x="13298" y="2154"/>
                  </a:lnTo>
                  <a:lnTo>
                    <a:pt x="12707" y="1605"/>
                  </a:lnTo>
                  <a:lnTo>
                    <a:pt x="12116" y="1141"/>
                  </a:lnTo>
                  <a:lnTo>
                    <a:pt x="11567" y="761"/>
                  </a:lnTo>
                  <a:lnTo>
                    <a:pt x="11018" y="423"/>
                  </a:lnTo>
                  <a:lnTo>
                    <a:pt x="10512" y="212"/>
                  </a:lnTo>
                  <a:lnTo>
                    <a:pt x="10005" y="43"/>
                  </a:lnTo>
                  <a:lnTo>
                    <a:pt x="9541" y="1"/>
                  </a:lnTo>
                  <a:close/>
                </a:path>
              </a:pathLst>
            </a:custGeom>
            <a:solidFill>
              <a:srgbClr val="F4F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1"/>
            <p:cNvSpPr/>
            <p:nvPr/>
          </p:nvSpPr>
          <p:spPr>
            <a:xfrm>
              <a:off x="5941300" y="2738225"/>
              <a:ext cx="470700" cy="790500"/>
            </a:xfrm>
            <a:custGeom>
              <a:avLst/>
              <a:gdLst/>
              <a:ahLst/>
              <a:cxnLst/>
              <a:rect l="l" t="t" r="r" b="b"/>
              <a:pathLst>
                <a:path w="18828" h="31620" fill="none" extrusionOk="0">
                  <a:moveTo>
                    <a:pt x="9414" y="1"/>
                  </a:moveTo>
                  <a:lnTo>
                    <a:pt x="9414" y="1"/>
                  </a:lnTo>
                  <a:lnTo>
                    <a:pt x="9034" y="1"/>
                  </a:lnTo>
                  <a:lnTo>
                    <a:pt x="9034" y="1"/>
                  </a:lnTo>
                  <a:lnTo>
                    <a:pt x="8021" y="85"/>
                  </a:lnTo>
                  <a:lnTo>
                    <a:pt x="7050" y="254"/>
                  </a:lnTo>
                  <a:lnTo>
                    <a:pt x="6079" y="507"/>
                  </a:lnTo>
                  <a:lnTo>
                    <a:pt x="5193" y="803"/>
                  </a:lnTo>
                  <a:lnTo>
                    <a:pt x="4306" y="1098"/>
                  </a:lnTo>
                  <a:lnTo>
                    <a:pt x="3504" y="1436"/>
                  </a:lnTo>
                  <a:lnTo>
                    <a:pt x="2744" y="1816"/>
                  </a:lnTo>
                  <a:lnTo>
                    <a:pt x="2069" y="2154"/>
                  </a:lnTo>
                  <a:lnTo>
                    <a:pt x="2069" y="2154"/>
                  </a:lnTo>
                  <a:lnTo>
                    <a:pt x="1224" y="2660"/>
                  </a:lnTo>
                  <a:lnTo>
                    <a:pt x="549" y="3082"/>
                  </a:lnTo>
                  <a:lnTo>
                    <a:pt x="0" y="3462"/>
                  </a:lnTo>
                  <a:lnTo>
                    <a:pt x="0" y="3462"/>
                  </a:lnTo>
                  <a:lnTo>
                    <a:pt x="507" y="4180"/>
                  </a:lnTo>
                  <a:lnTo>
                    <a:pt x="929" y="4940"/>
                  </a:lnTo>
                  <a:lnTo>
                    <a:pt x="1309" y="5700"/>
                  </a:lnTo>
                  <a:lnTo>
                    <a:pt x="1604" y="6502"/>
                  </a:lnTo>
                  <a:lnTo>
                    <a:pt x="1858" y="7346"/>
                  </a:lnTo>
                  <a:lnTo>
                    <a:pt x="2027" y="8190"/>
                  </a:lnTo>
                  <a:lnTo>
                    <a:pt x="2111" y="9035"/>
                  </a:lnTo>
                  <a:lnTo>
                    <a:pt x="2153" y="9879"/>
                  </a:lnTo>
                  <a:lnTo>
                    <a:pt x="2153" y="9879"/>
                  </a:lnTo>
                  <a:lnTo>
                    <a:pt x="2153" y="10343"/>
                  </a:lnTo>
                  <a:lnTo>
                    <a:pt x="2153" y="10343"/>
                  </a:lnTo>
                  <a:lnTo>
                    <a:pt x="2111" y="10428"/>
                  </a:lnTo>
                  <a:lnTo>
                    <a:pt x="2111" y="10428"/>
                  </a:lnTo>
                  <a:lnTo>
                    <a:pt x="2533" y="12665"/>
                  </a:lnTo>
                  <a:lnTo>
                    <a:pt x="2913" y="14860"/>
                  </a:lnTo>
                  <a:lnTo>
                    <a:pt x="3209" y="17098"/>
                  </a:lnTo>
                  <a:lnTo>
                    <a:pt x="3377" y="19377"/>
                  </a:lnTo>
                  <a:lnTo>
                    <a:pt x="3377" y="26131"/>
                  </a:lnTo>
                  <a:lnTo>
                    <a:pt x="9963" y="26131"/>
                  </a:lnTo>
                  <a:lnTo>
                    <a:pt x="9963" y="26131"/>
                  </a:lnTo>
                  <a:lnTo>
                    <a:pt x="10301" y="26131"/>
                  </a:lnTo>
                  <a:lnTo>
                    <a:pt x="10596" y="26216"/>
                  </a:lnTo>
                  <a:lnTo>
                    <a:pt x="10934" y="26258"/>
                  </a:lnTo>
                  <a:lnTo>
                    <a:pt x="11229" y="26385"/>
                  </a:lnTo>
                  <a:lnTo>
                    <a:pt x="11483" y="26511"/>
                  </a:lnTo>
                  <a:lnTo>
                    <a:pt x="11778" y="26680"/>
                  </a:lnTo>
                  <a:lnTo>
                    <a:pt x="12031" y="26891"/>
                  </a:lnTo>
                  <a:lnTo>
                    <a:pt x="12242" y="27060"/>
                  </a:lnTo>
                  <a:lnTo>
                    <a:pt x="12453" y="27313"/>
                  </a:lnTo>
                  <a:lnTo>
                    <a:pt x="12622" y="27567"/>
                  </a:lnTo>
                  <a:lnTo>
                    <a:pt x="12791" y="27820"/>
                  </a:lnTo>
                  <a:lnTo>
                    <a:pt x="12960" y="28116"/>
                  </a:lnTo>
                  <a:lnTo>
                    <a:pt x="13044" y="28411"/>
                  </a:lnTo>
                  <a:lnTo>
                    <a:pt x="13129" y="28707"/>
                  </a:lnTo>
                  <a:lnTo>
                    <a:pt x="13171" y="29044"/>
                  </a:lnTo>
                  <a:lnTo>
                    <a:pt x="13213" y="29382"/>
                  </a:lnTo>
                  <a:lnTo>
                    <a:pt x="13213" y="31619"/>
                  </a:lnTo>
                  <a:lnTo>
                    <a:pt x="14226" y="31577"/>
                  </a:lnTo>
                  <a:lnTo>
                    <a:pt x="18828" y="9879"/>
                  </a:lnTo>
                  <a:lnTo>
                    <a:pt x="18828" y="9879"/>
                  </a:lnTo>
                  <a:lnTo>
                    <a:pt x="18237" y="8781"/>
                  </a:lnTo>
                  <a:lnTo>
                    <a:pt x="17604" y="7768"/>
                  </a:lnTo>
                  <a:lnTo>
                    <a:pt x="17013" y="6797"/>
                  </a:lnTo>
                  <a:lnTo>
                    <a:pt x="16379" y="5869"/>
                  </a:lnTo>
                  <a:lnTo>
                    <a:pt x="15746" y="5024"/>
                  </a:lnTo>
                  <a:lnTo>
                    <a:pt x="15113" y="4222"/>
                  </a:lnTo>
                  <a:lnTo>
                    <a:pt x="14522" y="3462"/>
                  </a:lnTo>
                  <a:lnTo>
                    <a:pt x="13889" y="2787"/>
                  </a:lnTo>
                  <a:lnTo>
                    <a:pt x="13298" y="2154"/>
                  </a:lnTo>
                  <a:lnTo>
                    <a:pt x="12707" y="1605"/>
                  </a:lnTo>
                  <a:lnTo>
                    <a:pt x="12116" y="1141"/>
                  </a:lnTo>
                  <a:lnTo>
                    <a:pt x="11567" y="761"/>
                  </a:lnTo>
                  <a:lnTo>
                    <a:pt x="11018" y="423"/>
                  </a:lnTo>
                  <a:lnTo>
                    <a:pt x="10512" y="212"/>
                  </a:lnTo>
                  <a:lnTo>
                    <a:pt x="10005" y="43"/>
                  </a:lnTo>
                  <a:lnTo>
                    <a:pt x="9541" y="1"/>
                  </a:lnTo>
                  <a:lnTo>
                    <a:pt x="9541" y="1"/>
                  </a:lnTo>
                  <a:lnTo>
                    <a:pt x="94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1"/>
            <p:cNvSpPr/>
            <p:nvPr/>
          </p:nvSpPr>
          <p:spPr>
            <a:xfrm>
              <a:off x="5652125" y="2824775"/>
              <a:ext cx="343025" cy="362000"/>
            </a:xfrm>
            <a:custGeom>
              <a:avLst/>
              <a:gdLst/>
              <a:ahLst/>
              <a:cxnLst/>
              <a:rect l="l" t="t" r="r" b="b"/>
              <a:pathLst>
                <a:path w="13721" h="14480" extrusionOk="0">
                  <a:moveTo>
                    <a:pt x="11567" y="0"/>
                  </a:moveTo>
                  <a:lnTo>
                    <a:pt x="10934" y="1351"/>
                  </a:lnTo>
                  <a:lnTo>
                    <a:pt x="10216" y="2702"/>
                  </a:lnTo>
                  <a:lnTo>
                    <a:pt x="9372" y="4264"/>
                  </a:lnTo>
                  <a:lnTo>
                    <a:pt x="8443" y="5868"/>
                  </a:lnTo>
                  <a:lnTo>
                    <a:pt x="7979" y="6586"/>
                  </a:lnTo>
                  <a:lnTo>
                    <a:pt x="7515" y="7261"/>
                  </a:lnTo>
                  <a:lnTo>
                    <a:pt x="7092" y="7852"/>
                  </a:lnTo>
                  <a:lnTo>
                    <a:pt x="6670" y="8317"/>
                  </a:lnTo>
                  <a:lnTo>
                    <a:pt x="6290" y="8612"/>
                  </a:lnTo>
                  <a:lnTo>
                    <a:pt x="6122" y="8697"/>
                  </a:lnTo>
                  <a:lnTo>
                    <a:pt x="5953" y="8781"/>
                  </a:lnTo>
                  <a:lnTo>
                    <a:pt x="5657" y="8781"/>
                  </a:lnTo>
                  <a:lnTo>
                    <a:pt x="5362" y="8739"/>
                  </a:lnTo>
                  <a:lnTo>
                    <a:pt x="5066" y="8654"/>
                  </a:lnTo>
                  <a:lnTo>
                    <a:pt x="4771" y="8485"/>
                  </a:lnTo>
                  <a:lnTo>
                    <a:pt x="4475" y="8274"/>
                  </a:lnTo>
                  <a:lnTo>
                    <a:pt x="4180" y="8063"/>
                  </a:lnTo>
                  <a:lnTo>
                    <a:pt x="3631" y="7557"/>
                  </a:lnTo>
                  <a:lnTo>
                    <a:pt x="3167" y="7008"/>
                  </a:lnTo>
                  <a:lnTo>
                    <a:pt x="2829" y="6544"/>
                  </a:lnTo>
                  <a:lnTo>
                    <a:pt x="2491" y="6079"/>
                  </a:lnTo>
                  <a:lnTo>
                    <a:pt x="0" y="7599"/>
                  </a:lnTo>
                  <a:lnTo>
                    <a:pt x="380" y="8654"/>
                  </a:lnTo>
                  <a:lnTo>
                    <a:pt x="887" y="9752"/>
                  </a:lnTo>
                  <a:lnTo>
                    <a:pt x="1182" y="10385"/>
                  </a:lnTo>
                  <a:lnTo>
                    <a:pt x="1478" y="11018"/>
                  </a:lnTo>
                  <a:lnTo>
                    <a:pt x="1858" y="11652"/>
                  </a:lnTo>
                  <a:lnTo>
                    <a:pt x="2238" y="12285"/>
                  </a:lnTo>
                  <a:lnTo>
                    <a:pt x="2660" y="12876"/>
                  </a:lnTo>
                  <a:lnTo>
                    <a:pt x="3124" y="13382"/>
                  </a:lnTo>
                  <a:lnTo>
                    <a:pt x="3589" y="13847"/>
                  </a:lnTo>
                  <a:lnTo>
                    <a:pt x="3842" y="14016"/>
                  </a:lnTo>
                  <a:lnTo>
                    <a:pt x="4095" y="14184"/>
                  </a:lnTo>
                  <a:lnTo>
                    <a:pt x="4349" y="14311"/>
                  </a:lnTo>
                  <a:lnTo>
                    <a:pt x="4602" y="14395"/>
                  </a:lnTo>
                  <a:lnTo>
                    <a:pt x="4855" y="14438"/>
                  </a:lnTo>
                  <a:lnTo>
                    <a:pt x="5151" y="14480"/>
                  </a:lnTo>
                  <a:lnTo>
                    <a:pt x="5404" y="14438"/>
                  </a:lnTo>
                  <a:lnTo>
                    <a:pt x="5699" y="14395"/>
                  </a:lnTo>
                  <a:lnTo>
                    <a:pt x="5995" y="14269"/>
                  </a:lnTo>
                  <a:lnTo>
                    <a:pt x="6333" y="14142"/>
                  </a:lnTo>
                  <a:lnTo>
                    <a:pt x="6966" y="13762"/>
                  </a:lnTo>
                  <a:lnTo>
                    <a:pt x="7683" y="13298"/>
                  </a:lnTo>
                  <a:lnTo>
                    <a:pt x="8401" y="12707"/>
                  </a:lnTo>
                  <a:lnTo>
                    <a:pt x="9119" y="12074"/>
                  </a:lnTo>
                  <a:lnTo>
                    <a:pt x="9794" y="11398"/>
                  </a:lnTo>
                  <a:lnTo>
                    <a:pt x="10512" y="10681"/>
                  </a:lnTo>
                  <a:lnTo>
                    <a:pt x="11736" y="9288"/>
                  </a:lnTo>
                  <a:lnTo>
                    <a:pt x="12791" y="8063"/>
                  </a:lnTo>
                  <a:lnTo>
                    <a:pt x="13720" y="6881"/>
                  </a:lnTo>
                  <a:lnTo>
                    <a:pt x="13720" y="5995"/>
                  </a:lnTo>
                  <a:lnTo>
                    <a:pt x="13636" y="5066"/>
                  </a:lnTo>
                  <a:lnTo>
                    <a:pt x="13467" y="4137"/>
                  </a:lnTo>
                  <a:lnTo>
                    <a:pt x="13256" y="3251"/>
                  </a:lnTo>
                  <a:lnTo>
                    <a:pt x="12918" y="2407"/>
                  </a:lnTo>
                  <a:lnTo>
                    <a:pt x="12538" y="1562"/>
                  </a:lnTo>
                  <a:lnTo>
                    <a:pt x="12116" y="760"/>
                  </a:lnTo>
                  <a:lnTo>
                    <a:pt x="11567"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1"/>
            <p:cNvSpPr/>
            <p:nvPr/>
          </p:nvSpPr>
          <p:spPr>
            <a:xfrm>
              <a:off x="5652125" y="2824775"/>
              <a:ext cx="343025" cy="362000"/>
            </a:xfrm>
            <a:custGeom>
              <a:avLst/>
              <a:gdLst/>
              <a:ahLst/>
              <a:cxnLst/>
              <a:rect l="l" t="t" r="r" b="b"/>
              <a:pathLst>
                <a:path w="13721" h="14480" fill="none" extrusionOk="0">
                  <a:moveTo>
                    <a:pt x="11567" y="0"/>
                  </a:moveTo>
                  <a:lnTo>
                    <a:pt x="11567" y="0"/>
                  </a:lnTo>
                  <a:lnTo>
                    <a:pt x="12116" y="760"/>
                  </a:lnTo>
                  <a:lnTo>
                    <a:pt x="12538" y="1562"/>
                  </a:lnTo>
                  <a:lnTo>
                    <a:pt x="12918" y="2407"/>
                  </a:lnTo>
                  <a:lnTo>
                    <a:pt x="13256" y="3251"/>
                  </a:lnTo>
                  <a:lnTo>
                    <a:pt x="13467" y="4137"/>
                  </a:lnTo>
                  <a:lnTo>
                    <a:pt x="13636" y="5066"/>
                  </a:lnTo>
                  <a:lnTo>
                    <a:pt x="13720" y="5995"/>
                  </a:lnTo>
                  <a:lnTo>
                    <a:pt x="13720" y="6881"/>
                  </a:lnTo>
                  <a:lnTo>
                    <a:pt x="13720" y="6881"/>
                  </a:lnTo>
                  <a:lnTo>
                    <a:pt x="12791" y="8063"/>
                  </a:lnTo>
                  <a:lnTo>
                    <a:pt x="11736" y="9288"/>
                  </a:lnTo>
                  <a:lnTo>
                    <a:pt x="10512" y="10681"/>
                  </a:lnTo>
                  <a:lnTo>
                    <a:pt x="9794" y="11398"/>
                  </a:lnTo>
                  <a:lnTo>
                    <a:pt x="9119" y="12074"/>
                  </a:lnTo>
                  <a:lnTo>
                    <a:pt x="8401" y="12707"/>
                  </a:lnTo>
                  <a:lnTo>
                    <a:pt x="7683" y="13298"/>
                  </a:lnTo>
                  <a:lnTo>
                    <a:pt x="6966" y="13762"/>
                  </a:lnTo>
                  <a:lnTo>
                    <a:pt x="6333" y="14142"/>
                  </a:lnTo>
                  <a:lnTo>
                    <a:pt x="5995" y="14269"/>
                  </a:lnTo>
                  <a:lnTo>
                    <a:pt x="5699" y="14395"/>
                  </a:lnTo>
                  <a:lnTo>
                    <a:pt x="5404" y="14438"/>
                  </a:lnTo>
                  <a:lnTo>
                    <a:pt x="5151" y="14480"/>
                  </a:lnTo>
                  <a:lnTo>
                    <a:pt x="5151" y="14480"/>
                  </a:lnTo>
                  <a:lnTo>
                    <a:pt x="4855" y="14438"/>
                  </a:lnTo>
                  <a:lnTo>
                    <a:pt x="4602" y="14395"/>
                  </a:lnTo>
                  <a:lnTo>
                    <a:pt x="4349" y="14311"/>
                  </a:lnTo>
                  <a:lnTo>
                    <a:pt x="4095" y="14184"/>
                  </a:lnTo>
                  <a:lnTo>
                    <a:pt x="3842" y="14016"/>
                  </a:lnTo>
                  <a:lnTo>
                    <a:pt x="3589" y="13847"/>
                  </a:lnTo>
                  <a:lnTo>
                    <a:pt x="3124" y="13382"/>
                  </a:lnTo>
                  <a:lnTo>
                    <a:pt x="2660" y="12876"/>
                  </a:lnTo>
                  <a:lnTo>
                    <a:pt x="2238" y="12285"/>
                  </a:lnTo>
                  <a:lnTo>
                    <a:pt x="1858" y="11652"/>
                  </a:lnTo>
                  <a:lnTo>
                    <a:pt x="1478" y="11018"/>
                  </a:lnTo>
                  <a:lnTo>
                    <a:pt x="1182" y="10385"/>
                  </a:lnTo>
                  <a:lnTo>
                    <a:pt x="887" y="9752"/>
                  </a:lnTo>
                  <a:lnTo>
                    <a:pt x="380" y="8654"/>
                  </a:lnTo>
                  <a:lnTo>
                    <a:pt x="0" y="7599"/>
                  </a:lnTo>
                  <a:lnTo>
                    <a:pt x="2491" y="6079"/>
                  </a:lnTo>
                  <a:lnTo>
                    <a:pt x="2491" y="6079"/>
                  </a:lnTo>
                  <a:lnTo>
                    <a:pt x="2829" y="6544"/>
                  </a:lnTo>
                  <a:lnTo>
                    <a:pt x="3167" y="7008"/>
                  </a:lnTo>
                  <a:lnTo>
                    <a:pt x="3631" y="7557"/>
                  </a:lnTo>
                  <a:lnTo>
                    <a:pt x="4180" y="8063"/>
                  </a:lnTo>
                  <a:lnTo>
                    <a:pt x="4475" y="8274"/>
                  </a:lnTo>
                  <a:lnTo>
                    <a:pt x="4771" y="8485"/>
                  </a:lnTo>
                  <a:lnTo>
                    <a:pt x="5066" y="8654"/>
                  </a:lnTo>
                  <a:lnTo>
                    <a:pt x="5362" y="8739"/>
                  </a:lnTo>
                  <a:lnTo>
                    <a:pt x="5657" y="8781"/>
                  </a:lnTo>
                  <a:lnTo>
                    <a:pt x="5953" y="8781"/>
                  </a:lnTo>
                  <a:lnTo>
                    <a:pt x="5953" y="8781"/>
                  </a:lnTo>
                  <a:lnTo>
                    <a:pt x="6122" y="8697"/>
                  </a:lnTo>
                  <a:lnTo>
                    <a:pt x="6290" y="8612"/>
                  </a:lnTo>
                  <a:lnTo>
                    <a:pt x="6670" y="8317"/>
                  </a:lnTo>
                  <a:lnTo>
                    <a:pt x="7092" y="7852"/>
                  </a:lnTo>
                  <a:lnTo>
                    <a:pt x="7515" y="7261"/>
                  </a:lnTo>
                  <a:lnTo>
                    <a:pt x="7979" y="6586"/>
                  </a:lnTo>
                  <a:lnTo>
                    <a:pt x="8443" y="5868"/>
                  </a:lnTo>
                  <a:lnTo>
                    <a:pt x="9372" y="4264"/>
                  </a:lnTo>
                  <a:lnTo>
                    <a:pt x="10216" y="2702"/>
                  </a:lnTo>
                  <a:lnTo>
                    <a:pt x="10934" y="1351"/>
                  </a:lnTo>
                  <a:lnTo>
                    <a:pt x="115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1"/>
            <p:cNvSpPr/>
            <p:nvPr/>
          </p:nvSpPr>
          <p:spPr>
            <a:xfrm>
              <a:off x="5652125" y="2824775"/>
              <a:ext cx="343025" cy="362000"/>
            </a:xfrm>
            <a:custGeom>
              <a:avLst/>
              <a:gdLst/>
              <a:ahLst/>
              <a:cxnLst/>
              <a:rect l="l" t="t" r="r" b="b"/>
              <a:pathLst>
                <a:path w="13721" h="14480" extrusionOk="0">
                  <a:moveTo>
                    <a:pt x="11567" y="0"/>
                  </a:moveTo>
                  <a:lnTo>
                    <a:pt x="10934" y="1267"/>
                  </a:lnTo>
                  <a:lnTo>
                    <a:pt x="10301" y="2575"/>
                  </a:lnTo>
                  <a:lnTo>
                    <a:pt x="9456" y="4095"/>
                  </a:lnTo>
                  <a:lnTo>
                    <a:pt x="8865" y="5151"/>
                  </a:lnTo>
                  <a:lnTo>
                    <a:pt x="8232" y="6164"/>
                  </a:lnTo>
                  <a:lnTo>
                    <a:pt x="7599" y="7135"/>
                  </a:lnTo>
                  <a:lnTo>
                    <a:pt x="7008" y="7937"/>
                  </a:lnTo>
                  <a:lnTo>
                    <a:pt x="6713" y="8274"/>
                  </a:lnTo>
                  <a:lnTo>
                    <a:pt x="6459" y="8528"/>
                  </a:lnTo>
                  <a:lnTo>
                    <a:pt x="6206" y="8697"/>
                  </a:lnTo>
                  <a:lnTo>
                    <a:pt x="5953" y="8781"/>
                  </a:lnTo>
                  <a:lnTo>
                    <a:pt x="5446" y="8781"/>
                  </a:lnTo>
                  <a:lnTo>
                    <a:pt x="5151" y="8697"/>
                  </a:lnTo>
                  <a:lnTo>
                    <a:pt x="4855" y="8528"/>
                  </a:lnTo>
                  <a:lnTo>
                    <a:pt x="4560" y="8359"/>
                  </a:lnTo>
                  <a:lnTo>
                    <a:pt x="4306" y="8148"/>
                  </a:lnTo>
                  <a:lnTo>
                    <a:pt x="4011" y="7937"/>
                  </a:lnTo>
                  <a:lnTo>
                    <a:pt x="3546" y="7430"/>
                  </a:lnTo>
                  <a:lnTo>
                    <a:pt x="3124" y="6924"/>
                  </a:lnTo>
                  <a:lnTo>
                    <a:pt x="2787" y="6501"/>
                  </a:lnTo>
                  <a:lnTo>
                    <a:pt x="2491" y="6079"/>
                  </a:lnTo>
                  <a:lnTo>
                    <a:pt x="2111" y="6290"/>
                  </a:lnTo>
                  <a:lnTo>
                    <a:pt x="423" y="7346"/>
                  </a:lnTo>
                  <a:lnTo>
                    <a:pt x="0" y="7599"/>
                  </a:lnTo>
                  <a:lnTo>
                    <a:pt x="380" y="8654"/>
                  </a:lnTo>
                  <a:lnTo>
                    <a:pt x="887" y="9752"/>
                  </a:lnTo>
                  <a:lnTo>
                    <a:pt x="1182" y="10385"/>
                  </a:lnTo>
                  <a:lnTo>
                    <a:pt x="1478" y="11018"/>
                  </a:lnTo>
                  <a:lnTo>
                    <a:pt x="1858" y="11652"/>
                  </a:lnTo>
                  <a:lnTo>
                    <a:pt x="2238" y="12285"/>
                  </a:lnTo>
                  <a:lnTo>
                    <a:pt x="2660" y="12876"/>
                  </a:lnTo>
                  <a:lnTo>
                    <a:pt x="3124" y="13382"/>
                  </a:lnTo>
                  <a:lnTo>
                    <a:pt x="3589" y="13847"/>
                  </a:lnTo>
                  <a:lnTo>
                    <a:pt x="3842" y="14016"/>
                  </a:lnTo>
                  <a:lnTo>
                    <a:pt x="4095" y="14184"/>
                  </a:lnTo>
                  <a:lnTo>
                    <a:pt x="4349" y="14311"/>
                  </a:lnTo>
                  <a:lnTo>
                    <a:pt x="4602" y="14395"/>
                  </a:lnTo>
                  <a:lnTo>
                    <a:pt x="4855" y="14438"/>
                  </a:lnTo>
                  <a:lnTo>
                    <a:pt x="5151" y="14480"/>
                  </a:lnTo>
                  <a:lnTo>
                    <a:pt x="5404" y="14438"/>
                  </a:lnTo>
                  <a:lnTo>
                    <a:pt x="5699" y="14395"/>
                  </a:lnTo>
                  <a:lnTo>
                    <a:pt x="5995" y="14269"/>
                  </a:lnTo>
                  <a:lnTo>
                    <a:pt x="6333" y="14142"/>
                  </a:lnTo>
                  <a:lnTo>
                    <a:pt x="6966" y="13762"/>
                  </a:lnTo>
                  <a:lnTo>
                    <a:pt x="7683" y="13298"/>
                  </a:lnTo>
                  <a:lnTo>
                    <a:pt x="8401" y="12707"/>
                  </a:lnTo>
                  <a:lnTo>
                    <a:pt x="9119" y="12074"/>
                  </a:lnTo>
                  <a:lnTo>
                    <a:pt x="9794" y="11398"/>
                  </a:lnTo>
                  <a:lnTo>
                    <a:pt x="10512" y="10681"/>
                  </a:lnTo>
                  <a:lnTo>
                    <a:pt x="11736" y="9288"/>
                  </a:lnTo>
                  <a:lnTo>
                    <a:pt x="12791" y="8063"/>
                  </a:lnTo>
                  <a:lnTo>
                    <a:pt x="13720" y="6881"/>
                  </a:lnTo>
                  <a:lnTo>
                    <a:pt x="13720" y="6417"/>
                  </a:lnTo>
                  <a:lnTo>
                    <a:pt x="13678" y="5573"/>
                  </a:lnTo>
                  <a:lnTo>
                    <a:pt x="13594" y="4728"/>
                  </a:lnTo>
                  <a:lnTo>
                    <a:pt x="13425" y="3884"/>
                  </a:lnTo>
                  <a:lnTo>
                    <a:pt x="13171" y="3040"/>
                  </a:lnTo>
                  <a:lnTo>
                    <a:pt x="12876" y="2238"/>
                  </a:lnTo>
                  <a:lnTo>
                    <a:pt x="12496" y="1478"/>
                  </a:lnTo>
                  <a:lnTo>
                    <a:pt x="12074" y="718"/>
                  </a:lnTo>
                  <a:lnTo>
                    <a:pt x="11567" y="0"/>
                  </a:lnTo>
                  <a:close/>
                </a:path>
              </a:pathLst>
            </a:custGeom>
            <a:solidFill>
              <a:srgbClr val="E9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1"/>
            <p:cNvSpPr/>
            <p:nvPr/>
          </p:nvSpPr>
          <p:spPr>
            <a:xfrm>
              <a:off x="5652125" y="2824775"/>
              <a:ext cx="343025" cy="362000"/>
            </a:xfrm>
            <a:custGeom>
              <a:avLst/>
              <a:gdLst/>
              <a:ahLst/>
              <a:cxnLst/>
              <a:rect l="l" t="t" r="r" b="b"/>
              <a:pathLst>
                <a:path w="13721" h="14480" fill="none" extrusionOk="0">
                  <a:moveTo>
                    <a:pt x="11567" y="0"/>
                  </a:moveTo>
                  <a:lnTo>
                    <a:pt x="11567" y="0"/>
                  </a:lnTo>
                  <a:lnTo>
                    <a:pt x="10934" y="1267"/>
                  </a:lnTo>
                  <a:lnTo>
                    <a:pt x="10301" y="2575"/>
                  </a:lnTo>
                  <a:lnTo>
                    <a:pt x="9456" y="4095"/>
                  </a:lnTo>
                  <a:lnTo>
                    <a:pt x="9456" y="4095"/>
                  </a:lnTo>
                  <a:lnTo>
                    <a:pt x="8865" y="5151"/>
                  </a:lnTo>
                  <a:lnTo>
                    <a:pt x="8232" y="6164"/>
                  </a:lnTo>
                  <a:lnTo>
                    <a:pt x="8232" y="6164"/>
                  </a:lnTo>
                  <a:lnTo>
                    <a:pt x="7599" y="7135"/>
                  </a:lnTo>
                  <a:lnTo>
                    <a:pt x="7008" y="7937"/>
                  </a:lnTo>
                  <a:lnTo>
                    <a:pt x="6713" y="8274"/>
                  </a:lnTo>
                  <a:lnTo>
                    <a:pt x="6459" y="8528"/>
                  </a:lnTo>
                  <a:lnTo>
                    <a:pt x="6206" y="8697"/>
                  </a:lnTo>
                  <a:lnTo>
                    <a:pt x="5953" y="8781"/>
                  </a:lnTo>
                  <a:lnTo>
                    <a:pt x="5953" y="8781"/>
                  </a:lnTo>
                  <a:lnTo>
                    <a:pt x="5699" y="8781"/>
                  </a:lnTo>
                  <a:lnTo>
                    <a:pt x="5699" y="8781"/>
                  </a:lnTo>
                  <a:lnTo>
                    <a:pt x="5446" y="8781"/>
                  </a:lnTo>
                  <a:lnTo>
                    <a:pt x="5151" y="8697"/>
                  </a:lnTo>
                  <a:lnTo>
                    <a:pt x="4855" y="8528"/>
                  </a:lnTo>
                  <a:lnTo>
                    <a:pt x="4560" y="8359"/>
                  </a:lnTo>
                  <a:lnTo>
                    <a:pt x="4306" y="8148"/>
                  </a:lnTo>
                  <a:lnTo>
                    <a:pt x="4011" y="7937"/>
                  </a:lnTo>
                  <a:lnTo>
                    <a:pt x="3546" y="7430"/>
                  </a:lnTo>
                  <a:lnTo>
                    <a:pt x="3124" y="6924"/>
                  </a:lnTo>
                  <a:lnTo>
                    <a:pt x="2787" y="6501"/>
                  </a:lnTo>
                  <a:lnTo>
                    <a:pt x="2491" y="6079"/>
                  </a:lnTo>
                  <a:lnTo>
                    <a:pt x="2111" y="6290"/>
                  </a:lnTo>
                  <a:lnTo>
                    <a:pt x="423" y="7346"/>
                  </a:lnTo>
                  <a:lnTo>
                    <a:pt x="0" y="7599"/>
                  </a:lnTo>
                  <a:lnTo>
                    <a:pt x="0" y="7599"/>
                  </a:lnTo>
                  <a:lnTo>
                    <a:pt x="380" y="8654"/>
                  </a:lnTo>
                  <a:lnTo>
                    <a:pt x="887" y="9752"/>
                  </a:lnTo>
                  <a:lnTo>
                    <a:pt x="1182" y="10385"/>
                  </a:lnTo>
                  <a:lnTo>
                    <a:pt x="1478" y="11018"/>
                  </a:lnTo>
                  <a:lnTo>
                    <a:pt x="1858" y="11652"/>
                  </a:lnTo>
                  <a:lnTo>
                    <a:pt x="2238" y="12285"/>
                  </a:lnTo>
                  <a:lnTo>
                    <a:pt x="2660" y="12876"/>
                  </a:lnTo>
                  <a:lnTo>
                    <a:pt x="3124" y="13382"/>
                  </a:lnTo>
                  <a:lnTo>
                    <a:pt x="3589" y="13847"/>
                  </a:lnTo>
                  <a:lnTo>
                    <a:pt x="3842" y="14016"/>
                  </a:lnTo>
                  <a:lnTo>
                    <a:pt x="4095" y="14184"/>
                  </a:lnTo>
                  <a:lnTo>
                    <a:pt x="4349" y="14311"/>
                  </a:lnTo>
                  <a:lnTo>
                    <a:pt x="4602" y="14395"/>
                  </a:lnTo>
                  <a:lnTo>
                    <a:pt x="4855" y="14438"/>
                  </a:lnTo>
                  <a:lnTo>
                    <a:pt x="5151" y="14480"/>
                  </a:lnTo>
                  <a:lnTo>
                    <a:pt x="5151" y="14480"/>
                  </a:lnTo>
                  <a:lnTo>
                    <a:pt x="5404" y="14438"/>
                  </a:lnTo>
                  <a:lnTo>
                    <a:pt x="5699" y="14395"/>
                  </a:lnTo>
                  <a:lnTo>
                    <a:pt x="5995" y="14269"/>
                  </a:lnTo>
                  <a:lnTo>
                    <a:pt x="6333" y="14142"/>
                  </a:lnTo>
                  <a:lnTo>
                    <a:pt x="6966" y="13762"/>
                  </a:lnTo>
                  <a:lnTo>
                    <a:pt x="7683" y="13298"/>
                  </a:lnTo>
                  <a:lnTo>
                    <a:pt x="8401" y="12707"/>
                  </a:lnTo>
                  <a:lnTo>
                    <a:pt x="9119" y="12074"/>
                  </a:lnTo>
                  <a:lnTo>
                    <a:pt x="9794" y="11398"/>
                  </a:lnTo>
                  <a:lnTo>
                    <a:pt x="10512" y="10681"/>
                  </a:lnTo>
                  <a:lnTo>
                    <a:pt x="11736" y="9288"/>
                  </a:lnTo>
                  <a:lnTo>
                    <a:pt x="12791" y="8063"/>
                  </a:lnTo>
                  <a:lnTo>
                    <a:pt x="13720" y="6881"/>
                  </a:lnTo>
                  <a:lnTo>
                    <a:pt x="13720" y="6881"/>
                  </a:lnTo>
                  <a:lnTo>
                    <a:pt x="13720" y="6417"/>
                  </a:lnTo>
                  <a:lnTo>
                    <a:pt x="13720" y="6417"/>
                  </a:lnTo>
                  <a:lnTo>
                    <a:pt x="13678" y="5573"/>
                  </a:lnTo>
                  <a:lnTo>
                    <a:pt x="13594" y="4728"/>
                  </a:lnTo>
                  <a:lnTo>
                    <a:pt x="13425" y="3884"/>
                  </a:lnTo>
                  <a:lnTo>
                    <a:pt x="13171" y="3040"/>
                  </a:lnTo>
                  <a:lnTo>
                    <a:pt x="12876" y="2238"/>
                  </a:lnTo>
                  <a:lnTo>
                    <a:pt x="12496" y="1478"/>
                  </a:lnTo>
                  <a:lnTo>
                    <a:pt x="12074" y="718"/>
                  </a:lnTo>
                  <a:lnTo>
                    <a:pt x="11567" y="0"/>
                  </a:lnTo>
                  <a:lnTo>
                    <a:pt x="115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a:off x="5785100" y="2833225"/>
              <a:ext cx="9525" cy="16900"/>
            </a:xfrm>
            <a:custGeom>
              <a:avLst/>
              <a:gdLst/>
              <a:ahLst/>
              <a:cxnLst/>
              <a:rect l="l" t="t" r="r" b="b"/>
              <a:pathLst>
                <a:path w="381" h="676" extrusionOk="0">
                  <a:moveTo>
                    <a:pt x="169" y="0"/>
                  </a:moveTo>
                  <a:lnTo>
                    <a:pt x="0" y="85"/>
                  </a:lnTo>
                  <a:lnTo>
                    <a:pt x="212" y="676"/>
                  </a:lnTo>
                  <a:lnTo>
                    <a:pt x="380" y="633"/>
                  </a:lnTo>
                  <a:lnTo>
                    <a:pt x="1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5785100" y="2833225"/>
              <a:ext cx="9525" cy="16900"/>
            </a:xfrm>
            <a:custGeom>
              <a:avLst/>
              <a:gdLst/>
              <a:ahLst/>
              <a:cxnLst/>
              <a:rect l="l" t="t" r="r" b="b"/>
              <a:pathLst>
                <a:path w="381" h="676" fill="none" extrusionOk="0">
                  <a:moveTo>
                    <a:pt x="0" y="85"/>
                  </a:moveTo>
                  <a:lnTo>
                    <a:pt x="169" y="0"/>
                  </a:lnTo>
                  <a:lnTo>
                    <a:pt x="380" y="633"/>
                  </a:lnTo>
                  <a:lnTo>
                    <a:pt x="212" y="676"/>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5754500" y="2837425"/>
              <a:ext cx="104500" cy="122450"/>
            </a:xfrm>
            <a:custGeom>
              <a:avLst/>
              <a:gdLst/>
              <a:ahLst/>
              <a:cxnLst/>
              <a:rect l="l" t="t" r="r" b="b"/>
              <a:pathLst>
                <a:path w="4180" h="4898" extrusionOk="0">
                  <a:moveTo>
                    <a:pt x="2449" y="1"/>
                  </a:moveTo>
                  <a:lnTo>
                    <a:pt x="338" y="761"/>
                  </a:lnTo>
                  <a:lnTo>
                    <a:pt x="169" y="845"/>
                  </a:lnTo>
                  <a:lnTo>
                    <a:pt x="42" y="972"/>
                  </a:lnTo>
                  <a:lnTo>
                    <a:pt x="0" y="1183"/>
                  </a:lnTo>
                  <a:lnTo>
                    <a:pt x="42" y="1352"/>
                  </a:lnTo>
                  <a:lnTo>
                    <a:pt x="1140" y="4560"/>
                  </a:lnTo>
                  <a:lnTo>
                    <a:pt x="1224" y="4729"/>
                  </a:lnTo>
                  <a:lnTo>
                    <a:pt x="1393" y="4856"/>
                  </a:lnTo>
                  <a:lnTo>
                    <a:pt x="1562" y="4898"/>
                  </a:lnTo>
                  <a:lnTo>
                    <a:pt x="1773" y="4856"/>
                  </a:lnTo>
                  <a:lnTo>
                    <a:pt x="3884" y="4138"/>
                  </a:lnTo>
                  <a:lnTo>
                    <a:pt x="4011" y="4054"/>
                  </a:lnTo>
                  <a:lnTo>
                    <a:pt x="4137" y="3885"/>
                  </a:lnTo>
                  <a:lnTo>
                    <a:pt x="4179" y="3716"/>
                  </a:lnTo>
                  <a:lnTo>
                    <a:pt x="4179" y="3547"/>
                  </a:lnTo>
                  <a:lnTo>
                    <a:pt x="3040" y="296"/>
                  </a:lnTo>
                  <a:lnTo>
                    <a:pt x="2955" y="128"/>
                  </a:lnTo>
                  <a:lnTo>
                    <a:pt x="2786" y="43"/>
                  </a:lnTo>
                  <a:lnTo>
                    <a:pt x="2618"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5754500" y="2837425"/>
              <a:ext cx="104500" cy="122450"/>
            </a:xfrm>
            <a:custGeom>
              <a:avLst/>
              <a:gdLst/>
              <a:ahLst/>
              <a:cxnLst/>
              <a:rect l="l" t="t" r="r" b="b"/>
              <a:pathLst>
                <a:path w="4180" h="4898" fill="none" extrusionOk="0">
                  <a:moveTo>
                    <a:pt x="3040" y="296"/>
                  </a:moveTo>
                  <a:lnTo>
                    <a:pt x="4179" y="3547"/>
                  </a:lnTo>
                  <a:lnTo>
                    <a:pt x="4179" y="3547"/>
                  </a:lnTo>
                  <a:lnTo>
                    <a:pt x="4179" y="3716"/>
                  </a:lnTo>
                  <a:lnTo>
                    <a:pt x="4137" y="3885"/>
                  </a:lnTo>
                  <a:lnTo>
                    <a:pt x="4011" y="4054"/>
                  </a:lnTo>
                  <a:lnTo>
                    <a:pt x="3884" y="4138"/>
                  </a:lnTo>
                  <a:lnTo>
                    <a:pt x="1773" y="4856"/>
                  </a:lnTo>
                  <a:lnTo>
                    <a:pt x="1773" y="4856"/>
                  </a:lnTo>
                  <a:lnTo>
                    <a:pt x="1562" y="4898"/>
                  </a:lnTo>
                  <a:lnTo>
                    <a:pt x="1393" y="4856"/>
                  </a:lnTo>
                  <a:lnTo>
                    <a:pt x="1224" y="4729"/>
                  </a:lnTo>
                  <a:lnTo>
                    <a:pt x="1140" y="4560"/>
                  </a:lnTo>
                  <a:lnTo>
                    <a:pt x="42" y="1352"/>
                  </a:lnTo>
                  <a:lnTo>
                    <a:pt x="42" y="1352"/>
                  </a:lnTo>
                  <a:lnTo>
                    <a:pt x="0" y="1183"/>
                  </a:lnTo>
                  <a:lnTo>
                    <a:pt x="42" y="972"/>
                  </a:lnTo>
                  <a:lnTo>
                    <a:pt x="169" y="845"/>
                  </a:lnTo>
                  <a:lnTo>
                    <a:pt x="338" y="761"/>
                  </a:lnTo>
                  <a:lnTo>
                    <a:pt x="338" y="761"/>
                  </a:lnTo>
                  <a:lnTo>
                    <a:pt x="2449" y="1"/>
                  </a:lnTo>
                  <a:lnTo>
                    <a:pt x="2449" y="1"/>
                  </a:lnTo>
                  <a:lnTo>
                    <a:pt x="2618" y="1"/>
                  </a:lnTo>
                  <a:lnTo>
                    <a:pt x="2786" y="43"/>
                  </a:lnTo>
                  <a:lnTo>
                    <a:pt x="2955" y="128"/>
                  </a:lnTo>
                  <a:lnTo>
                    <a:pt x="3040" y="296"/>
                  </a:lnTo>
                  <a:lnTo>
                    <a:pt x="3040" y="2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5779825" y="2846925"/>
              <a:ext cx="9525" cy="3200"/>
            </a:xfrm>
            <a:custGeom>
              <a:avLst/>
              <a:gdLst/>
              <a:ahLst/>
              <a:cxnLst/>
              <a:rect l="l" t="t" r="r" b="b"/>
              <a:pathLst>
                <a:path w="381" h="128" extrusionOk="0">
                  <a:moveTo>
                    <a:pt x="380" y="1"/>
                  </a:moveTo>
                  <a:lnTo>
                    <a:pt x="0" y="128"/>
                  </a:lnTo>
                  <a:lnTo>
                    <a:pt x="43" y="128"/>
                  </a:lnTo>
                  <a:lnTo>
                    <a:pt x="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5779825" y="2846925"/>
              <a:ext cx="9525" cy="3200"/>
            </a:xfrm>
            <a:custGeom>
              <a:avLst/>
              <a:gdLst/>
              <a:ahLst/>
              <a:cxnLst/>
              <a:rect l="l" t="t" r="r" b="b"/>
              <a:pathLst>
                <a:path w="381" h="128" fill="none" extrusionOk="0">
                  <a:moveTo>
                    <a:pt x="380" y="1"/>
                  </a:moveTo>
                  <a:lnTo>
                    <a:pt x="43" y="128"/>
                  </a:lnTo>
                  <a:lnTo>
                    <a:pt x="43" y="128"/>
                  </a:lnTo>
                  <a:lnTo>
                    <a:pt x="43" y="128"/>
                  </a:lnTo>
                  <a:lnTo>
                    <a:pt x="0" y="128"/>
                  </a:lnTo>
                  <a:lnTo>
                    <a:pt x="380" y="1"/>
                  </a:lnTo>
                  <a:lnTo>
                    <a:pt x="3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5793550" y="2837425"/>
              <a:ext cx="53850" cy="55975"/>
            </a:xfrm>
            <a:custGeom>
              <a:avLst/>
              <a:gdLst/>
              <a:ahLst/>
              <a:cxnLst/>
              <a:rect l="l" t="t" r="r" b="b"/>
              <a:pathLst>
                <a:path w="2154" h="2239" fill="none" extrusionOk="0">
                  <a:moveTo>
                    <a:pt x="1013" y="1"/>
                  </a:moveTo>
                  <a:lnTo>
                    <a:pt x="1013" y="1"/>
                  </a:lnTo>
                  <a:lnTo>
                    <a:pt x="887" y="1"/>
                  </a:lnTo>
                  <a:lnTo>
                    <a:pt x="0" y="296"/>
                  </a:lnTo>
                  <a:lnTo>
                    <a:pt x="0" y="296"/>
                  </a:lnTo>
                  <a:lnTo>
                    <a:pt x="887" y="1"/>
                  </a:lnTo>
                  <a:lnTo>
                    <a:pt x="887" y="1"/>
                  </a:lnTo>
                  <a:lnTo>
                    <a:pt x="1013" y="1"/>
                  </a:lnTo>
                  <a:lnTo>
                    <a:pt x="1013" y="1"/>
                  </a:lnTo>
                  <a:lnTo>
                    <a:pt x="1182" y="1"/>
                  </a:lnTo>
                  <a:lnTo>
                    <a:pt x="1309" y="85"/>
                  </a:lnTo>
                  <a:lnTo>
                    <a:pt x="1393" y="170"/>
                  </a:lnTo>
                  <a:lnTo>
                    <a:pt x="1478" y="296"/>
                  </a:lnTo>
                  <a:lnTo>
                    <a:pt x="1478" y="296"/>
                  </a:lnTo>
                  <a:lnTo>
                    <a:pt x="2153" y="2238"/>
                  </a:lnTo>
                  <a:lnTo>
                    <a:pt x="2153" y="2238"/>
                  </a:lnTo>
                  <a:lnTo>
                    <a:pt x="1478" y="296"/>
                  </a:lnTo>
                  <a:lnTo>
                    <a:pt x="1478" y="296"/>
                  </a:lnTo>
                  <a:lnTo>
                    <a:pt x="1478" y="296"/>
                  </a:lnTo>
                  <a:lnTo>
                    <a:pt x="1393" y="170"/>
                  </a:lnTo>
                  <a:lnTo>
                    <a:pt x="1309" y="85"/>
                  </a:lnTo>
                  <a:lnTo>
                    <a:pt x="1182" y="1"/>
                  </a:lnTo>
                  <a:lnTo>
                    <a:pt x="1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5815700" y="2940850"/>
              <a:ext cx="35900" cy="12700"/>
            </a:xfrm>
            <a:custGeom>
              <a:avLst/>
              <a:gdLst/>
              <a:ahLst/>
              <a:cxnLst/>
              <a:rect l="l" t="t" r="r" b="b"/>
              <a:pathLst>
                <a:path w="1436" h="508" extrusionOk="0">
                  <a:moveTo>
                    <a:pt x="1436" y="1"/>
                  </a:moveTo>
                  <a:lnTo>
                    <a:pt x="1" y="508"/>
                  </a:lnTo>
                  <a:lnTo>
                    <a:pt x="43" y="508"/>
                  </a:lnTo>
                  <a:lnTo>
                    <a:pt x="1436" y="1"/>
                  </a:lnTo>
                  <a:close/>
                </a:path>
              </a:pathLst>
            </a:custGeom>
            <a:solidFill>
              <a:srgbClr val="E9A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5815700" y="2940850"/>
              <a:ext cx="35900" cy="12700"/>
            </a:xfrm>
            <a:custGeom>
              <a:avLst/>
              <a:gdLst/>
              <a:ahLst/>
              <a:cxnLst/>
              <a:rect l="l" t="t" r="r" b="b"/>
              <a:pathLst>
                <a:path w="1436" h="508" fill="none" extrusionOk="0">
                  <a:moveTo>
                    <a:pt x="1436" y="1"/>
                  </a:moveTo>
                  <a:lnTo>
                    <a:pt x="1" y="508"/>
                  </a:lnTo>
                  <a:lnTo>
                    <a:pt x="1" y="508"/>
                  </a:lnTo>
                  <a:lnTo>
                    <a:pt x="43" y="508"/>
                  </a:lnTo>
                  <a:lnTo>
                    <a:pt x="1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5789325" y="2844825"/>
              <a:ext cx="4250" cy="2125"/>
            </a:xfrm>
            <a:custGeom>
              <a:avLst/>
              <a:gdLst/>
              <a:ahLst/>
              <a:cxnLst/>
              <a:rect l="l" t="t" r="r" b="b"/>
              <a:pathLst>
                <a:path w="170" h="85" extrusionOk="0">
                  <a:moveTo>
                    <a:pt x="169" y="0"/>
                  </a:moveTo>
                  <a:lnTo>
                    <a:pt x="0" y="85"/>
                  </a:lnTo>
                  <a:lnTo>
                    <a:pt x="0" y="85"/>
                  </a:lnTo>
                  <a:lnTo>
                    <a:pt x="169" y="0"/>
                  </a:lnTo>
                  <a:lnTo>
                    <a:pt x="169" y="0"/>
                  </a:lnTo>
                  <a:close/>
                </a:path>
              </a:pathLst>
            </a:custGeom>
            <a:solidFill>
              <a:srgbClr val="515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5789325" y="2844825"/>
              <a:ext cx="4250" cy="2125"/>
            </a:xfrm>
            <a:custGeom>
              <a:avLst/>
              <a:gdLst/>
              <a:ahLst/>
              <a:cxnLst/>
              <a:rect l="l" t="t" r="r" b="b"/>
              <a:pathLst>
                <a:path w="170" h="85" fill="none" extrusionOk="0">
                  <a:moveTo>
                    <a:pt x="169" y="0"/>
                  </a:moveTo>
                  <a:lnTo>
                    <a:pt x="0" y="85"/>
                  </a:lnTo>
                  <a:lnTo>
                    <a:pt x="0" y="85"/>
                  </a:lnTo>
                  <a:lnTo>
                    <a:pt x="169" y="0"/>
                  </a:lnTo>
                  <a:lnTo>
                    <a:pt x="1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5772425" y="2837425"/>
              <a:ext cx="86575" cy="116125"/>
            </a:xfrm>
            <a:custGeom>
              <a:avLst/>
              <a:gdLst/>
              <a:ahLst/>
              <a:cxnLst/>
              <a:rect l="l" t="t" r="r" b="b"/>
              <a:pathLst>
                <a:path w="3463" h="4645" extrusionOk="0">
                  <a:moveTo>
                    <a:pt x="1732" y="1"/>
                  </a:moveTo>
                  <a:lnTo>
                    <a:pt x="845" y="296"/>
                  </a:lnTo>
                  <a:lnTo>
                    <a:pt x="676" y="381"/>
                  </a:lnTo>
                  <a:lnTo>
                    <a:pt x="296" y="508"/>
                  </a:lnTo>
                  <a:lnTo>
                    <a:pt x="128" y="592"/>
                  </a:lnTo>
                  <a:lnTo>
                    <a:pt x="43" y="761"/>
                  </a:lnTo>
                  <a:lnTo>
                    <a:pt x="1" y="930"/>
                  </a:lnTo>
                  <a:lnTo>
                    <a:pt x="43" y="1099"/>
                  </a:lnTo>
                  <a:lnTo>
                    <a:pt x="1141" y="4307"/>
                  </a:lnTo>
                  <a:lnTo>
                    <a:pt x="1225" y="4476"/>
                  </a:lnTo>
                  <a:lnTo>
                    <a:pt x="1310" y="4560"/>
                  </a:lnTo>
                  <a:lnTo>
                    <a:pt x="1436" y="4645"/>
                  </a:lnTo>
                  <a:lnTo>
                    <a:pt x="1732" y="4645"/>
                  </a:lnTo>
                  <a:lnTo>
                    <a:pt x="3167" y="4138"/>
                  </a:lnTo>
                  <a:lnTo>
                    <a:pt x="3294" y="4096"/>
                  </a:lnTo>
                  <a:lnTo>
                    <a:pt x="3378" y="3969"/>
                  </a:lnTo>
                  <a:lnTo>
                    <a:pt x="3462" y="3842"/>
                  </a:lnTo>
                  <a:lnTo>
                    <a:pt x="3462" y="3674"/>
                  </a:lnTo>
                  <a:lnTo>
                    <a:pt x="3462" y="3547"/>
                  </a:lnTo>
                  <a:lnTo>
                    <a:pt x="2998" y="2238"/>
                  </a:lnTo>
                  <a:lnTo>
                    <a:pt x="2323" y="296"/>
                  </a:lnTo>
                  <a:lnTo>
                    <a:pt x="2238" y="170"/>
                  </a:lnTo>
                  <a:lnTo>
                    <a:pt x="2154" y="85"/>
                  </a:lnTo>
                  <a:lnTo>
                    <a:pt x="2027" y="1"/>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5772425" y="2837425"/>
              <a:ext cx="86575" cy="116125"/>
            </a:xfrm>
            <a:custGeom>
              <a:avLst/>
              <a:gdLst/>
              <a:ahLst/>
              <a:cxnLst/>
              <a:rect l="l" t="t" r="r" b="b"/>
              <a:pathLst>
                <a:path w="3463" h="4645" fill="none" extrusionOk="0">
                  <a:moveTo>
                    <a:pt x="1858" y="1"/>
                  </a:moveTo>
                  <a:lnTo>
                    <a:pt x="1858" y="1"/>
                  </a:lnTo>
                  <a:lnTo>
                    <a:pt x="1732" y="1"/>
                  </a:lnTo>
                  <a:lnTo>
                    <a:pt x="845" y="296"/>
                  </a:lnTo>
                  <a:lnTo>
                    <a:pt x="676" y="381"/>
                  </a:lnTo>
                  <a:lnTo>
                    <a:pt x="296" y="508"/>
                  </a:lnTo>
                  <a:lnTo>
                    <a:pt x="296" y="508"/>
                  </a:lnTo>
                  <a:lnTo>
                    <a:pt x="128" y="592"/>
                  </a:lnTo>
                  <a:lnTo>
                    <a:pt x="43" y="761"/>
                  </a:lnTo>
                  <a:lnTo>
                    <a:pt x="1" y="930"/>
                  </a:lnTo>
                  <a:lnTo>
                    <a:pt x="43" y="1099"/>
                  </a:lnTo>
                  <a:lnTo>
                    <a:pt x="1141" y="4307"/>
                  </a:lnTo>
                  <a:lnTo>
                    <a:pt x="1141" y="4307"/>
                  </a:lnTo>
                  <a:lnTo>
                    <a:pt x="1225" y="4476"/>
                  </a:lnTo>
                  <a:lnTo>
                    <a:pt x="1310" y="4560"/>
                  </a:lnTo>
                  <a:lnTo>
                    <a:pt x="1436" y="4645"/>
                  </a:lnTo>
                  <a:lnTo>
                    <a:pt x="1605" y="4645"/>
                  </a:lnTo>
                  <a:lnTo>
                    <a:pt x="1605" y="4645"/>
                  </a:lnTo>
                  <a:lnTo>
                    <a:pt x="1732" y="4645"/>
                  </a:lnTo>
                  <a:lnTo>
                    <a:pt x="3167" y="4138"/>
                  </a:lnTo>
                  <a:lnTo>
                    <a:pt x="3167" y="4138"/>
                  </a:lnTo>
                  <a:lnTo>
                    <a:pt x="3294" y="4096"/>
                  </a:lnTo>
                  <a:lnTo>
                    <a:pt x="3378" y="3969"/>
                  </a:lnTo>
                  <a:lnTo>
                    <a:pt x="3462" y="3842"/>
                  </a:lnTo>
                  <a:lnTo>
                    <a:pt x="3462" y="3674"/>
                  </a:lnTo>
                  <a:lnTo>
                    <a:pt x="3462" y="3674"/>
                  </a:lnTo>
                  <a:lnTo>
                    <a:pt x="3462" y="3547"/>
                  </a:lnTo>
                  <a:lnTo>
                    <a:pt x="2998" y="2238"/>
                  </a:lnTo>
                  <a:lnTo>
                    <a:pt x="2323" y="296"/>
                  </a:lnTo>
                  <a:lnTo>
                    <a:pt x="2323" y="296"/>
                  </a:lnTo>
                  <a:lnTo>
                    <a:pt x="2323" y="296"/>
                  </a:lnTo>
                  <a:lnTo>
                    <a:pt x="2238" y="170"/>
                  </a:lnTo>
                  <a:lnTo>
                    <a:pt x="2154" y="85"/>
                  </a:lnTo>
                  <a:lnTo>
                    <a:pt x="2027" y="1"/>
                  </a:lnTo>
                  <a:lnTo>
                    <a:pt x="18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5783000" y="2857500"/>
              <a:ext cx="55950" cy="45400"/>
            </a:xfrm>
            <a:custGeom>
              <a:avLst/>
              <a:gdLst/>
              <a:ahLst/>
              <a:cxnLst/>
              <a:rect l="l" t="t" r="r" b="b"/>
              <a:pathLst>
                <a:path w="2238" h="1816" extrusionOk="0">
                  <a:moveTo>
                    <a:pt x="1731" y="0"/>
                  </a:moveTo>
                  <a:lnTo>
                    <a:pt x="42" y="549"/>
                  </a:lnTo>
                  <a:lnTo>
                    <a:pt x="0" y="633"/>
                  </a:lnTo>
                  <a:lnTo>
                    <a:pt x="0" y="718"/>
                  </a:lnTo>
                  <a:lnTo>
                    <a:pt x="338" y="1731"/>
                  </a:lnTo>
                  <a:lnTo>
                    <a:pt x="422" y="1815"/>
                  </a:lnTo>
                  <a:lnTo>
                    <a:pt x="507" y="1815"/>
                  </a:lnTo>
                  <a:lnTo>
                    <a:pt x="2153" y="1224"/>
                  </a:lnTo>
                  <a:lnTo>
                    <a:pt x="2195" y="1182"/>
                  </a:lnTo>
                  <a:lnTo>
                    <a:pt x="2237" y="1098"/>
                  </a:lnTo>
                  <a:lnTo>
                    <a:pt x="1857" y="42"/>
                  </a:lnTo>
                  <a:lnTo>
                    <a:pt x="18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5805150" y="2915525"/>
              <a:ext cx="15850" cy="15850"/>
            </a:xfrm>
            <a:custGeom>
              <a:avLst/>
              <a:gdLst/>
              <a:ahLst/>
              <a:cxnLst/>
              <a:rect l="l" t="t" r="r" b="b"/>
              <a:pathLst>
                <a:path w="634" h="634" extrusionOk="0">
                  <a:moveTo>
                    <a:pt x="380" y="1"/>
                  </a:moveTo>
                  <a:lnTo>
                    <a:pt x="85" y="127"/>
                  </a:lnTo>
                  <a:lnTo>
                    <a:pt x="1" y="170"/>
                  </a:lnTo>
                  <a:lnTo>
                    <a:pt x="1" y="254"/>
                  </a:lnTo>
                  <a:lnTo>
                    <a:pt x="127" y="550"/>
                  </a:lnTo>
                  <a:lnTo>
                    <a:pt x="169" y="634"/>
                  </a:lnTo>
                  <a:lnTo>
                    <a:pt x="254" y="634"/>
                  </a:lnTo>
                  <a:lnTo>
                    <a:pt x="549" y="507"/>
                  </a:lnTo>
                  <a:lnTo>
                    <a:pt x="634" y="465"/>
                  </a:lnTo>
                  <a:lnTo>
                    <a:pt x="634" y="381"/>
                  </a:lnTo>
                  <a:lnTo>
                    <a:pt x="507" y="85"/>
                  </a:lnTo>
                  <a:lnTo>
                    <a:pt x="465"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5830475" y="2907100"/>
              <a:ext cx="14800" cy="14800"/>
            </a:xfrm>
            <a:custGeom>
              <a:avLst/>
              <a:gdLst/>
              <a:ahLst/>
              <a:cxnLst/>
              <a:rect l="l" t="t" r="r" b="b"/>
              <a:pathLst>
                <a:path w="592" h="592" extrusionOk="0">
                  <a:moveTo>
                    <a:pt x="381" y="0"/>
                  </a:moveTo>
                  <a:lnTo>
                    <a:pt x="43" y="85"/>
                  </a:lnTo>
                  <a:lnTo>
                    <a:pt x="1" y="169"/>
                  </a:lnTo>
                  <a:lnTo>
                    <a:pt x="1" y="253"/>
                  </a:lnTo>
                  <a:lnTo>
                    <a:pt x="85" y="549"/>
                  </a:lnTo>
                  <a:lnTo>
                    <a:pt x="170" y="591"/>
                  </a:lnTo>
                  <a:lnTo>
                    <a:pt x="254" y="591"/>
                  </a:lnTo>
                  <a:lnTo>
                    <a:pt x="549" y="507"/>
                  </a:lnTo>
                  <a:lnTo>
                    <a:pt x="592" y="464"/>
                  </a:lnTo>
                  <a:lnTo>
                    <a:pt x="592" y="380"/>
                  </a:lnTo>
                  <a:lnTo>
                    <a:pt x="507" y="42"/>
                  </a:lnTo>
                  <a:lnTo>
                    <a:pt x="465"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5825200" y="3682775"/>
              <a:ext cx="1134550" cy="883350"/>
            </a:xfrm>
            <a:custGeom>
              <a:avLst/>
              <a:gdLst/>
              <a:ahLst/>
              <a:cxnLst/>
              <a:rect l="l" t="t" r="r" b="b"/>
              <a:pathLst>
                <a:path w="45382" h="35334" extrusionOk="0">
                  <a:moveTo>
                    <a:pt x="1" y="1"/>
                  </a:moveTo>
                  <a:lnTo>
                    <a:pt x="1" y="35334"/>
                  </a:lnTo>
                  <a:lnTo>
                    <a:pt x="45381" y="35334"/>
                  </a:lnTo>
                  <a:lnTo>
                    <a:pt x="45381"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5825200" y="3682775"/>
              <a:ext cx="1134550" cy="883350"/>
            </a:xfrm>
            <a:custGeom>
              <a:avLst/>
              <a:gdLst/>
              <a:ahLst/>
              <a:cxnLst/>
              <a:rect l="l" t="t" r="r" b="b"/>
              <a:pathLst>
                <a:path w="45382" h="35334" fill="none" extrusionOk="0">
                  <a:moveTo>
                    <a:pt x="1" y="1"/>
                  </a:moveTo>
                  <a:lnTo>
                    <a:pt x="45381" y="1"/>
                  </a:lnTo>
                  <a:lnTo>
                    <a:pt x="45381" y="35334"/>
                  </a:lnTo>
                  <a:lnTo>
                    <a:pt x="1" y="3533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5825200" y="3780925"/>
              <a:ext cx="612150" cy="785200"/>
            </a:xfrm>
            <a:custGeom>
              <a:avLst/>
              <a:gdLst/>
              <a:ahLst/>
              <a:cxnLst/>
              <a:rect l="l" t="t" r="r" b="b"/>
              <a:pathLst>
                <a:path w="24486" h="31408" extrusionOk="0">
                  <a:moveTo>
                    <a:pt x="1" y="31324"/>
                  </a:moveTo>
                  <a:lnTo>
                    <a:pt x="1" y="31408"/>
                  </a:lnTo>
                  <a:lnTo>
                    <a:pt x="11356" y="31408"/>
                  </a:lnTo>
                  <a:lnTo>
                    <a:pt x="11356" y="31324"/>
                  </a:lnTo>
                  <a:close/>
                  <a:moveTo>
                    <a:pt x="17857" y="1"/>
                  </a:moveTo>
                  <a:lnTo>
                    <a:pt x="17857" y="31408"/>
                  </a:lnTo>
                  <a:lnTo>
                    <a:pt x="24485" y="31408"/>
                  </a:lnTo>
                  <a:lnTo>
                    <a:pt x="24485" y="1"/>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5825200" y="4564000"/>
              <a:ext cx="283925" cy="2125"/>
            </a:xfrm>
            <a:custGeom>
              <a:avLst/>
              <a:gdLst/>
              <a:ahLst/>
              <a:cxnLst/>
              <a:rect l="l" t="t" r="r" b="b"/>
              <a:pathLst>
                <a:path w="11357" h="85" fill="none" extrusionOk="0">
                  <a:moveTo>
                    <a:pt x="11356" y="1"/>
                  </a:moveTo>
                  <a:lnTo>
                    <a:pt x="1" y="1"/>
                  </a:lnTo>
                  <a:lnTo>
                    <a:pt x="1" y="85"/>
                  </a:lnTo>
                  <a:lnTo>
                    <a:pt x="11356" y="85"/>
                  </a:lnTo>
                  <a:lnTo>
                    <a:pt x="113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6271625" y="3780925"/>
              <a:ext cx="165725" cy="785200"/>
            </a:xfrm>
            <a:custGeom>
              <a:avLst/>
              <a:gdLst/>
              <a:ahLst/>
              <a:cxnLst/>
              <a:rect l="l" t="t" r="r" b="b"/>
              <a:pathLst>
                <a:path w="6629" h="31408" fill="none" extrusionOk="0">
                  <a:moveTo>
                    <a:pt x="6628" y="1"/>
                  </a:moveTo>
                  <a:lnTo>
                    <a:pt x="0" y="1"/>
                  </a:lnTo>
                  <a:lnTo>
                    <a:pt x="0" y="31408"/>
                  </a:lnTo>
                  <a:lnTo>
                    <a:pt x="6628" y="31408"/>
                  </a:lnTo>
                  <a:lnTo>
                    <a:pt x="66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6243125" y="2728725"/>
              <a:ext cx="920300" cy="1052225"/>
            </a:xfrm>
            <a:custGeom>
              <a:avLst/>
              <a:gdLst/>
              <a:ahLst/>
              <a:cxnLst/>
              <a:rect l="l" t="t" r="r" b="b"/>
              <a:pathLst>
                <a:path w="36812" h="42089" extrusionOk="0">
                  <a:moveTo>
                    <a:pt x="11567" y="1"/>
                  </a:moveTo>
                  <a:lnTo>
                    <a:pt x="11230" y="43"/>
                  </a:lnTo>
                  <a:lnTo>
                    <a:pt x="10934" y="127"/>
                  </a:lnTo>
                  <a:lnTo>
                    <a:pt x="10639" y="212"/>
                  </a:lnTo>
                  <a:lnTo>
                    <a:pt x="10385" y="339"/>
                  </a:lnTo>
                  <a:lnTo>
                    <a:pt x="10090" y="465"/>
                  </a:lnTo>
                  <a:lnTo>
                    <a:pt x="9837" y="634"/>
                  </a:lnTo>
                  <a:lnTo>
                    <a:pt x="9583" y="803"/>
                  </a:lnTo>
                  <a:lnTo>
                    <a:pt x="9372" y="1014"/>
                  </a:lnTo>
                  <a:lnTo>
                    <a:pt x="9161" y="1225"/>
                  </a:lnTo>
                  <a:lnTo>
                    <a:pt x="8950" y="1478"/>
                  </a:lnTo>
                  <a:lnTo>
                    <a:pt x="8781" y="1732"/>
                  </a:lnTo>
                  <a:lnTo>
                    <a:pt x="8655" y="1985"/>
                  </a:lnTo>
                  <a:lnTo>
                    <a:pt x="8486" y="2280"/>
                  </a:lnTo>
                  <a:lnTo>
                    <a:pt x="8401" y="2576"/>
                  </a:lnTo>
                  <a:lnTo>
                    <a:pt x="8317" y="2871"/>
                  </a:lnTo>
                  <a:lnTo>
                    <a:pt x="1" y="42089"/>
                  </a:lnTo>
                  <a:lnTo>
                    <a:pt x="28749" y="42089"/>
                  </a:lnTo>
                  <a:lnTo>
                    <a:pt x="36727" y="4391"/>
                  </a:lnTo>
                  <a:lnTo>
                    <a:pt x="36812" y="4011"/>
                  </a:lnTo>
                  <a:lnTo>
                    <a:pt x="36812" y="3674"/>
                  </a:lnTo>
                  <a:lnTo>
                    <a:pt x="36812" y="3294"/>
                  </a:lnTo>
                  <a:lnTo>
                    <a:pt x="36769" y="2956"/>
                  </a:lnTo>
                  <a:lnTo>
                    <a:pt x="36685" y="2618"/>
                  </a:lnTo>
                  <a:lnTo>
                    <a:pt x="36558" y="2280"/>
                  </a:lnTo>
                  <a:lnTo>
                    <a:pt x="36432" y="1943"/>
                  </a:lnTo>
                  <a:lnTo>
                    <a:pt x="36221" y="1647"/>
                  </a:lnTo>
                  <a:lnTo>
                    <a:pt x="36052" y="1352"/>
                  </a:lnTo>
                  <a:lnTo>
                    <a:pt x="35798" y="1098"/>
                  </a:lnTo>
                  <a:lnTo>
                    <a:pt x="35545" y="887"/>
                  </a:lnTo>
                  <a:lnTo>
                    <a:pt x="35292" y="634"/>
                  </a:lnTo>
                  <a:lnTo>
                    <a:pt x="34954" y="465"/>
                  </a:lnTo>
                  <a:lnTo>
                    <a:pt x="34659" y="296"/>
                  </a:lnTo>
                  <a:lnTo>
                    <a:pt x="34321" y="170"/>
                  </a:lnTo>
                  <a:lnTo>
                    <a:pt x="33941" y="85"/>
                  </a:lnTo>
                  <a:lnTo>
                    <a:pt x="33561"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6243125" y="2728725"/>
              <a:ext cx="920300" cy="1052225"/>
            </a:xfrm>
            <a:custGeom>
              <a:avLst/>
              <a:gdLst/>
              <a:ahLst/>
              <a:cxnLst/>
              <a:rect l="l" t="t" r="r" b="b"/>
              <a:pathLst>
                <a:path w="36812" h="42089" fill="none" extrusionOk="0">
                  <a:moveTo>
                    <a:pt x="33181" y="1"/>
                  </a:moveTo>
                  <a:lnTo>
                    <a:pt x="11863" y="1"/>
                  </a:lnTo>
                  <a:lnTo>
                    <a:pt x="11863" y="1"/>
                  </a:lnTo>
                  <a:lnTo>
                    <a:pt x="11567" y="1"/>
                  </a:lnTo>
                  <a:lnTo>
                    <a:pt x="11230" y="43"/>
                  </a:lnTo>
                  <a:lnTo>
                    <a:pt x="10934" y="127"/>
                  </a:lnTo>
                  <a:lnTo>
                    <a:pt x="10639" y="212"/>
                  </a:lnTo>
                  <a:lnTo>
                    <a:pt x="10385" y="339"/>
                  </a:lnTo>
                  <a:lnTo>
                    <a:pt x="10090" y="465"/>
                  </a:lnTo>
                  <a:lnTo>
                    <a:pt x="9837" y="634"/>
                  </a:lnTo>
                  <a:lnTo>
                    <a:pt x="9583" y="803"/>
                  </a:lnTo>
                  <a:lnTo>
                    <a:pt x="9372" y="1014"/>
                  </a:lnTo>
                  <a:lnTo>
                    <a:pt x="9161" y="1225"/>
                  </a:lnTo>
                  <a:lnTo>
                    <a:pt x="8950" y="1478"/>
                  </a:lnTo>
                  <a:lnTo>
                    <a:pt x="8781" y="1732"/>
                  </a:lnTo>
                  <a:lnTo>
                    <a:pt x="8655" y="1985"/>
                  </a:lnTo>
                  <a:lnTo>
                    <a:pt x="8486" y="2280"/>
                  </a:lnTo>
                  <a:lnTo>
                    <a:pt x="8401" y="2576"/>
                  </a:lnTo>
                  <a:lnTo>
                    <a:pt x="8317" y="2871"/>
                  </a:lnTo>
                  <a:lnTo>
                    <a:pt x="1" y="42089"/>
                  </a:lnTo>
                  <a:lnTo>
                    <a:pt x="28749" y="42089"/>
                  </a:lnTo>
                  <a:lnTo>
                    <a:pt x="36727" y="4391"/>
                  </a:lnTo>
                  <a:lnTo>
                    <a:pt x="36727" y="4391"/>
                  </a:lnTo>
                  <a:lnTo>
                    <a:pt x="36812" y="4011"/>
                  </a:lnTo>
                  <a:lnTo>
                    <a:pt x="36812" y="3674"/>
                  </a:lnTo>
                  <a:lnTo>
                    <a:pt x="36812" y="3294"/>
                  </a:lnTo>
                  <a:lnTo>
                    <a:pt x="36769" y="2956"/>
                  </a:lnTo>
                  <a:lnTo>
                    <a:pt x="36685" y="2618"/>
                  </a:lnTo>
                  <a:lnTo>
                    <a:pt x="36558" y="2280"/>
                  </a:lnTo>
                  <a:lnTo>
                    <a:pt x="36432" y="1943"/>
                  </a:lnTo>
                  <a:lnTo>
                    <a:pt x="36221" y="1647"/>
                  </a:lnTo>
                  <a:lnTo>
                    <a:pt x="36052" y="1352"/>
                  </a:lnTo>
                  <a:lnTo>
                    <a:pt x="35798" y="1098"/>
                  </a:lnTo>
                  <a:lnTo>
                    <a:pt x="35545" y="887"/>
                  </a:lnTo>
                  <a:lnTo>
                    <a:pt x="35292" y="634"/>
                  </a:lnTo>
                  <a:lnTo>
                    <a:pt x="34954" y="465"/>
                  </a:lnTo>
                  <a:lnTo>
                    <a:pt x="34659" y="296"/>
                  </a:lnTo>
                  <a:lnTo>
                    <a:pt x="34321" y="170"/>
                  </a:lnTo>
                  <a:lnTo>
                    <a:pt x="33941" y="85"/>
                  </a:lnTo>
                  <a:lnTo>
                    <a:pt x="33941" y="85"/>
                  </a:lnTo>
                  <a:lnTo>
                    <a:pt x="33561" y="1"/>
                  </a:lnTo>
                  <a:lnTo>
                    <a:pt x="3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6519625" y="2728725"/>
              <a:ext cx="10575" cy="2150"/>
            </a:xfrm>
            <a:custGeom>
              <a:avLst/>
              <a:gdLst/>
              <a:ahLst/>
              <a:cxnLst/>
              <a:rect l="l" t="t" r="r" b="b"/>
              <a:pathLst>
                <a:path w="423" h="86" extrusionOk="0">
                  <a:moveTo>
                    <a:pt x="381" y="1"/>
                  </a:moveTo>
                  <a:lnTo>
                    <a:pt x="1" y="85"/>
                  </a:lnTo>
                  <a:lnTo>
                    <a:pt x="1" y="85"/>
                  </a:lnTo>
                  <a:lnTo>
                    <a:pt x="4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6499575" y="2728725"/>
              <a:ext cx="47525" cy="9525"/>
            </a:xfrm>
            <a:custGeom>
              <a:avLst/>
              <a:gdLst/>
              <a:ahLst/>
              <a:cxnLst/>
              <a:rect l="l" t="t" r="r" b="b"/>
              <a:pathLst>
                <a:path w="1901" h="381" fill="none" extrusionOk="0">
                  <a:moveTo>
                    <a:pt x="1647" y="1"/>
                  </a:moveTo>
                  <a:lnTo>
                    <a:pt x="1647" y="1"/>
                  </a:lnTo>
                  <a:lnTo>
                    <a:pt x="1225" y="1"/>
                  </a:lnTo>
                  <a:lnTo>
                    <a:pt x="803" y="85"/>
                  </a:lnTo>
                  <a:lnTo>
                    <a:pt x="381" y="212"/>
                  </a:lnTo>
                  <a:lnTo>
                    <a:pt x="1" y="381"/>
                  </a:lnTo>
                  <a:lnTo>
                    <a:pt x="1" y="381"/>
                  </a:lnTo>
                  <a:lnTo>
                    <a:pt x="381" y="212"/>
                  </a:lnTo>
                  <a:lnTo>
                    <a:pt x="803" y="85"/>
                  </a:lnTo>
                  <a:lnTo>
                    <a:pt x="1183" y="1"/>
                  </a:lnTo>
                  <a:lnTo>
                    <a:pt x="1605" y="1"/>
                  </a:lnTo>
                  <a:lnTo>
                    <a:pt x="1900" y="1"/>
                  </a:lnTo>
                  <a:lnTo>
                    <a:pt x="1900" y="1"/>
                  </a:lnTo>
                  <a:lnTo>
                    <a:pt x="16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6271625" y="2728725"/>
              <a:ext cx="359900" cy="1052225"/>
            </a:xfrm>
            <a:custGeom>
              <a:avLst/>
              <a:gdLst/>
              <a:ahLst/>
              <a:cxnLst/>
              <a:rect l="l" t="t" r="r" b="b"/>
              <a:pathLst>
                <a:path w="14396" h="42089" extrusionOk="0">
                  <a:moveTo>
                    <a:pt x="10301" y="1"/>
                  </a:moveTo>
                  <a:lnTo>
                    <a:pt x="9921" y="85"/>
                  </a:lnTo>
                  <a:lnTo>
                    <a:pt x="9499" y="212"/>
                  </a:lnTo>
                  <a:lnTo>
                    <a:pt x="9119" y="381"/>
                  </a:lnTo>
                  <a:lnTo>
                    <a:pt x="8781" y="550"/>
                  </a:lnTo>
                  <a:lnTo>
                    <a:pt x="8443" y="803"/>
                  </a:lnTo>
                  <a:lnTo>
                    <a:pt x="8148" y="1098"/>
                  </a:lnTo>
                  <a:lnTo>
                    <a:pt x="7894" y="1394"/>
                  </a:lnTo>
                  <a:lnTo>
                    <a:pt x="7641" y="1732"/>
                  </a:lnTo>
                  <a:lnTo>
                    <a:pt x="7472" y="2069"/>
                  </a:lnTo>
                  <a:lnTo>
                    <a:pt x="7303" y="2449"/>
                  </a:lnTo>
                  <a:lnTo>
                    <a:pt x="7177" y="2871"/>
                  </a:lnTo>
                  <a:lnTo>
                    <a:pt x="0" y="36812"/>
                  </a:lnTo>
                  <a:lnTo>
                    <a:pt x="0" y="42089"/>
                  </a:lnTo>
                  <a:lnTo>
                    <a:pt x="6290" y="42089"/>
                  </a:lnTo>
                  <a:lnTo>
                    <a:pt x="14311" y="4391"/>
                  </a:lnTo>
                  <a:lnTo>
                    <a:pt x="14396" y="4011"/>
                  </a:lnTo>
                  <a:lnTo>
                    <a:pt x="14396" y="3631"/>
                  </a:lnTo>
                  <a:lnTo>
                    <a:pt x="14396" y="3294"/>
                  </a:lnTo>
                  <a:lnTo>
                    <a:pt x="14311" y="2914"/>
                  </a:lnTo>
                  <a:lnTo>
                    <a:pt x="14269" y="2576"/>
                  </a:lnTo>
                  <a:lnTo>
                    <a:pt x="14142" y="2280"/>
                  </a:lnTo>
                  <a:lnTo>
                    <a:pt x="14016" y="1943"/>
                  </a:lnTo>
                  <a:lnTo>
                    <a:pt x="13847" y="1647"/>
                  </a:lnTo>
                  <a:lnTo>
                    <a:pt x="13636" y="1394"/>
                  </a:lnTo>
                  <a:lnTo>
                    <a:pt x="13425" y="1141"/>
                  </a:lnTo>
                  <a:lnTo>
                    <a:pt x="13171" y="887"/>
                  </a:lnTo>
                  <a:lnTo>
                    <a:pt x="12918" y="676"/>
                  </a:lnTo>
                  <a:lnTo>
                    <a:pt x="12622" y="507"/>
                  </a:lnTo>
                  <a:lnTo>
                    <a:pt x="12327" y="339"/>
                  </a:lnTo>
                  <a:lnTo>
                    <a:pt x="12031" y="212"/>
                  </a:lnTo>
                  <a:lnTo>
                    <a:pt x="11694" y="85"/>
                  </a:lnTo>
                  <a:lnTo>
                    <a:pt x="11356" y="43"/>
                  </a:lnTo>
                  <a:lnTo>
                    <a:pt x="11018" y="1"/>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6271625" y="2728725"/>
              <a:ext cx="359900" cy="1052225"/>
            </a:xfrm>
            <a:custGeom>
              <a:avLst/>
              <a:gdLst/>
              <a:ahLst/>
              <a:cxnLst/>
              <a:rect l="l" t="t" r="r" b="b"/>
              <a:pathLst>
                <a:path w="14396" h="42089" fill="none" extrusionOk="0">
                  <a:moveTo>
                    <a:pt x="11018" y="1"/>
                  </a:moveTo>
                  <a:lnTo>
                    <a:pt x="10723" y="1"/>
                  </a:lnTo>
                  <a:lnTo>
                    <a:pt x="10723" y="1"/>
                  </a:lnTo>
                  <a:lnTo>
                    <a:pt x="10301" y="1"/>
                  </a:lnTo>
                  <a:lnTo>
                    <a:pt x="9921" y="85"/>
                  </a:lnTo>
                  <a:lnTo>
                    <a:pt x="9499" y="212"/>
                  </a:lnTo>
                  <a:lnTo>
                    <a:pt x="9119" y="381"/>
                  </a:lnTo>
                  <a:lnTo>
                    <a:pt x="9119" y="381"/>
                  </a:lnTo>
                  <a:lnTo>
                    <a:pt x="8781" y="550"/>
                  </a:lnTo>
                  <a:lnTo>
                    <a:pt x="8443" y="803"/>
                  </a:lnTo>
                  <a:lnTo>
                    <a:pt x="8148" y="1098"/>
                  </a:lnTo>
                  <a:lnTo>
                    <a:pt x="7894" y="1394"/>
                  </a:lnTo>
                  <a:lnTo>
                    <a:pt x="7641" y="1732"/>
                  </a:lnTo>
                  <a:lnTo>
                    <a:pt x="7472" y="2069"/>
                  </a:lnTo>
                  <a:lnTo>
                    <a:pt x="7303" y="2449"/>
                  </a:lnTo>
                  <a:lnTo>
                    <a:pt x="7177" y="2871"/>
                  </a:lnTo>
                  <a:lnTo>
                    <a:pt x="0" y="36812"/>
                  </a:lnTo>
                  <a:lnTo>
                    <a:pt x="0" y="42089"/>
                  </a:lnTo>
                  <a:lnTo>
                    <a:pt x="6290" y="42089"/>
                  </a:lnTo>
                  <a:lnTo>
                    <a:pt x="14311" y="4391"/>
                  </a:lnTo>
                  <a:lnTo>
                    <a:pt x="14311" y="4391"/>
                  </a:lnTo>
                  <a:lnTo>
                    <a:pt x="14396" y="4011"/>
                  </a:lnTo>
                  <a:lnTo>
                    <a:pt x="14396" y="3631"/>
                  </a:lnTo>
                  <a:lnTo>
                    <a:pt x="14396" y="3631"/>
                  </a:lnTo>
                  <a:lnTo>
                    <a:pt x="14396" y="3294"/>
                  </a:lnTo>
                  <a:lnTo>
                    <a:pt x="14311" y="2914"/>
                  </a:lnTo>
                  <a:lnTo>
                    <a:pt x="14269" y="2576"/>
                  </a:lnTo>
                  <a:lnTo>
                    <a:pt x="14142" y="2280"/>
                  </a:lnTo>
                  <a:lnTo>
                    <a:pt x="14016" y="1943"/>
                  </a:lnTo>
                  <a:lnTo>
                    <a:pt x="13847" y="1647"/>
                  </a:lnTo>
                  <a:lnTo>
                    <a:pt x="13636" y="1394"/>
                  </a:lnTo>
                  <a:lnTo>
                    <a:pt x="13425" y="1141"/>
                  </a:lnTo>
                  <a:lnTo>
                    <a:pt x="13171" y="887"/>
                  </a:lnTo>
                  <a:lnTo>
                    <a:pt x="12918" y="676"/>
                  </a:lnTo>
                  <a:lnTo>
                    <a:pt x="12622" y="507"/>
                  </a:lnTo>
                  <a:lnTo>
                    <a:pt x="12327" y="339"/>
                  </a:lnTo>
                  <a:lnTo>
                    <a:pt x="12031" y="212"/>
                  </a:lnTo>
                  <a:lnTo>
                    <a:pt x="11694" y="85"/>
                  </a:lnTo>
                  <a:lnTo>
                    <a:pt x="11356" y="43"/>
                  </a:lnTo>
                  <a:lnTo>
                    <a:pt x="110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1"/>
            <p:cNvSpPr/>
            <p:nvPr/>
          </p:nvSpPr>
          <p:spPr>
            <a:xfrm>
              <a:off x="5651075" y="3391500"/>
              <a:ext cx="620575" cy="1174625"/>
            </a:xfrm>
            <a:custGeom>
              <a:avLst/>
              <a:gdLst/>
              <a:ahLst/>
              <a:cxnLst/>
              <a:rect l="l" t="t" r="r" b="b"/>
              <a:pathLst>
                <a:path w="24823" h="46985" extrusionOk="0">
                  <a:moveTo>
                    <a:pt x="2913" y="0"/>
                  </a:moveTo>
                  <a:lnTo>
                    <a:pt x="2618" y="85"/>
                  </a:lnTo>
                  <a:lnTo>
                    <a:pt x="2280" y="127"/>
                  </a:lnTo>
                  <a:lnTo>
                    <a:pt x="1984" y="254"/>
                  </a:lnTo>
                  <a:lnTo>
                    <a:pt x="1731" y="380"/>
                  </a:lnTo>
                  <a:lnTo>
                    <a:pt x="1436" y="549"/>
                  </a:lnTo>
                  <a:lnTo>
                    <a:pt x="1182" y="760"/>
                  </a:lnTo>
                  <a:lnTo>
                    <a:pt x="971" y="929"/>
                  </a:lnTo>
                  <a:lnTo>
                    <a:pt x="760" y="1182"/>
                  </a:lnTo>
                  <a:lnTo>
                    <a:pt x="549" y="1436"/>
                  </a:lnTo>
                  <a:lnTo>
                    <a:pt x="422" y="1689"/>
                  </a:lnTo>
                  <a:lnTo>
                    <a:pt x="254" y="1985"/>
                  </a:lnTo>
                  <a:lnTo>
                    <a:pt x="169" y="2280"/>
                  </a:lnTo>
                  <a:lnTo>
                    <a:pt x="85" y="2576"/>
                  </a:lnTo>
                  <a:lnTo>
                    <a:pt x="42" y="2913"/>
                  </a:lnTo>
                  <a:lnTo>
                    <a:pt x="0" y="3251"/>
                  </a:lnTo>
                  <a:lnTo>
                    <a:pt x="0" y="46985"/>
                  </a:lnTo>
                  <a:lnTo>
                    <a:pt x="6501" y="46985"/>
                  </a:lnTo>
                  <a:lnTo>
                    <a:pt x="6501" y="46901"/>
                  </a:lnTo>
                  <a:lnTo>
                    <a:pt x="18321" y="46901"/>
                  </a:lnTo>
                  <a:lnTo>
                    <a:pt x="18321" y="46985"/>
                  </a:lnTo>
                  <a:lnTo>
                    <a:pt x="24822" y="46985"/>
                  </a:lnTo>
                  <a:lnTo>
                    <a:pt x="24822" y="3251"/>
                  </a:lnTo>
                  <a:lnTo>
                    <a:pt x="24780" y="2913"/>
                  </a:lnTo>
                  <a:lnTo>
                    <a:pt x="24738" y="2576"/>
                  </a:lnTo>
                  <a:lnTo>
                    <a:pt x="24653" y="2280"/>
                  </a:lnTo>
                  <a:lnTo>
                    <a:pt x="24569" y="1985"/>
                  </a:lnTo>
                  <a:lnTo>
                    <a:pt x="24400" y="1689"/>
                  </a:lnTo>
                  <a:lnTo>
                    <a:pt x="24231" y="1436"/>
                  </a:lnTo>
                  <a:lnTo>
                    <a:pt x="24062" y="1182"/>
                  </a:lnTo>
                  <a:lnTo>
                    <a:pt x="23851" y="929"/>
                  </a:lnTo>
                  <a:lnTo>
                    <a:pt x="23640" y="760"/>
                  </a:lnTo>
                  <a:lnTo>
                    <a:pt x="23387" y="549"/>
                  </a:lnTo>
                  <a:lnTo>
                    <a:pt x="23092" y="380"/>
                  </a:lnTo>
                  <a:lnTo>
                    <a:pt x="22838" y="254"/>
                  </a:lnTo>
                  <a:lnTo>
                    <a:pt x="22543" y="127"/>
                  </a:lnTo>
                  <a:lnTo>
                    <a:pt x="22205" y="85"/>
                  </a:lnTo>
                  <a:lnTo>
                    <a:pt x="21910"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1"/>
            <p:cNvSpPr/>
            <p:nvPr/>
          </p:nvSpPr>
          <p:spPr>
            <a:xfrm>
              <a:off x="5651075" y="3391500"/>
              <a:ext cx="620575" cy="1174625"/>
            </a:xfrm>
            <a:custGeom>
              <a:avLst/>
              <a:gdLst/>
              <a:ahLst/>
              <a:cxnLst/>
              <a:rect l="l" t="t" r="r" b="b"/>
              <a:pathLst>
                <a:path w="24823" h="46985" fill="none" extrusionOk="0">
                  <a:moveTo>
                    <a:pt x="21572" y="0"/>
                  </a:moveTo>
                  <a:lnTo>
                    <a:pt x="3251" y="0"/>
                  </a:lnTo>
                  <a:lnTo>
                    <a:pt x="3251" y="0"/>
                  </a:lnTo>
                  <a:lnTo>
                    <a:pt x="2913" y="0"/>
                  </a:lnTo>
                  <a:lnTo>
                    <a:pt x="2618" y="85"/>
                  </a:lnTo>
                  <a:lnTo>
                    <a:pt x="2280" y="127"/>
                  </a:lnTo>
                  <a:lnTo>
                    <a:pt x="1984" y="254"/>
                  </a:lnTo>
                  <a:lnTo>
                    <a:pt x="1731" y="380"/>
                  </a:lnTo>
                  <a:lnTo>
                    <a:pt x="1436" y="549"/>
                  </a:lnTo>
                  <a:lnTo>
                    <a:pt x="1182" y="760"/>
                  </a:lnTo>
                  <a:lnTo>
                    <a:pt x="971" y="929"/>
                  </a:lnTo>
                  <a:lnTo>
                    <a:pt x="760" y="1182"/>
                  </a:lnTo>
                  <a:lnTo>
                    <a:pt x="549" y="1436"/>
                  </a:lnTo>
                  <a:lnTo>
                    <a:pt x="422" y="1689"/>
                  </a:lnTo>
                  <a:lnTo>
                    <a:pt x="254" y="1985"/>
                  </a:lnTo>
                  <a:lnTo>
                    <a:pt x="169" y="2280"/>
                  </a:lnTo>
                  <a:lnTo>
                    <a:pt x="85" y="2576"/>
                  </a:lnTo>
                  <a:lnTo>
                    <a:pt x="42" y="2913"/>
                  </a:lnTo>
                  <a:lnTo>
                    <a:pt x="0" y="3251"/>
                  </a:lnTo>
                  <a:lnTo>
                    <a:pt x="0" y="46985"/>
                  </a:lnTo>
                  <a:lnTo>
                    <a:pt x="6501" y="46985"/>
                  </a:lnTo>
                  <a:lnTo>
                    <a:pt x="6501" y="46901"/>
                  </a:lnTo>
                  <a:lnTo>
                    <a:pt x="18321" y="46901"/>
                  </a:lnTo>
                  <a:lnTo>
                    <a:pt x="18321" y="46985"/>
                  </a:lnTo>
                  <a:lnTo>
                    <a:pt x="24822" y="46985"/>
                  </a:lnTo>
                  <a:lnTo>
                    <a:pt x="24822" y="3251"/>
                  </a:lnTo>
                  <a:lnTo>
                    <a:pt x="24822" y="3251"/>
                  </a:lnTo>
                  <a:lnTo>
                    <a:pt x="24780" y="2913"/>
                  </a:lnTo>
                  <a:lnTo>
                    <a:pt x="24738" y="2576"/>
                  </a:lnTo>
                  <a:lnTo>
                    <a:pt x="24653" y="2280"/>
                  </a:lnTo>
                  <a:lnTo>
                    <a:pt x="24569" y="1985"/>
                  </a:lnTo>
                  <a:lnTo>
                    <a:pt x="24400" y="1689"/>
                  </a:lnTo>
                  <a:lnTo>
                    <a:pt x="24231" y="1436"/>
                  </a:lnTo>
                  <a:lnTo>
                    <a:pt x="24062" y="1182"/>
                  </a:lnTo>
                  <a:lnTo>
                    <a:pt x="23851" y="929"/>
                  </a:lnTo>
                  <a:lnTo>
                    <a:pt x="23640" y="760"/>
                  </a:lnTo>
                  <a:lnTo>
                    <a:pt x="23387" y="549"/>
                  </a:lnTo>
                  <a:lnTo>
                    <a:pt x="23092" y="380"/>
                  </a:lnTo>
                  <a:lnTo>
                    <a:pt x="22838" y="254"/>
                  </a:lnTo>
                  <a:lnTo>
                    <a:pt x="22543" y="127"/>
                  </a:lnTo>
                  <a:lnTo>
                    <a:pt x="22205" y="85"/>
                  </a:lnTo>
                  <a:lnTo>
                    <a:pt x="21910" y="0"/>
                  </a:lnTo>
                  <a:lnTo>
                    <a:pt x="215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1"/>
            <p:cNvSpPr/>
            <p:nvPr/>
          </p:nvSpPr>
          <p:spPr>
            <a:xfrm>
              <a:off x="5651075" y="3391500"/>
              <a:ext cx="620575" cy="1174625"/>
            </a:xfrm>
            <a:custGeom>
              <a:avLst/>
              <a:gdLst/>
              <a:ahLst/>
              <a:cxnLst/>
              <a:rect l="l" t="t" r="r" b="b"/>
              <a:pathLst>
                <a:path w="24823" h="46985" extrusionOk="0">
                  <a:moveTo>
                    <a:pt x="2913" y="0"/>
                  </a:moveTo>
                  <a:lnTo>
                    <a:pt x="2618" y="85"/>
                  </a:lnTo>
                  <a:lnTo>
                    <a:pt x="2280" y="127"/>
                  </a:lnTo>
                  <a:lnTo>
                    <a:pt x="1984" y="254"/>
                  </a:lnTo>
                  <a:lnTo>
                    <a:pt x="1731" y="380"/>
                  </a:lnTo>
                  <a:lnTo>
                    <a:pt x="1436" y="549"/>
                  </a:lnTo>
                  <a:lnTo>
                    <a:pt x="1182" y="760"/>
                  </a:lnTo>
                  <a:lnTo>
                    <a:pt x="971" y="929"/>
                  </a:lnTo>
                  <a:lnTo>
                    <a:pt x="760" y="1182"/>
                  </a:lnTo>
                  <a:lnTo>
                    <a:pt x="549" y="1436"/>
                  </a:lnTo>
                  <a:lnTo>
                    <a:pt x="422" y="1689"/>
                  </a:lnTo>
                  <a:lnTo>
                    <a:pt x="254" y="1985"/>
                  </a:lnTo>
                  <a:lnTo>
                    <a:pt x="169" y="2280"/>
                  </a:lnTo>
                  <a:lnTo>
                    <a:pt x="85" y="2576"/>
                  </a:lnTo>
                  <a:lnTo>
                    <a:pt x="42" y="2913"/>
                  </a:lnTo>
                  <a:lnTo>
                    <a:pt x="0" y="3251"/>
                  </a:lnTo>
                  <a:lnTo>
                    <a:pt x="0" y="46985"/>
                  </a:lnTo>
                  <a:lnTo>
                    <a:pt x="6501" y="46985"/>
                  </a:lnTo>
                  <a:lnTo>
                    <a:pt x="6501" y="46901"/>
                  </a:lnTo>
                  <a:lnTo>
                    <a:pt x="18321" y="46901"/>
                  </a:lnTo>
                  <a:lnTo>
                    <a:pt x="18321" y="46985"/>
                  </a:lnTo>
                  <a:lnTo>
                    <a:pt x="24822" y="46985"/>
                  </a:lnTo>
                  <a:lnTo>
                    <a:pt x="24822" y="15578"/>
                  </a:lnTo>
                  <a:lnTo>
                    <a:pt x="24822" y="10301"/>
                  </a:lnTo>
                  <a:lnTo>
                    <a:pt x="24822" y="10216"/>
                  </a:lnTo>
                  <a:lnTo>
                    <a:pt x="24822" y="3251"/>
                  </a:lnTo>
                  <a:lnTo>
                    <a:pt x="24780" y="2913"/>
                  </a:lnTo>
                  <a:lnTo>
                    <a:pt x="24738" y="2576"/>
                  </a:lnTo>
                  <a:lnTo>
                    <a:pt x="24653" y="2280"/>
                  </a:lnTo>
                  <a:lnTo>
                    <a:pt x="24569" y="1985"/>
                  </a:lnTo>
                  <a:lnTo>
                    <a:pt x="24400" y="1689"/>
                  </a:lnTo>
                  <a:lnTo>
                    <a:pt x="24231" y="1436"/>
                  </a:lnTo>
                  <a:lnTo>
                    <a:pt x="24062" y="1182"/>
                  </a:lnTo>
                  <a:lnTo>
                    <a:pt x="23851" y="929"/>
                  </a:lnTo>
                  <a:lnTo>
                    <a:pt x="23640" y="760"/>
                  </a:lnTo>
                  <a:lnTo>
                    <a:pt x="23387" y="549"/>
                  </a:lnTo>
                  <a:lnTo>
                    <a:pt x="23092" y="380"/>
                  </a:lnTo>
                  <a:lnTo>
                    <a:pt x="22838" y="254"/>
                  </a:lnTo>
                  <a:lnTo>
                    <a:pt x="22543" y="127"/>
                  </a:lnTo>
                  <a:lnTo>
                    <a:pt x="22205" y="85"/>
                  </a:lnTo>
                  <a:lnTo>
                    <a:pt x="21910" y="0"/>
                  </a:lnTo>
                  <a:close/>
                </a:path>
              </a:pathLst>
            </a:custGeom>
            <a:solidFill>
              <a:srgbClr val="A7C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1"/>
            <p:cNvSpPr/>
            <p:nvPr/>
          </p:nvSpPr>
          <p:spPr>
            <a:xfrm>
              <a:off x="5651075" y="3391500"/>
              <a:ext cx="620575" cy="1174625"/>
            </a:xfrm>
            <a:custGeom>
              <a:avLst/>
              <a:gdLst/>
              <a:ahLst/>
              <a:cxnLst/>
              <a:rect l="l" t="t" r="r" b="b"/>
              <a:pathLst>
                <a:path w="24823" h="46985" fill="none" extrusionOk="0">
                  <a:moveTo>
                    <a:pt x="21572" y="0"/>
                  </a:moveTo>
                  <a:lnTo>
                    <a:pt x="3251" y="0"/>
                  </a:lnTo>
                  <a:lnTo>
                    <a:pt x="3251" y="0"/>
                  </a:lnTo>
                  <a:lnTo>
                    <a:pt x="2913" y="0"/>
                  </a:lnTo>
                  <a:lnTo>
                    <a:pt x="2618" y="85"/>
                  </a:lnTo>
                  <a:lnTo>
                    <a:pt x="2280" y="127"/>
                  </a:lnTo>
                  <a:lnTo>
                    <a:pt x="1984" y="254"/>
                  </a:lnTo>
                  <a:lnTo>
                    <a:pt x="1731" y="380"/>
                  </a:lnTo>
                  <a:lnTo>
                    <a:pt x="1436" y="549"/>
                  </a:lnTo>
                  <a:lnTo>
                    <a:pt x="1182" y="760"/>
                  </a:lnTo>
                  <a:lnTo>
                    <a:pt x="971" y="929"/>
                  </a:lnTo>
                  <a:lnTo>
                    <a:pt x="760" y="1182"/>
                  </a:lnTo>
                  <a:lnTo>
                    <a:pt x="549" y="1436"/>
                  </a:lnTo>
                  <a:lnTo>
                    <a:pt x="422" y="1689"/>
                  </a:lnTo>
                  <a:lnTo>
                    <a:pt x="254" y="1985"/>
                  </a:lnTo>
                  <a:lnTo>
                    <a:pt x="169" y="2280"/>
                  </a:lnTo>
                  <a:lnTo>
                    <a:pt x="85" y="2576"/>
                  </a:lnTo>
                  <a:lnTo>
                    <a:pt x="42" y="2913"/>
                  </a:lnTo>
                  <a:lnTo>
                    <a:pt x="0" y="3251"/>
                  </a:lnTo>
                  <a:lnTo>
                    <a:pt x="0" y="46985"/>
                  </a:lnTo>
                  <a:lnTo>
                    <a:pt x="6501" y="46985"/>
                  </a:lnTo>
                  <a:lnTo>
                    <a:pt x="6501" y="46901"/>
                  </a:lnTo>
                  <a:lnTo>
                    <a:pt x="18321" y="46901"/>
                  </a:lnTo>
                  <a:lnTo>
                    <a:pt x="18321" y="46985"/>
                  </a:lnTo>
                  <a:lnTo>
                    <a:pt x="24822" y="46985"/>
                  </a:lnTo>
                  <a:lnTo>
                    <a:pt x="24822" y="15578"/>
                  </a:lnTo>
                  <a:lnTo>
                    <a:pt x="24822" y="10301"/>
                  </a:lnTo>
                  <a:lnTo>
                    <a:pt x="24822" y="10216"/>
                  </a:lnTo>
                  <a:lnTo>
                    <a:pt x="24822" y="3251"/>
                  </a:lnTo>
                  <a:lnTo>
                    <a:pt x="24822" y="3251"/>
                  </a:lnTo>
                  <a:lnTo>
                    <a:pt x="24780" y="2913"/>
                  </a:lnTo>
                  <a:lnTo>
                    <a:pt x="24738" y="2576"/>
                  </a:lnTo>
                  <a:lnTo>
                    <a:pt x="24653" y="2280"/>
                  </a:lnTo>
                  <a:lnTo>
                    <a:pt x="24569" y="1985"/>
                  </a:lnTo>
                  <a:lnTo>
                    <a:pt x="24400" y="1689"/>
                  </a:lnTo>
                  <a:lnTo>
                    <a:pt x="24231" y="1436"/>
                  </a:lnTo>
                  <a:lnTo>
                    <a:pt x="24062" y="1182"/>
                  </a:lnTo>
                  <a:lnTo>
                    <a:pt x="23851" y="929"/>
                  </a:lnTo>
                  <a:lnTo>
                    <a:pt x="23640" y="760"/>
                  </a:lnTo>
                  <a:lnTo>
                    <a:pt x="23387" y="549"/>
                  </a:lnTo>
                  <a:lnTo>
                    <a:pt x="23092" y="380"/>
                  </a:lnTo>
                  <a:lnTo>
                    <a:pt x="22838" y="254"/>
                  </a:lnTo>
                  <a:lnTo>
                    <a:pt x="22543" y="127"/>
                  </a:lnTo>
                  <a:lnTo>
                    <a:pt x="22205" y="85"/>
                  </a:lnTo>
                  <a:lnTo>
                    <a:pt x="21910" y="0"/>
                  </a:lnTo>
                  <a:lnTo>
                    <a:pt x="215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1"/>
            <p:cNvSpPr/>
            <p:nvPr/>
          </p:nvSpPr>
          <p:spPr>
            <a:xfrm>
              <a:off x="6109100" y="3391500"/>
              <a:ext cx="162550" cy="1174625"/>
            </a:xfrm>
            <a:custGeom>
              <a:avLst/>
              <a:gdLst/>
              <a:ahLst/>
              <a:cxnLst/>
              <a:rect l="l" t="t" r="r" b="b"/>
              <a:pathLst>
                <a:path w="6502" h="46985" extrusionOk="0">
                  <a:moveTo>
                    <a:pt x="2913" y="0"/>
                  </a:moveTo>
                  <a:lnTo>
                    <a:pt x="2618" y="85"/>
                  </a:lnTo>
                  <a:lnTo>
                    <a:pt x="2280" y="127"/>
                  </a:lnTo>
                  <a:lnTo>
                    <a:pt x="1984" y="254"/>
                  </a:lnTo>
                  <a:lnTo>
                    <a:pt x="1689" y="380"/>
                  </a:lnTo>
                  <a:lnTo>
                    <a:pt x="1436" y="549"/>
                  </a:lnTo>
                  <a:lnTo>
                    <a:pt x="1182" y="718"/>
                  </a:lnTo>
                  <a:lnTo>
                    <a:pt x="971" y="929"/>
                  </a:lnTo>
                  <a:lnTo>
                    <a:pt x="760" y="1182"/>
                  </a:lnTo>
                  <a:lnTo>
                    <a:pt x="549" y="1436"/>
                  </a:lnTo>
                  <a:lnTo>
                    <a:pt x="422" y="1689"/>
                  </a:lnTo>
                  <a:lnTo>
                    <a:pt x="254" y="1985"/>
                  </a:lnTo>
                  <a:lnTo>
                    <a:pt x="169" y="2280"/>
                  </a:lnTo>
                  <a:lnTo>
                    <a:pt x="85" y="2576"/>
                  </a:lnTo>
                  <a:lnTo>
                    <a:pt x="43" y="2913"/>
                  </a:lnTo>
                  <a:lnTo>
                    <a:pt x="0" y="3251"/>
                  </a:lnTo>
                  <a:lnTo>
                    <a:pt x="0" y="46985"/>
                  </a:lnTo>
                  <a:lnTo>
                    <a:pt x="6501" y="46985"/>
                  </a:lnTo>
                  <a:lnTo>
                    <a:pt x="6501" y="3251"/>
                  </a:lnTo>
                  <a:lnTo>
                    <a:pt x="6459" y="2913"/>
                  </a:lnTo>
                  <a:lnTo>
                    <a:pt x="6417" y="2576"/>
                  </a:lnTo>
                  <a:lnTo>
                    <a:pt x="6332" y="2280"/>
                  </a:lnTo>
                  <a:lnTo>
                    <a:pt x="6248" y="1985"/>
                  </a:lnTo>
                  <a:lnTo>
                    <a:pt x="6079" y="1689"/>
                  </a:lnTo>
                  <a:lnTo>
                    <a:pt x="5910" y="1436"/>
                  </a:lnTo>
                  <a:lnTo>
                    <a:pt x="5741" y="1182"/>
                  </a:lnTo>
                  <a:lnTo>
                    <a:pt x="5530" y="929"/>
                  </a:lnTo>
                  <a:lnTo>
                    <a:pt x="5319" y="760"/>
                  </a:lnTo>
                  <a:lnTo>
                    <a:pt x="5066" y="549"/>
                  </a:lnTo>
                  <a:lnTo>
                    <a:pt x="4771" y="380"/>
                  </a:lnTo>
                  <a:lnTo>
                    <a:pt x="4517" y="254"/>
                  </a:lnTo>
                  <a:lnTo>
                    <a:pt x="4222" y="127"/>
                  </a:lnTo>
                  <a:lnTo>
                    <a:pt x="3884" y="85"/>
                  </a:lnTo>
                  <a:lnTo>
                    <a:pt x="3589"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5243700" y="1726150"/>
              <a:ext cx="10575" cy="15850"/>
            </a:xfrm>
            <a:custGeom>
              <a:avLst/>
              <a:gdLst/>
              <a:ahLst/>
              <a:cxnLst/>
              <a:rect l="l" t="t" r="r" b="b"/>
              <a:pathLst>
                <a:path w="423" h="634" extrusionOk="0">
                  <a:moveTo>
                    <a:pt x="169" y="0"/>
                  </a:moveTo>
                  <a:lnTo>
                    <a:pt x="0" y="85"/>
                  </a:lnTo>
                  <a:lnTo>
                    <a:pt x="254" y="633"/>
                  </a:lnTo>
                  <a:lnTo>
                    <a:pt x="423" y="549"/>
                  </a:lnTo>
                  <a:lnTo>
                    <a:pt x="1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5243700" y="1726150"/>
              <a:ext cx="10575" cy="15850"/>
            </a:xfrm>
            <a:custGeom>
              <a:avLst/>
              <a:gdLst/>
              <a:ahLst/>
              <a:cxnLst/>
              <a:rect l="l" t="t" r="r" b="b"/>
              <a:pathLst>
                <a:path w="423" h="634" fill="none" extrusionOk="0">
                  <a:moveTo>
                    <a:pt x="0" y="85"/>
                  </a:moveTo>
                  <a:lnTo>
                    <a:pt x="254" y="633"/>
                  </a:lnTo>
                  <a:lnTo>
                    <a:pt x="423" y="549"/>
                  </a:lnTo>
                  <a:lnTo>
                    <a:pt x="169" y="0"/>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5263750" y="1768350"/>
              <a:ext cx="450675" cy="935075"/>
            </a:xfrm>
            <a:custGeom>
              <a:avLst/>
              <a:gdLst/>
              <a:ahLst/>
              <a:cxnLst/>
              <a:rect l="l" t="t" r="r" b="b"/>
              <a:pathLst>
                <a:path w="18027" h="37403" extrusionOk="0">
                  <a:moveTo>
                    <a:pt x="169" y="1"/>
                  </a:moveTo>
                  <a:lnTo>
                    <a:pt x="0" y="85"/>
                  </a:lnTo>
                  <a:lnTo>
                    <a:pt x="212" y="550"/>
                  </a:lnTo>
                  <a:lnTo>
                    <a:pt x="380" y="465"/>
                  </a:lnTo>
                  <a:lnTo>
                    <a:pt x="169" y="1"/>
                  </a:lnTo>
                  <a:close/>
                  <a:moveTo>
                    <a:pt x="591" y="930"/>
                  </a:moveTo>
                  <a:lnTo>
                    <a:pt x="465" y="1014"/>
                  </a:lnTo>
                  <a:lnTo>
                    <a:pt x="676" y="1478"/>
                  </a:lnTo>
                  <a:lnTo>
                    <a:pt x="803" y="1394"/>
                  </a:lnTo>
                  <a:lnTo>
                    <a:pt x="591" y="930"/>
                  </a:lnTo>
                  <a:close/>
                  <a:moveTo>
                    <a:pt x="1056" y="1858"/>
                  </a:moveTo>
                  <a:lnTo>
                    <a:pt x="887" y="1900"/>
                  </a:lnTo>
                  <a:lnTo>
                    <a:pt x="1098" y="2365"/>
                  </a:lnTo>
                  <a:lnTo>
                    <a:pt x="1267" y="2323"/>
                  </a:lnTo>
                  <a:lnTo>
                    <a:pt x="1056" y="1858"/>
                  </a:lnTo>
                  <a:close/>
                  <a:moveTo>
                    <a:pt x="1478" y="2787"/>
                  </a:moveTo>
                  <a:lnTo>
                    <a:pt x="1351" y="2829"/>
                  </a:lnTo>
                  <a:lnTo>
                    <a:pt x="1562" y="3294"/>
                  </a:lnTo>
                  <a:lnTo>
                    <a:pt x="1689" y="3251"/>
                  </a:lnTo>
                  <a:lnTo>
                    <a:pt x="1478" y="2787"/>
                  </a:lnTo>
                  <a:close/>
                  <a:moveTo>
                    <a:pt x="1942" y="3673"/>
                  </a:moveTo>
                  <a:lnTo>
                    <a:pt x="1774" y="3758"/>
                  </a:lnTo>
                  <a:lnTo>
                    <a:pt x="1985" y="4222"/>
                  </a:lnTo>
                  <a:lnTo>
                    <a:pt x="2153" y="4138"/>
                  </a:lnTo>
                  <a:lnTo>
                    <a:pt x="1942" y="3673"/>
                  </a:lnTo>
                  <a:close/>
                  <a:moveTo>
                    <a:pt x="2365" y="4602"/>
                  </a:moveTo>
                  <a:lnTo>
                    <a:pt x="2196" y="4687"/>
                  </a:lnTo>
                  <a:lnTo>
                    <a:pt x="2449" y="5151"/>
                  </a:lnTo>
                  <a:lnTo>
                    <a:pt x="2576" y="5067"/>
                  </a:lnTo>
                  <a:lnTo>
                    <a:pt x="2365" y="4602"/>
                  </a:lnTo>
                  <a:close/>
                  <a:moveTo>
                    <a:pt x="2829" y="5531"/>
                  </a:moveTo>
                  <a:lnTo>
                    <a:pt x="2660" y="5615"/>
                  </a:lnTo>
                  <a:lnTo>
                    <a:pt x="2871" y="6080"/>
                  </a:lnTo>
                  <a:lnTo>
                    <a:pt x="3040" y="5995"/>
                  </a:lnTo>
                  <a:lnTo>
                    <a:pt x="2829" y="5531"/>
                  </a:lnTo>
                  <a:close/>
                  <a:moveTo>
                    <a:pt x="3251" y="6460"/>
                  </a:moveTo>
                  <a:lnTo>
                    <a:pt x="3082" y="6544"/>
                  </a:lnTo>
                  <a:lnTo>
                    <a:pt x="3335" y="7008"/>
                  </a:lnTo>
                  <a:lnTo>
                    <a:pt x="3462" y="6924"/>
                  </a:lnTo>
                  <a:lnTo>
                    <a:pt x="3251" y="6460"/>
                  </a:lnTo>
                  <a:close/>
                  <a:moveTo>
                    <a:pt x="3673" y="7388"/>
                  </a:moveTo>
                  <a:lnTo>
                    <a:pt x="3547" y="7431"/>
                  </a:lnTo>
                  <a:lnTo>
                    <a:pt x="3758" y="7895"/>
                  </a:lnTo>
                  <a:lnTo>
                    <a:pt x="3926" y="7853"/>
                  </a:lnTo>
                  <a:lnTo>
                    <a:pt x="3673" y="7388"/>
                  </a:lnTo>
                  <a:close/>
                  <a:moveTo>
                    <a:pt x="4138" y="8317"/>
                  </a:moveTo>
                  <a:lnTo>
                    <a:pt x="3969" y="8359"/>
                  </a:lnTo>
                  <a:lnTo>
                    <a:pt x="4222" y="8824"/>
                  </a:lnTo>
                  <a:lnTo>
                    <a:pt x="4349" y="8781"/>
                  </a:lnTo>
                  <a:lnTo>
                    <a:pt x="4138" y="8317"/>
                  </a:lnTo>
                  <a:close/>
                  <a:moveTo>
                    <a:pt x="4560" y="9204"/>
                  </a:moveTo>
                  <a:lnTo>
                    <a:pt x="4433" y="9288"/>
                  </a:lnTo>
                  <a:lnTo>
                    <a:pt x="4644" y="9752"/>
                  </a:lnTo>
                  <a:lnTo>
                    <a:pt x="4813" y="9668"/>
                  </a:lnTo>
                  <a:lnTo>
                    <a:pt x="4560" y="9204"/>
                  </a:lnTo>
                  <a:close/>
                  <a:moveTo>
                    <a:pt x="5024" y="10132"/>
                  </a:moveTo>
                  <a:lnTo>
                    <a:pt x="4855" y="10217"/>
                  </a:lnTo>
                  <a:lnTo>
                    <a:pt x="5066" y="10681"/>
                  </a:lnTo>
                  <a:lnTo>
                    <a:pt x="5235" y="10597"/>
                  </a:lnTo>
                  <a:lnTo>
                    <a:pt x="5024" y="10132"/>
                  </a:lnTo>
                  <a:close/>
                  <a:moveTo>
                    <a:pt x="5446" y="11061"/>
                  </a:moveTo>
                  <a:lnTo>
                    <a:pt x="5320" y="11145"/>
                  </a:lnTo>
                  <a:lnTo>
                    <a:pt x="5531" y="11610"/>
                  </a:lnTo>
                  <a:lnTo>
                    <a:pt x="5699" y="11525"/>
                  </a:lnTo>
                  <a:lnTo>
                    <a:pt x="5446" y="11061"/>
                  </a:lnTo>
                  <a:close/>
                  <a:moveTo>
                    <a:pt x="5911" y="11990"/>
                  </a:moveTo>
                  <a:lnTo>
                    <a:pt x="5742" y="12074"/>
                  </a:lnTo>
                  <a:lnTo>
                    <a:pt x="5953" y="12538"/>
                  </a:lnTo>
                  <a:lnTo>
                    <a:pt x="6122" y="12454"/>
                  </a:lnTo>
                  <a:lnTo>
                    <a:pt x="5911" y="11990"/>
                  </a:lnTo>
                  <a:close/>
                  <a:moveTo>
                    <a:pt x="6333" y="12918"/>
                  </a:moveTo>
                  <a:lnTo>
                    <a:pt x="6206" y="12961"/>
                  </a:lnTo>
                  <a:lnTo>
                    <a:pt x="6417" y="13425"/>
                  </a:lnTo>
                  <a:lnTo>
                    <a:pt x="6544" y="13383"/>
                  </a:lnTo>
                  <a:lnTo>
                    <a:pt x="6333" y="12918"/>
                  </a:lnTo>
                  <a:close/>
                  <a:moveTo>
                    <a:pt x="6797" y="13847"/>
                  </a:moveTo>
                  <a:lnTo>
                    <a:pt x="6628" y="13889"/>
                  </a:lnTo>
                  <a:lnTo>
                    <a:pt x="6839" y="14354"/>
                  </a:lnTo>
                  <a:lnTo>
                    <a:pt x="7008" y="14311"/>
                  </a:lnTo>
                  <a:lnTo>
                    <a:pt x="6797" y="13847"/>
                  </a:lnTo>
                  <a:close/>
                  <a:moveTo>
                    <a:pt x="7219" y="14734"/>
                  </a:moveTo>
                  <a:lnTo>
                    <a:pt x="7093" y="14818"/>
                  </a:lnTo>
                  <a:lnTo>
                    <a:pt x="7304" y="15282"/>
                  </a:lnTo>
                  <a:lnTo>
                    <a:pt x="7430" y="15198"/>
                  </a:lnTo>
                  <a:lnTo>
                    <a:pt x="7219" y="14734"/>
                  </a:lnTo>
                  <a:close/>
                  <a:moveTo>
                    <a:pt x="7684" y="15662"/>
                  </a:moveTo>
                  <a:lnTo>
                    <a:pt x="7515" y="15747"/>
                  </a:lnTo>
                  <a:lnTo>
                    <a:pt x="7726" y="16211"/>
                  </a:lnTo>
                  <a:lnTo>
                    <a:pt x="7895" y="16127"/>
                  </a:lnTo>
                  <a:lnTo>
                    <a:pt x="7684" y="15662"/>
                  </a:lnTo>
                  <a:close/>
                  <a:moveTo>
                    <a:pt x="8106" y="16591"/>
                  </a:moveTo>
                  <a:lnTo>
                    <a:pt x="7937" y="16675"/>
                  </a:lnTo>
                  <a:lnTo>
                    <a:pt x="8190" y="17140"/>
                  </a:lnTo>
                  <a:lnTo>
                    <a:pt x="8317" y="17055"/>
                  </a:lnTo>
                  <a:lnTo>
                    <a:pt x="8106" y="16591"/>
                  </a:lnTo>
                  <a:close/>
                  <a:moveTo>
                    <a:pt x="8570" y="17520"/>
                  </a:moveTo>
                  <a:lnTo>
                    <a:pt x="8401" y="17604"/>
                  </a:lnTo>
                  <a:lnTo>
                    <a:pt x="8612" y="18069"/>
                  </a:lnTo>
                  <a:lnTo>
                    <a:pt x="8781" y="17984"/>
                  </a:lnTo>
                  <a:lnTo>
                    <a:pt x="8570" y="17520"/>
                  </a:lnTo>
                  <a:close/>
                  <a:moveTo>
                    <a:pt x="8992" y="18448"/>
                  </a:moveTo>
                  <a:lnTo>
                    <a:pt x="8823" y="18491"/>
                  </a:lnTo>
                  <a:lnTo>
                    <a:pt x="9077" y="18955"/>
                  </a:lnTo>
                  <a:lnTo>
                    <a:pt x="9203" y="18913"/>
                  </a:lnTo>
                  <a:lnTo>
                    <a:pt x="8992" y="18448"/>
                  </a:lnTo>
                  <a:close/>
                  <a:moveTo>
                    <a:pt x="9414" y="19377"/>
                  </a:moveTo>
                  <a:lnTo>
                    <a:pt x="9288" y="19419"/>
                  </a:lnTo>
                  <a:lnTo>
                    <a:pt x="9499" y="19884"/>
                  </a:lnTo>
                  <a:lnTo>
                    <a:pt x="9668" y="19842"/>
                  </a:lnTo>
                  <a:lnTo>
                    <a:pt x="9414" y="19377"/>
                  </a:lnTo>
                  <a:close/>
                  <a:moveTo>
                    <a:pt x="9879" y="20264"/>
                  </a:moveTo>
                  <a:lnTo>
                    <a:pt x="9710" y="20348"/>
                  </a:lnTo>
                  <a:lnTo>
                    <a:pt x="9963" y="20812"/>
                  </a:lnTo>
                  <a:lnTo>
                    <a:pt x="10090" y="20728"/>
                  </a:lnTo>
                  <a:lnTo>
                    <a:pt x="9879" y="20264"/>
                  </a:lnTo>
                  <a:close/>
                  <a:moveTo>
                    <a:pt x="10301" y="21192"/>
                  </a:moveTo>
                  <a:lnTo>
                    <a:pt x="10174" y="21277"/>
                  </a:lnTo>
                  <a:lnTo>
                    <a:pt x="10385" y="21741"/>
                  </a:lnTo>
                  <a:lnTo>
                    <a:pt x="10554" y="21657"/>
                  </a:lnTo>
                  <a:lnTo>
                    <a:pt x="10301" y="21192"/>
                  </a:lnTo>
                  <a:close/>
                  <a:moveTo>
                    <a:pt x="10765" y="22121"/>
                  </a:moveTo>
                  <a:lnTo>
                    <a:pt x="10596" y="22206"/>
                  </a:lnTo>
                  <a:lnTo>
                    <a:pt x="10807" y="22670"/>
                  </a:lnTo>
                  <a:lnTo>
                    <a:pt x="10976" y="22585"/>
                  </a:lnTo>
                  <a:lnTo>
                    <a:pt x="10765" y="22121"/>
                  </a:lnTo>
                  <a:close/>
                  <a:moveTo>
                    <a:pt x="11187" y="23050"/>
                  </a:moveTo>
                  <a:lnTo>
                    <a:pt x="11061" y="23134"/>
                  </a:lnTo>
                  <a:lnTo>
                    <a:pt x="11272" y="23599"/>
                  </a:lnTo>
                  <a:lnTo>
                    <a:pt x="11441" y="23514"/>
                  </a:lnTo>
                  <a:lnTo>
                    <a:pt x="11187" y="23050"/>
                  </a:lnTo>
                  <a:close/>
                  <a:moveTo>
                    <a:pt x="11652" y="23979"/>
                  </a:moveTo>
                  <a:lnTo>
                    <a:pt x="11483" y="24021"/>
                  </a:lnTo>
                  <a:lnTo>
                    <a:pt x="11694" y="24485"/>
                  </a:lnTo>
                  <a:lnTo>
                    <a:pt x="11863" y="24443"/>
                  </a:lnTo>
                  <a:lnTo>
                    <a:pt x="11652" y="23979"/>
                  </a:lnTo>
                  <a:close/>
                  <a:moveTo>
                    <a:pt x="12074" y="24907"/>
                  </a:moveTo>
                  <a:lnTo>
                    <a:pt x="11947" y="24949"/>
                  </a:lnTo>
                  <a:lnTo>
                    <a:pt x="12158" y="25414"/>
                  </a:lnTo>
                  <a:lnTo>
                    <a:pt x="12285" y="25329"/>
                  </a:lnTo>
                  <a:lnTo>
                    <a:pt x="12074" y="24907"/>
                  </a:lnTo>
                  <a:close/>
                  <a:moveTo>
                    <a:pt x="12538" y="25794"/>
                  </a:moveTo>
                  <a:lnTo>
                    <a:pt x="12369" y="25878"/>
                  </a:lnTo>
                  <a:lnTo>
                    <a:pt x="12580" y="26343"/>
                  </a:lnTo>
                  <a:lnTo>
                    <a:pt x="12749" y="26258"/>
                  </a:lnTo>
                  <a:lnTo>
                    <a:pt x="12538" y="25794"/>
                  </a:lnTo>
                  <a:close/>
                  <a:moveTo>
                    <a:pt x="12960" y="26722"/>
                  </a:moveTo>
                  <a:lnTo>
                    <a:pt x="12834" y="26807"/>
                  </a:lnTo>
                  <a:lnTo>
                    <a:pt x="13045" y="27271"/>
                  </a:lnTo>
                  <a:lnTo>
                    <a:pt x="13171" y="27187"/>
                  </a:lnTo>
                  <a:lnTo>
                    <a:pt x="12960" y="26722"/>
                  </a:lnTo>
                  <a:close/>
                  <a:moveTo>
                    <a:pt x="13425" y="27651"/>
                  </a:moveTo>
                  <a:lnTo>
                    <a:pt x="13256" y="27736"/>
                  </a:lnTo>
                  <a:lnTo>
                    <a:pt x="13467" y="28200"/>
                  </a:lnTo>
                  <a:lnTo>
                    <a:pt x="13636" y="28116"/>
                  </a:lnTo>
                  <a:lnTo>
                    <a:pt x="13425" y="27651"/>
                  </a:lnTo>
                  <a:close/>
                  <a:moveTo>
                    <a:pt x="13847" y="28580"/>
                  </a:moveTo>
                  <a:lnTo>
                    <a:pt x="13678" y="28664"/>
                  </a:lnTo>
                  <a:lnTo>
                    <a:pt x="13931" y="29129"/>
                  </a:lnTo>
                  <a:lnTo>
                    <a:pt x="14058" y="29044"/>
                  </a:lnTo>
                  <a:lnTo>
                    <a:pt x="13847" y="28580"/>
                  </a:lnTo>
                  <a:close/>
                  <a:moveTo>
                    <a:pt x="14311" y="29509"/>
                  </a:moveTo>
                  <a:lnTo>
                    <a:pt x="14142" y="29551"/>
                  </a:lnTo>
                  <a:lnTo>
                    <a:pt x="14353" y="30015"/>
                  </a:lnTo>
                  <a:lnTo>
                    <a:pt x="14522" y="29973"/>
                  </a:lnTo>
                  <a:lnTo>
                    <a:pt x="14311" y="29509"/>
                  </a:lnTo>
                  <a:close/>
                  <a:moveTo>
                    <a:pt x="14733" y="30437"/>
                  </a:moveTo>
                  <a:lnTo>
                    <a:pt x="14564" y="30480"/>
                  </a:lnTo>
                  <a:lnTo>
                    <a:pt x="14818" y="30944"/>
                  </a:lnTo>
                  <a:lnTo>
                    <a:pt x="14944" y="30859"/>
                  </a:lnTo>
                  <a:lnTo>
                    <a:pt x="14733" y="30437"/>
                  </a:lnTo>
                  <a:close/>
                  <a:moveTo>
                    <a:pt x="15155" y="31324"/>
                  </a:moveTo>
                  <a:lnTo>
                    <a:pt x="15029" y="31408"/>
                  </a:lnTo>
                  <a:lnTo>
                    <a:pt x="15240" y="31873"/>
                  </a:lnTo>
                  <a:lnTo>
                    <a:pt x="15409" y="31788"/>
                  </a:lnTo>
                  <a:lnTo>
                    <a:pt x="15155" y="31324"/>
                  </a:lnTo>
                  <a:close/>
                  <a:moveTo>
                    <a:pt x="15620" y="32253"/>
                  </a:moveTo>
                  <a:lnTo>
                    <a:pt x="15451" y="32337"/>
                  </a:lnTo>
                  <a:lnTo>
                    <a:pt x="15704" y="32801"/>
                  </a:lnTo>
                  <a:lnTo>
                    <a:pt x="15831" y="32717"/>
                  </a:lnTo>
                  <a:lnTo>
                    <a:pt x="15620" y="32253"/>
                  </a:lnTo>
                  <a:close/>
                  <a:moveTo>
                    <a:pt x="16042" y="33181"/>
                  </a:moveTo>
                  <a:lnTo>
                    <a:pt x="15915" y="33266"/>
                  </a:lnTo>
                  <a:lnTo>
                    <a:pt x="16126" y="33730"/>
                  </a:lnTo>
                  <a:lnTo>
                    <a:pt x="16295" y="33646"/>
                  </a:lnTo>
                  <a:lnTo>
                    <a:pt x="16042" y="33181"/>
                  </a:lnTo>
                  <a:close/>
                  <a:moveTo>
                    <a:pt x="16506" y="34110"/>
                  </a:moveTo>
                  <a:lnTo>
                    <a:pt x="16338" y="34194"/>
                  </a:lnTo>
                  <a:lnTo>
                    <a:pt x="16549" y="34659"/>
                  </a:lnTo>
                  <a:lnTo>
                    <a:pt x="16717" y="34574"/>
                  </a:lnTo>
                  <a:lnTo>
                    <a:pt x="16506" y="34110"/>
                  </a:lnTo>
                  <a:close/>
                  <a:moveTo>
                    <a:pt x="16929" y="35039"/>
                  </a:moveTo>
                  <a:lnTo>
                    <a:pt x="16802" y="35081"/>
                  </a:lnTo>
                  <a:lnTo>
                    <a:pt x="17013" y="35545"/>
                  </a:lnTo>
                  <a:lnTo>
                    <a:pt x="17182" y="35503"/>
                  </a:lnTo>
                  <a:lnTo>
                    <a:pt x="16929" y="35039"/>
                  </a:lnTo>
                  <a:close/>
                  <a:moveTo>
                    <a:pt x="17393" y="35967"/>
                  </a:moveTo>
                  <a:lnTo>
                    <a:pt x="17224" y="36010"/>
                  </a:lnTo>
                  <a:lnTo>
                    <a:pt x="17435" y="36474"/>
                  </a:lnTo>
                  <a:lnTo>
                    <a:pt x="17604" y="36390"/>
                  </a:lnTo>
                  <a:lnTo>
                    <a:pt x="17393" y="35967"/>
                  </a:lnTo>
                  <a:close/>
                  <a:moveTo>
                    <a:pt x="17815" y="36854"/>
                  </a:moveTo>
                  <a:lnTo>
                    <a:pt x="17688" y="36938"/>
                  </a:lnTo>
                  <a:lnTo>
                    <a:pt x="17899" y="37403"/>
                  </a:lnTo>
                  <a:lnTo>
                    <a:pt x="18026" y="37318"/>
                  </a:lnTo>
                  <a:lnTo>
                    <a:pt x="17815" y="36854"/>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1"/>
            <p:cNvSpPr/>
            <p:nvPr/>
          </p:nvSpPr>
          <p:spPr>
            <a:xfrm>
              <a:off x="5705950" y="2689675"/>
              <a:ext cx="8475" cy="13750"/>
            </a:xfrm>
            <a:custGeom>
              <a:avLst/>
              <a:gdLst/>
              <a:ahLst/>
              <a:cxnLst/>
              <a:rect l="l" t="t" r="r" b="b"/>
              <a:pathLst>
                <a:path w="339" h="550" fill="none" extrusionOk="0">
                  <a:moveTo>
                    <a:pt x="0" y="85"/>
                  </a:moveTo>
                  <a:lnTo>
                    <a:pt x="211" y="550"/>
                  </a:lnTo>
                  <a:lnTo>
                    <a:pt x="338" y="465"/>
                  </a:lnTo>
                  <a:lnTo>
                    <a:pt x="127"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1"/>
            <p:cNvSpPr/>
            <p:nvPr/>
          </p:nvSpPr>
          <p:spPr>
            <a:xfrm>
              <a:off x="5694350" y="2667525"/>
              <a:ext cx="9500" cy="12675"/>
            </a:xfrm>
            <a:custGeom>
              <a:avLst/>
              <a:gdLst/>
              <a:ahLst/>
              <a:cxnLst/>
              <a:rect l="l" t="t" r="r" b="b"/>
              <a:pathLst>
                <a:path w="380" h="507" fill="none" extrusionOk="0">
                  <a:moveTo>
                    <a:pt x="0" y="43"/>
                  </a:moveTo>
                  <a:lnTo>
                    <a:pt x="211" y="507"/>
                  </a:lnTo>
                  <a:lnTo>
                    <a:pt x="380" y="423"/>
                  </a:lnTo>
                  <a:lnTo>
                    <a:pt x="169" y="0"/>
                  </a:lnTo>
                  <a:lnTo>
                    <a:pt x="0"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5683775" y="2644300"/>
              <a:ext cx="9525" cy="12700"/>
            </a:xfrm>
            <a:custGeom>
              <a:avLst/>
              <a:gdLst/>
              <a:ahLst/>
              <a:cxnLst/>
              <a:rect l="l" t="t" r="r" b="b"/>
              <a:pathLst>
                <a:path w="381" h="508" fill="none" extrusionOk="0">
                  <a:moveTo>
                    <a:pt x="1" y="43"/>
                  </a:moveTo>
                  <a:lnTo>
                    <a:pt x="212" y="507"/>
                  </a:lnTo>
                  <a:lnTo>
                    <a:pt x="381" y="465"/>
                  </a:lnTo>
                  <a:lnTo>
                    <a:pt x="128" y="1"/>
                  </a:lnTo>
                  <a:lnTo>
                    <a:pt x="1"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1"/>
            <p:cNvSpPr/>
            <p:nvPr/>
          </p:nvSpPr>
          <p:spPr>
            <a:xfrm>
              <a:off x="5672175" y="2621075"/>
              <a:ext cx="9525" cy="13750"/>
            </a:xfrm>
            <a:custGeom>
              <a:avLst/>
              <a:gdLst/>
              <a:ahLst/>
              <a:cxnLst/>
              <a:rect l="l" t="t" r="r" b="b"/>
              <a:pathLst>
                <a:path w="381" h="550" fill="none" extrusionOk="0">
                  <a:moveTo>
                    <a:pt x="1" y="85"/>
                  </a:moveTo>
                  <a:lnTo>
                    <a:pt x="212" y="550"/>
                  </a:lnTo>
                  <a:lnTo>
                    <a:pt x="380" y="465"/>
                  </a:lnTo>
                  <a:lnTo>
                    <a:pt x="169"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1"/>
            <p:cNvSpPr/>
            <p:nvPr/>
          </p:nvSpPr>
          <p:spPr>
            <a:xfrm>
              <a:off x="5661625" y="2597875"/>
              <a:ext cx="9525" cy="13750"/>
            </a:xfrm>
            <a:custGeom>
              <a:avLst/>
              <a:gdLst/>
              <a:ahLst/>
              <a:cxnLst/>
              <a:rect l="l" t="t" r="r" b="b"/>
              <a:pathLst>
                <a:path w="381" h="550" fill="none" extrusionOk="0">
                  <a:moveTo>
                    <a:pt x="0" y="85"/>
                  </a:moveTo>
                  <a:lnTo>
                    <a:pt x="211" y="549"/>
                  </a:lnTo>
                  <a:lnTo>
                    <a:pt x="380" y="465"/>
                  </a:lnTo>
                  <a:lnTo>
                    <a:pt x="127" y="0"/>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1"/>
            <p:cNvSpPr/>
            <p:nvPr/>
          </p:nvSpPr>
          <p:spPr>
            <a:xfrm>
              <a:off x="5650025" y="2574650"/>
              <a:ext cx="9500" cy="13750"/>
            </a:xfrm>
            <a:custGeom>
              <a:avLst/>
              <a:gdLst/>
              <a:ahLst/>
              <a:cxnLst/>
              <a:rect l="l" t="t" r="r" b="b"/>
              <a:pathLst>
                <a:path w="380" h="550" fill="none" extrusionOk="0">
                  <a:moveTo>
                    <a:pt x="0" y="85"/>
                  </a:moveTo>
                  <a:lnTo>
                    <a:pt x="253" y="549"/>
                  </a:lnTo>
                  <a:lnTo>
                    <a:pt x="380" y="465"/>
                  </a:lnTo>
                  <a:lnTo>
                    <a:pt x="169"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1"/>
            <p:cNvSpPr/>
            <p:nvPr/>
          </p:nvSpPr>
          <p:spPr>
            <a:xfrm>
              <a:off x="5639450" y="2551425"/>
              <a:ext cx="9525" cy="13750"/>
            </a:xfrm>
            <a:custGeom>
              <a:avLst/>
              <a:gdLst/>
              <a:ahLst/>
              <a:cxnLst/>
              <a:rect l="l" t="t" r="r" b="b"/>
              <a:pathLst>
                <a:path w="381" h="550" fill="none" extrusionOk="0">
                  <a:moveTo>
                    <a:pt x="1" y="85"/>
                  </a:moveTo>
                  <a:lnTo>
                    <a:pt x="212" y="550"/>
                  </a:lnTo>
                  <a:lnTo>
                    <a:pt x="381" y="465"/>
                  </a:lnTo>
                  <a:lnTo>
                    <a:pt x="127"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1"/>
            <p:cNvSpPr/>
            <p:nvPr/>
          </p:nvSpPr>
          <p:spPr>
            <a:xfrm>
              <a:off x="5627850" y="2529275"/>
              <a:ext cx="9525" cy="12675"/>
            </a:xfrm>
            <a:custGeom>
              <a:avLst/>
              <a:gdLst/>
              <a:ahLst/>
              <a:cxnLst/>
              <a:rect l="l" t="t" r="r" b="b"/>
              <a:pathLst>
                <a:path w="381" h="507" fill="none" extrusionOk="0">
                  <a:moveTo>
                    <a:pt x="0" y="43"/>
                  </a:moveTo>
                  <a:lnTo>
                    <a:pt x="254" y="507"/>
                  </a:lnTo>
                  <a:lnTo>
                    <a:pt x="380" y="422"/>
                  </a:lnTo>
                  <a:lnTo>
                    <a:pt x="169" y="0"/>
                  </a:lnTo>
                  <a:lnTo>
                    <a:pt x="0"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1"/>
            <p:cNvSpPr/>
            <p:nvPr/>
          </p:nvSpPr>
          <p:spPr>
            <a:xfrm>
              <a:off x="5617300" y="2506050"/>
              <a:ext cx="9525" cy="12700"/>
            </a:xfrm>
            <a:custGeom>
              <a:avLst/>
              <a:gdLst/>
              <a:ahLst/>
              <a:cxnLst/>
              <a:rect l="l" t="t" r="r" b="b"/>
              <a:pathLst>
                <a:path w="381" h="508" fill="none" extrusionOk="0">
                  <a:moveTo>
                    <a:pt x="0" y="43"/>
                  </a:moveTo>
                  <a:lnTo>
                    <a:pt x="211" y="507"/>
                  </a:lnTo>
                  <a:lnTo>
                    <a:pt x="380" y="465"/>
                  </a:lnTo>
                  <a:lnTo>
                    <a:pt x="169" y="1"/>
                  </a:lnTo>
                  <a:lnTo>
                    <a:pt x="0"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1"/>
            <p:cNvSpPr/>
            <p:nvPr/>
          </p:nvSpPr>
          <p:spPr>
            <a:xfrm>
              <a:off x="5605675" y="2482825"/>
              <a:ext cx="9525" cy="13750"/>
            </a:xfrm>
            <a:custGeom>
              <a:avLst/>
              <a:gdLst/>
              <a:ahLst/>
              <a:cxnLst/>
              <a:rect l="l" t="t" r="r" b="b"/>
              <a:pathLst>
                <a:path w="381" h="550" fill="none" extrusionOk="0">
                  <a:moveTo>
                    <a:pt x="1" y="85"/>
                  </a:moveTo>
                  <a:lnTo>
                    <a:pt x="254" y="550"/>
                  </a:lnTo>
                  <a:lnTo>
                    <a:pt x="381" y="465"/>
                  </a:lnTo>
                  <a:lnTo>
                    <a:pt x="170"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1"/>
            <p:cNvSpPr/>
            <p:nvPr/>
          </p:nvSpPr>
          <p:spPr>
            <a:xfrm>
              <a:off x="5595125" y="2459625"/>
              <a:ext cx="9525" cy="13725"/>
            </a:xfrm>
            <a:custGeom>
              <a:avLst/>
              <a:gdLst/>
              <a:ahLst/>
              <a:cxnLst/>
              <a:rect l="l" t="t" r="r" b="b"/>
              <a:pathLst>
                <a:path w="381" h="549" fill="none" extrusionOk="0">
                  <a:moveTo>
                    <a:pt x="1" y="85"/>
                  </a:moveTo>
                  <a:lnTo>
                    <a:pt x="212" y="549"/>
                  </a:lnTo>
                  <a:lnTo>
                    <a:pt x="381" y="465"/>
                  </a:lnTo>
                  <a:lnTo>
                    <a:pt x="170" y="0"/>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1"/>
            <p:cNvSpPr/>
            <p:nvPr/>
          </p:nvSpPr>
          <p:spPr>
            <a:xfrm>
              <a:off x="5584575" y="2436400"/>
              <a:ext cx="8475" cy="13750"/>
            </a:xfrm>
            <a:custGeom>
              <a:avLst/>
              <a:gdLst/>
              <a:ahLst/>
              <a:cxnLst/>
              <a:rect l="l" t="t" r="r" b="b"/>
              <a:pathLst>
                <a:path w="339" h="550" fill="none" extrusionOk="0">
                  <a:moveTo>
                    <a:pt x="1" y="85"/>
                  </a:moveTo>
                  <a:lnTo>
                    <a:pt x="212" y="549"/>
                  </a:lnTo>
                  <a:lnTo>
                    <a:pt x="338" y="465"/>
                  </a:lnTo>
                  <a:lnTo>
                    <a:pt x="127" y="0"/>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1"/>
            <p:cNvSpPr/>
            <p:nvPr/>
          </p:nvSpPr>
          <p:spPr>
            <a:xfrm>
              <a:off x="5572975" y="2413175"/>
              <a:ext cx="9525" cy="13750"/>
            </a:xfrm>
            <a:custGeom>
              <a:avLst/>
              <a:gdLst/>
              <a:ahLst/>
              <a:cxnLst/>
              <a:rect l="l" t="t" r="r" b="b"/>
              <a:pathLst>
                <a:path w="381" h="550" fill="none" extrusionOk="0">
                  <a:moveTo>
                    <a:pt x="0" y="85"/>
                  </a:moveTo>
                  <a:lnTo>
                    <a:pt x="211" y="550"/>
                  </a:lnTo>
                  <a:lnTo>
                    <a:pt x="380" y="465"/>
                  </a:lnTo>
                  <a:lnTo>
                    <a:pt x="169"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1"/>
            <p:cNvSpPr/>
            <p:nvPr/>
          </p:nvSpPr>
          <p:spPr>
            <a:xfrm>
              <a:off x="5562425" y="2391025"/>
              <a:ext cx="8450" cy="12675"/>
            </a:xfrm>
            <a:custGeom>
              <a:avLst/>
              <a:gdLst/>
              <a:ahLst/>
              <a:cxnLst/>
              <a:rect l="l" t="t" r="r" b="b"/>
              <a:pathLst>
                <a:path w="338" h="507" fill="none" extrusionOk="0">
                  <a:moveTo>
                    <a:pt x="0" y="42"/>
                  </a:moveTo>
                  <a:lnTo>
                    <a:pt x="211" y="507"/>
                  </a:lnTo>
                  <a:lnTo>
                    <a:pt x="338" y="422"/>
                  </a:lnTo>
                  <a:lnTo>
                    <a:pt x="127" y="0"/>
                  </a:lnTo>
                  <a:lnTo>
                    <a:pt x="0"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1"/>
            <p:cNvSpPr/>
            <p:nvPr/>
          </p:nvSpPr>
          <p:spPr>
            <a:xfrm>
              <a:off x="5550800" y="2367800"/>
              <a:ext cx="9525" cy="12700"/>
            </a:xfrm>
            <a:custGeom>
              <a:avLst/>
              <a:gdLst/>
              <a:ahLst/>
              <a:cxnLst/>
              <a:rect l="l" t="t" r="r" b="b"/>
              <a:pathLst>
                <a:path w="381" h="508" fill="none" extrusionOk="0">
                  <a:moveTo>
                    <a:pt x="1" y="43"/>
                  </a:moveTo>
                  <a:lnTo>
                    <a:pt x="212" y="507"/>
                  </a:lnTo>
                  <a:lnTo>
                    <a:pt x="381" y="465"/>
                  </a:lnTo>
                  <a:lnTo>
                    <a:pt x="170" y="1"/>
                  </a:lnTo>
                  <a:lnTo>
                    <a:pt x="1"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1"/>
            <p:cNvSpPr/>
            <p:nvPr/>
          </p:nvSpPr>
          <p:spPr>
            <a:xfrm>
              <a:off x="5540250" y="2344575"/>
              <a:ext cx="9525" cy="13750"/>
            </a:xfrm>
            <a:custGeom>
              <a:avLst/>
              <a:gdLst/>
              <a:ahLst/>
              <a:cxnLst/>
              <a:rect l="l" t="t" r="r" b="b"/>
              <a:pathLst>
                <a:path w="381" h="550" fill="none" extrusionOk="0">
                  <a:moveTo>
                    <a:pt x="1" y="85"/>
                  </a:moveTo>
                  <a:lnTo>
                    <a:pt x="212" y="550"/>
                  </a:lnTo>
                  <a:lnTo>
                    <a:pt x="381" y="465"/>
                  </a:lnTo>
                  <a:lnTo>
                    <a:pt x="127"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1"/>
            <p:cNvSpPr/>
            <p:nvPr/>
          </p:nvSpPr>
          <p:spPr>
            <a:xfrm>
              <a:off x="5528650" y="2321375"/>
              <a:ext cx="9525" cy="13725"/>
            </a:xfrm>
            <a:custGeom>
              <a:avLst/>
              <a:gdLst/>
              <a:ahLst/>
              <a:cxnLst/>
              <a:rect l="l" t="t" r="r" b="b"/>
              <a:pathLst>
                <a:path w="381" h="549" fill="none" extrusionOk="0">
                  <a:moveTo>
                    <a:pt x="0" y="85"/>
                  </a:moveTo>
                  <a:lnTo>
                    <a:pt x="211" y="549"/>
                  </a:lnTo>
                  <a:lnTo>
                    <a:pt x="380" y="464"/>
                  </a:lnTo>
                  <a:lnTo>
                    <a:pt x="169" y="0"/>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1"/>
            <p:cNvSpPr/>
            <p:nvPr/>
          </p:nvSpPr>
          <p:spPr>
            <a:xfrm>
              <a:off x="5518100" y="2298150"/>
              <a:ext cx="9525" cy="13750"/>
            </a:xfrm>
            <a:custGeom>
              <a:avLst/>
              <a:gdLst/>
              <a:ahLst/>
              <a:cxnLst/>
              <a:rect l="l" t="t" r="r" b="b"/>
              <a:pathLst>
                <a:path w="381" h="550" fill="none" extrusionOk="0">
                  <a:moveTo>
                    <a:pt x="0" y="85"/>
                  </a:moveTo>
                  <a:lnTo>
                    <a:pt x="211" y="549"/>
                  </a:lnTo>
                  <a:lnTo>
                    <a:pt x="380" y="465"/>
                  </a:lnTo>
                  <a:lnTo>
                    <a:pt x="127" y="0"/>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1"/>
            <p:cNvSpPr/>
            <p:nvPr/>
          </p:nvSpPr>
          <p:spPr>
            <a:xfrm>
              <a:off x="5506475" y="2274925"/>
              <a:ext cx="9525" cy="13750"/>
            </a:xfrm>
            <a:custGeom>
              <a:avLst/>
              <a:gdLst/>
              <a:ahLst/>
              <a:cxnLst/>
              <a:rect l="l" t="t" r="r" b="b"/>
              <a:pathLst>
                <a:path w="381" h="550" fill="none" extrusionOk="0">
                  <a:moveTo>
                    <a:pt x="1" y="85"/>
                  </a:moveTo>
                  <a:lnTo>
                    <a:pt x="254" y="549"/>
                  </a:lnTo>
                  <a:lnTo>
                    <a:pt x="381" y="465"/>
                  </a:lnTo>
                  <a:lnTo>
                    <a:pt x="170"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1"/>
            <p:cNvSpPr/>
            <p:nvPr/>
          </p:nvSpPr>
          <p:spPr>
            <a:xfrm>
              <a:off x="5495925" y="2252775"/>
              <a:ext cx="9525" cy="12675"/>
            </a:xfrm>
            <a:custGeom>
              <a:avLst/>
              <a:gdLst/>
              <a:ahLst/>
              <a:cxnLst/>
              <a:rect l="l" t="t" r="r" b="b"/>
              <a:pathLst>
                <a:path w="381" h="507" fill="none" extrusionOk="0">
                  <a:moveTo>
                    <a:pt x="1" y="42"/>
                  </a:moveTo>
                  <a:lnTo>
                    <a:pt x="212" y="507"/>
                  </a:lnTo>
                  <a:lnTo>
                    <a:pt x="381" y="465"/>
                  </a:lnTo>
                  <a:lnTo>
                    <a:pt x="127" y="0"/>
                  </a:lnTo>
                  <a:lnTo>
                    <a:pt x="1"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1"/>
            <p:cNvSpPr/>
            <p:nvPr/>
          </p:nvSpPr>
          <p:spPr>
            <a:xfrm>
              <a:off x="5484325" y="2229550"/>
              <a:ext cx="9525" cy="12700"/>
            </a:xfrm>
            <a:custGeom>
              <a:avLst/>
              <a:gdLst/>
              <a:ahLst/>
              <a:cxnLst/>
              <a:rect l="l" t="t" r="r" b="b"/>
              <a:pathLst>
                <a:path w="381" h="508" fill="none" extrusionOk="0">
                  <a:moveTo>
                    <a:pt x="0" y="43"/>
                  </a:moveTo>
                  <a:lnTo>
                    <a:pt x="254" y="507"/>
                  </a:lnTo>
                  <a:lnTo>
                    <a:pt x="380" y="465"/>
                  </a:lnTo>
                  <a:lnTo>
                    <a:pt x="169" y="0"/>
                  </a:lnTo>
                  <a:lnTo>
                    <a:pt x="0"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1"/>
            <p:cNvSpPr/>
            <p:nvPr/>
          </p:nvSpPr>
          <p:spPr>
            <a:xfrm>
              <a:off x="5473775" y="2206325"/>
              <a:ext cx="9525" cy="13750"/>
            </a:xfrm>
            <a:custGeom>
              <a:avLst/>
              <a:gdLst/>
              <a:ahLst/>
              <a:cxnLst/>
              <a:rect l="l" t="t" r="r" b="b"/>
              <a:pathLst>
                <a:path w="381" h="550" fill="none" extrusionOk="0">
                  <a:moveTo>
                    <a:pt x="0" y="85"/>
                  </a:moveTo>
                  <a:lnTo>
                    <a:pt x="211" y="550"/>
                  </a:lnTo>
                  <a:lnTo>
                    <a:pt x="380" y="465"/>
                  </a:lnTo>
                  <a:lnTo>
                    <a:pt x="169"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1"/>
            <p:cNvSpPr/>
            <p:nvPr/>
          </p:nvSpPr>
          <p:spPr>
            <a:xfrm>
              <a:off x="5462150" y="2183125"/>
              <a:ext cx="9525" cy="13725"/>
            </a:xfrm>
            <a:custGeom>
              <a:avLst/>
              <a:gdLst/>
              <a:ahLst/>
              <a:cxnLst/>
              <a:rect l="l" t="t" r="r" b="b"/>
              <a:pathLst>
                <a:path w="381" h="549" fill="none" extrusionOk="0">
                  <a:moveTo>
                    <a:pt x="1" y="84"/>
                  </a:moveTo>
                  <a:lnTo>
                    <a:pt x="254" y="549"/>
                  </a:lnTo>
                  <a:lnTo>
                    <a:pt x="381" y="464"/>
                  </a:lnTo>
                  <a:lnTo>
                    <a:pt x="170" y="0"/>
                  </a:lnTo>
                  <a:lnTo>
                    <a:pt x="1" y="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1"/>
            <p:cNvSpPr/>
            <p:nvPr/>
          </p:nvSpPr>
          <p:spPr>
            <a:xfrm>
              <a:off x="5451600" y="2159900"/>
              <a:ext cx="9525" cy="13750"/>
            </a:xfrm>
            <a:custGeom>
              <a:avLst/>
              <a:gdLst/>
              <a:ahLst/>
              <a:cxnLst/>
              <a:rect l="l" t="t" r="r" b="b"/>
              <a:pathLst>
                <a:path w="381" h="550" fill="none" extrusionOk="0">
                  <a:moveTo>
                    <a:pt x="1" y="85"/>
                  </a:moveTo>
                  <a:lnTo>
                    <a:pt x="212" y="549"/>
                  </a:lnTo>
                  <a:lnTo>
                    <a:pt x="381" y="465"/>
                  </a:lnTo>
                  <a:lnTo>
                    <a:pt x="170" y="0"/>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1"/>
            <p:cNvSpPr/>
            <p:nvPr/>
          </p:nvSpPr>
          <p:spPr>
            <a:xfrm>
              <a:off x="5441050" y="2136675"/>
              <a:ext cx="8475" cy="13750"/>
            </a:xfrm>
            <a:custGeom>
              <a:avLst/>
              <a:gdLst/>
              <a:ahLst/>
              <a:cxnLst/>
              <a:rect l="l" t="t" r="r" b="b"/>
              <a:pathLst>
                <a:path w="339" h="550" fill="none" extrusionOk="0">
                  <a:moveTo>
                    <a:pt x="1" y="85"/>
                  </a:moveTo>
                  <a:lnTo>
                    <a:pt x="212" y="549"/>
                  </a:lnTo>
                  <a:lnTo>
                    <a:pt x="338" y="465"/>
                  </a:lnTo>
                  <a:lnTo>
                    <a:pt x="127"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1"/>
            <p:cNvSpPr/>
            <p:nvPr/>
          </p:nvSpPr>
          <p:spPr>
            <a:xfrm>
              <a:off x="5429450" y="2114525"/>
              <a:ext cx="9525" cy="12675"/>
            </a:xfrm>
            <a:custGeom>
              <a:avLst/>
              <a:gdLst/>
              <a:ahLst/>
              <a:cxnLst/>
              <a:rect l="l" t="t" r="r" b="b"/>
              <a:pathLst>
                <a:path w="381" h="507" fill="none" extrusionOk="0">
                  <a:moveTo>
                    <a:pt x="0" y="42"/>
                  </a:moveTo>
                  <a:lnTo>
                    <a:pt x="211" y="507"/>
                  </a:lnTo>
                  <a:lnTo>
                    <a:pt x="380" y="464"/>
                  </a:lnTo>
                  <a:lnTo>
                    <a:pt x="169" y="0"/>
                  </a:lnTo>
                  <a:lnTo>
                    <a:pt x="0"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1"/>
            <p:cNvSpPr/>
            <p:nvPr/>
          </p:nvSpPr>
          <p:spPr>
            <a:xfrm>
              <a:off x="5418900" y="2091300"/>
              <a:ext cx="8450" cy="12675"/>
            </a:xfrm>
            <a:custGeom>
              <a:avLst/>
              <a:gdLst/>
              <a:ahLst/>
              <a:cxnLst/>
              <a:rect l="l" t="t" r="r" b="b"/>
              <a:pathLst>
                <a:path w="338" h="507" fill="none" extrusionOk="0">
                  <a:moveTo>
                    <a:pt x="0" y="43"/>
                  </a:moveTo>
                  <a:lnTo>
                    <a:pt x="211" y="507"/>
                  </a:lnTo>
                  <a:lnTo>
                    <a:pt x="338" y="465"/>
                  </a:lnTo>
                  <a:lnTo>
                    <a:pt x="127" y="0"/>
                  </a:lnTo>
                  <a:lnTo>
                    <a:pt x="0"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1"/>
            <p:cNvSpPr/>
            <p:nvPr/>
          </p:nvSpPr>
          <p:spPr>
            <a:xfrm>
              <a:off x="5407275" y="2068075"/>
              <a:ext cx="9525" cy="13750"/>
            </a:xfrm>
            <a:custGeom>
              <a:avLst/>
              <a:gdLst/>
              <a:ahLst/>
              <a:cxnLst/>
              <a:rect l="l" t="t" r="r" b="b"/>
              <a:pathLst>
                <a:path w="381" h="550" fill="none" extrusionOk="0">
                  <a:moveTo>
                    <a:pt x="1" y="85"/>
                  </a:moveTo>
                  <a:lnTo>
                    <a:pt x="212" y="549"/>
                  </a:lnTo>
                  <a:lnTo>
                    <a:pt x="381" y="465"/>
                  </a:lnTo>
                  <a:lnTo>
                    <a:pt x="170"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1"/>
            <p:cNvSpPr/>
            <p:nvPr/>
          </p:nvSpPr>
          <p:spPr>
            <a:xfrm>
              <a:off x="5396725" y="2044850"/>
              <a:ext cx="9525" cy="13750"/>
            </a:xfrm>
            <a:custGeom>
              <a:avLst/>
              <a:gdLst/>
              <a:ahLst/>
              <a:cxnLst/>
              <a:rect l="l" t="t" r="r" b="b"/>
              <a:pathLst>
                <a:path w="381" h="550" fill="none" extrusionOk="0">
                  <a:moveTo>
                    <a:pt x="1" y="85"/>
                  </a:moveTo>
                  <a:lnTo>
                    <a:pt x="212" y="550"/>
                  </a:lnTo>
                  <a:lnTo>
                    <a:pt x="380" y="465"/>
                  </a:lnTo>
                  <a:lnTo>
                    <a:pt x="127"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1"/>
            <p:cNvSpPr/>
            <p:nvPr/>
          </p:nvSpPr>
          <p:spPr>
            <a:xfrm>
              <a:off x="5385125" y="2021650"/>
              <a:ext cx="9525" cy="13750"/>
            </a:xfrm>
            <a:custGeom>
              <a:avLst/>
              <a:gdLst/>
              <a:ahLst/>
              <a:cxnLst/>
              <a:rect l="l" t="t" r="r" b="b"/>
              <a:pathLst>
                <a:path w="381" h="550" fill="none" extrusionOk="0">
                  <a:moveTo>
                    <a:pt x="0" y="85"/>
                  </a:moveTo>
                  <a:lnTo>
                    <a:pt x="211" y="549"/>
                  </a:lnTo>
                  <a:lnTo>
                    <a:pt x="380" y="465"/>
                  </a:lnTo>
                  <a:lnTo>
                    <a:pt x="169" y="0"/>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5374575" y="1998425"/>
              <a:ext cx="9500" cy="13750"/>
            </a:xfrm>
            <a:custGeom>
              <a:avLst/>
              <a:gdLst/>
              <a:ahLst/>
              <a:cxnLst/>
              <a:rect l="l" t="t" r="r" b="b"/>
              <a:pathLst>
                <a:path w="380" h="550" fill="none" extrusionOk="0">
                  <a:moveTo>
                    <a:pt x="0" y="85"/>
                  </a:moveTo>
                  <a:lnTo>
                    <a:pt x="211" y="549"/>
                  </a:lnTo>
                  <a:lnTo>
                    <a:pt x="380" y="465"/>
                  </a:lnTo>
                  <a:lnTo>
                    <a:pt x="127"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5362950" y="1976275"/>
              <a:ext cx="9525" cy="12675"/>
            </a:xfrm>
            <a:custGeom>
              <a:avLst/>
              <a:gdLst/>
              <a:ahLst/>
              <a:cxnLst/>
              <a:rect l="l" t="t" r="r" b="b"/>
              <a:pathLst>
                <a:path w="381" h="507" fill="none" extrusionOk="0">
                  <a:moveTo>
                    <a:pt x="1" y="42"/>
                  </a:moveTo>
                  <a:lnTo>
                    <a:pt x="254" y="507"/>
                  </a:lnTo>
                  <a:lnTo>
                    <a:pt x="381" y="464"/>
                  </a:lnTo>
                  <a:lnTo>
                    <a:pt x="170" y="0"/>
                  </a:lnTo>
                  <a:lnTo>
                    <a:pt x="1"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5352400" y="1953050"/>
              <a:ext cx="9525" cy="12675"/>
            </a:xfrm>
            <a:custGeom>
              <a:avLst/>
              <a:gdLst/>
              <a:ahLst/>
              <a:cxnLst/>
              <a:rect l="l" t="t" r="r" b="b"/>
              <a:pathLst>
                <a:path w="381" h="507" fill="none" extrusionOk="0">
                  <a:moveTo>
                    <a:pt x="1" y="43"/>
                  </a:moveTo>
                  <a:lnTo>
                    <a:pt x="212" y="507"/>
                  </a:lnTo>
                  <a:lnTo>
                    <a:pt x="380" y="465"/>
                  </a:lnTo>
                  <a:lnTo>
                    <a:pt x="127" y="0"/>
                  </a:lnTo>
                  <a:lnTo>
                    <a:pt x="1"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5340800" y="1929825"/>
              <a:ext cx="9525" cy="13750"/>
            </a:xfrm>
            <a:custGeom>
              <a:avLst/>
              <a:gdLst/>
              <a:ahLst/>
              <a:cxnLst/>
              <a:rect l="l" t="t" r="r" b="b"/>
              <a:pathLst>
                <a:path w="381" h="550" fill="none" extrusionOk="0">
                  <a:moveTo>
                    <a:pt x="0" y="85"/>
                  </a:moveTo>
                  <a:lnTo>
                    <a:pt x="253" y="549"/>
                  </a:lnTo>
                  <a:lnTo>
                    <a:pt x="380" y="465"/>
                  </a:lnTo>
                  <a:lnTo>
                    <a:pt x="169"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5330250" y="1906600"/>
              <a:ext cx="9500" cy="13750"/>
            </a:xfrm>
            <a:custGeom>
              <a:avLst/>
              <a:gdLst/>
              <a:ahLst/>
              <a:cxnLst/>
              <a:rect l="l" t="t" r="r" b="b"/>
              <a:pathLst>
                <a:path w="380" h="550" fill="none" extrusionOk="0">
                  <a:moveTo>
                    <a:pt x="0" y="85"/>
                  </a:moveTo>
                  <a:lnTo>
                    <a:pt x="211" y="550"/>
                  </a:lnTo>
                  <a:lnTo>
                    <a:pt x="380" y="465"/>
                  </a:lnTo>
                  <a:lnTo>
                    <a:pt x="169"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p:cNvSpPr/>
            <p:nvPr/>
          </p:nvSpPr>
          <p:spPr>
            <a:xfrm>
              <a:off x="5318625" y="1883400"/>
              <a:ext cx="9525" cy="13725"/>
            </a:xfrm>
            <a:custGeom>
              <a:avLst/>
              <a:gdLst/>
              <a:ahLst/>
              <a:cxnLst/>
              <a:rect l="l" t="t" r="r" b="b"/>
              <a:pathLst>
                <a:path w="381" h="549" fill="none" extrusionOk="0">
                  <a:moveTo>
                    <a:pt x="1" y="85"/>
                  </a:moveTo>
                  <a:lnTo>
                    <a:pt x="254" y="549"/>
                  </a:lnTo>
                  <a:lnTo>
                    <a:pt x="381" y="465"/>
                  </a:lnTo>
                  <a:lnTo>
                    <a:pt x="170" y="0"/>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p:cNvSpPr/>
            <p:nvPr/>
          </p:nvSpPr>
          <p:spPr>
            <a:xfrm>
              <a:off x="5308075" y="1860175"/>
              <a:ext cx="9525" cy="13750"/>
            </a:xfrm>
            <a:custGeom>
              <a:avLst/>
              <a:gdLst/>
              <a:ahLst/>
              <a:cxnLst/>
              <a:rect l="l" t="t" r="r" b="b"/>
              <a:pathLst>
                <a:path w="381" h="550" fill="none" extrusionOk="0">
                  <a:moveTo>
                    <a:pt x="1" y="85"/>
                  </a:moveTo>
                  <a:lnTo>
                    <a:pt x="212" y="549"/>
                  </a:lnTo>
                  <a:lnTo>
                    <a:pt x="380" y="465"/>
                  </a:lnTo>
                  <a:lnTo>
                    <a:pt x="169" y="0"/>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1"/>
            <p:cNvSpPr/>
            <p:nvPr/>
          </p:nvSpPr>
          <p:spPr>
            <a:xfrm>
              <a:off x="5297525" y="1838000"/>
              <a:ext cx="8475" cy="12700"/>
            </a:xfrm>
            <a:custGeom>
              <a:avLst/>
              <a:gdLst/>
              <a:ahLst/>
              <a:cxnLst/>
              <a:rect l="l" t="t" r="r" b="b"/>
              <a:pathLst>
                <a:path w="339" h="508" fill="none" extrusionOk="0">
                  <a:moveTo>
                    <a:pt x="0" y="43"/>
                  </a:moveTo>
                  <a:lnTo>
                    <a:pt x="211" y="508"/>
                  </a:lnTo>
                  <a:lnTo>
                    <a:pt x="338" y="465"/>
                  </a:lnTo>
                  <a:lnTo>
                    <a:pt x="127" y="1"/>
                  </a:lnTo>
                  <a:lnTo>
                    <a:pt x="0" y="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1"/>
            <p:cNvSpPr/>
            <p:nvPr/>
          </p:nvSpPr>
          <p:spPr>
            <a:xfrm>
              <a:off x="5285900" y="1814800"/>
              <a:ext cx="9525" cy="12675"/>
            </a:xfrm>
            <a:custGeom>
              <a:avLst/>
              <a:gdLst/>
              <a:ahLst/>
              <a:cxnLst/>
              <a:rect l="l" t="t" r="r" b="b"/>
              <a:pathLst>
                <a:path w="381" h="507" fill="none" extrusionOk="0">
                  <a:moveTo>
                    <a:pt x="1" y="42"/>
                  </a:moveTo>
                  <a:lnTo>
                    <a:pt x="212" y="507"/>
                  </a:lnTo>
                  <a:lnTo>
                    <a:pt x="381" y="465"/>
                  </a:lnTo>
                  <a:lnTo>
                    <a:pt x="170" y="0"/>
                  </a:lnTo>
                  <a:lnTo>
                    <a:pt x="1"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5275350" y="1791575"/>
              <a:ext cx="8475" cy="13750"/>
            </a:xfrm>
            <a:custGeom>
              <a:avLst/>
              <a:gdLst/>
              <a:ahLst/>
              <a:cxnLst/>
              <a:rect l="l" t="t" r="r" b="b"/>
              <a:pathLst>
                <a:path w="339" h="550" fill="none" extrusionOk="0">
                  <a:moveTo>
                    <a:pt x="1" y="85"/>
                  </a:moveTo>
                  <a:lnTo>
                    <a:pt x="212" y="549"/>
                  </a:lnTo>
                  <a:lnTo>
                    <a:pt x="339" y="465"/>
                  </a:lnTo>
                  <a:lnTo>
                    <a:pt x="127" y="1"/>
                  </a:lnTo>
                  <a:lnTo>
                    <a:pt x="1"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1"/>
            <p:cNvSpPr/>
            <p:nvPr/>
          </p:nvSpPr>
          <p:spPr>
            <a:xfrm>
              <a:off x="5263750" y="1768350"/>
              <a:ext cx="9525" cy="13750"/>
            </a:xfrm>
            <a:custGeom>
              <a:avLst/>
              <a:gdLst/>
              <a:ahLst/>
              <a:cxnLst/>
              <a:rect l="l" t="t" r="r" b="b"/>
              <a:pathLst>
                <a:path w="381" h="550" fill="none" extrusionOk="0">
                  <a:moveTo>
                    <a:pt x="0" y="85"/>
                  </a:moveTo>
                  <a:lnTo>
                    <a:pt x="212" y="550"/>
                  </a:lnTo>
                  <a:lnTo>
                    <a:pt x="380" y="465"/>
                  </a:lnTo>
                  <a:lnTo>
                    <a:pt x="169" y="1"/>
                  </a:lnTo>
                  <a:lnTo>
                    <a:pt x="0" y="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1"/>
            <p:cNvSpPr/>
            <p:nvPr/>
          </p:nvSpPr>
          <p:spPr>
            <a:xfrm>
              <a:off x="5722825" y="2725575"/>
              <a:ext cx="10575" cy="15850"/>
            </a:xfrm>
            <a:custGeom>
              <a:avLst/>
              <a:gdLst/>
              <a:ahLst/>
              <a:cxnLst/>
              <a:rect l="l" t="t" r="r" b="b"/>
              <a:pathLst>
                <a:path w="423" h="634" extrusionOk="0">
                  <a:moveTo>
                    <a:pt x="127" y="0"/>
                  </a:moveTo>
                  <a:lnTo>
                    <a:pt x="1" y="85"/>
                  </a:lnTo>
                  <a:lnTo>
                    <a:pt x="254" y="633"/>
                  </a:lnTo>
                  <a:lnTo>
                    <a:pt x="423" y="591"/>
                  </a:lnTo>
                  <a:lnTo>
                    <a:pt x="12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1"/>
            <p:cNvSpPr/>
            <p:nvPr/>
          </p:nvSpPr>
          <p:spPr>
            <a:xfrm>
              <a:off x="5722825" y="2725575"/>
              <a:ext cx="10575" cy="15850"/>
            </a:xfrm>
            <a:custGeom>
              <a:avLst/>
              <a:gdLst/>
              <a:ahLst/>
              <a:cxnLst/>
              <a:rect l="l" t="t" r="r" b="b"/>
              <a:pathLst>
                <a:path w="423" h="634" fill="none" extrusionOk="0">
                  <a:moveTo>
                    <a:pt x="1" y="85"/>
                  </a:moveTo>
                  <a:lnTo>
                    <a:pt x="254" y="633"/>
                  </a:lnTo>
                  <a:lnTo>
                    <a:pt x="423" y="591"/>
                  </a:lnTo>
                  <a:lnTo>
                    <a:pt x="1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p:cNvSpPr/>
            <p:nvPr/>
          </p:nvSpPr>
          <p:spPr>
            <a:xfrm>
              <a:off x="5712275" y="2721350"/>
              <a:ext cx="38025" cy="38025"/>
            </a:xfrm>
            <a:custGeom>
              <a:avLst/>
              <a:gdLst/>
              <a:ahLst/>
              <a:cxnLst/>
              <a:rect l="l" t="t" r="r" b="b"/>
              <a:pathLst>
                <a:path w="1521" h="1521" extrusionOk="0">
                  <a:moveTo>
                    <a:pt x="592" y="0"/>
                  </a:moveTo>
                  <a:lnTo>
                    <a:pt x="465" y="43"/>
                  </a:lnTo>
                  <a:lnTo>
                    <a:pt x="338" y="127"/>
                  </a:lnTo>
                  <a:lnTo>
                    <a:pt x="212" y="211"/>
                  </a:lnTo>
                  <a:lnTo>
                    <a:pt x="127" y="338"/>
                  </a:lnTo>
                  <a:lnTo>
                    <a:pt x="43" y="465"/>
                  </a:lnTo>
                  <a:lnTo>
                    <a:pt x="1" y="591"/>
                  </a:lnTo>
                  <a:lnTo>
                    <a:pt x="1" y="760"/>
                  </a:lnTo>
                  <a:lnTo>
                    <a:pt x="1" y="929"/>
                  </a:lnTo>
                  <a:lnTo>
                    <a:pt x="43" y="1056"/>
                  </a:lnTo>
                  <a:lnTo>
                    <a:pt x="127" y="1182"/>
                  </a:lnTo>
                  <a:lnTo>
                    <a:pt x="212" y="1309"/>
                  </a:lnTo>
                  <a:lnTo>
                    <a:pt x="338" y="1393"/>
                  </a:lnTo>
                  <a:lnTo>
                    <a:pt x="465" y="1478"/>
                  </a:lnTo>
                  <a:lnTo>
                    <a:pt x="592" y="1520"/>
                  </a:lnTo>
                  <a:lnTo>
                    <a:pt x="929" y="1520"/>
                  </a:lnTo>
                  <a:lnTo>
                    <a:pt x="1056" y="1478"/>
                  </a:lnTo>
                  <a:lnTo>
                    <a:pt x="1183" y="1393"/>
                  </a:lnTo>
                  <a:lnTo>
                    <a:pt x="1309" y="1309"/>
                  </a:lnTo>
                  <a:lnTo>
                    <a:pt x="1394" y="1182"/>
                  </a:lnTo>
                  <a:lnTo>
                    <a:pt x="1478" y="1056"/>
                  </a:lnTo>
                  <a:lnTo>
                    <a:pt x="1520" y="929"/>
                  </a:lnTo>
                  <a:lnTo>
                    <a:pt x="1520" y="760"/>
                  </a:lnTo>
                  <a:lnTo>
                    <a:pt x="1520" y="591"/>
                  </a:lnTo>
                  <a:lnTo>
                    <a:pt x="1478" y="465"/>
                  </a:lnTo>
                  <a:lnTo>
                    <a:pt x="1394" y="338"/>
                  </a:lnTo>
                  <a:lnTo>
                    <a:pt x="1309" y="211"/>
                  </a:lnTo>
                  <a:lnTo>
                    <a:pt x="1183" y="127"/>
                  </a:lnTo>
                  <a:lnTo>
                    <a:pt x="1056" y="43"/>
                  </a:lnTo>
                  <a:lnTo>
                    <a:pt x="929"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1"/>
            <p:cNvSpPr/>
            <p:nvPr/>
          </p:nvSpPr>
          <p:spPr>
            <a:xfrm>
              <a:off x="4604150" y="1085550"/>
              <a:ext cx="1283350" cy="1283325"/>
            </a:xfrm>
            <a:custGeom>
              <a:avLst/>
              <a:gdLst/>
              <a:ahLst/>
              <a:cxnLst/>
              <a:rect l="l" t="t" r="r" b="b"/>
              <a:pathLst>
                <a:path w="51334" h="51333" fill="none" extrusionOk="0">
                  <a:moveTo>
                    <a:pt x="7515" y="7514"/>
                  </a:moveTo>
                  <a:lnTo>
                    <a:pt x="7515" y="7514"/>
                  </a:lnTo>
                  <a:lnTo>
                    <a:pt x="8486" y="6628"/>
                  </a:lnTo>
                  <a:lnTo>
                    <a:pt x="9456" y="5741"/>
                  </a:lnTo>
                  <a:lnTo>
                    <a:pt x="10470" y="4981"/>
                  </a:lnTo>
                  <a:lnTo>
                    <a:pt x="11525" y="4222"/>
                  </a:lnTo>
                  <a:lnTo>
                    <a:pt x="12623" y="3546"/>
                  </a:lnTo>
                  <a:lnTo>
                    <a:pt x="13720" y="2955"/>
                  </a:lnTo>
                  <a:lnTo>
                    <a:pt x="14860" y="2364"/>
                  </a:lnTo>
                  <a:lnTo>
                    <a:pt x="16000" y="1900"/>
                  </a:lnTo>
                  <a:lnTo>
                    <a:pt x="17182" y="1435"/>
                  </a:lnTo>
                  <a:lnTo>
                    <a:pt x="18364" y="1056"/>
                  </a:lnTo>
                  <a:lnTo>
                    <a:pt x="19546" y="718"/>
                  </a:lnTo>
                  <a:lnTo>
                    <a:pt x="20770" y="465"/>
                  </a:lnTo>
                  <a:lnTo>
                    <a:pt x="21994" y="253"/>
                  </a:lnTo>
                  <a:lnTo>
                    <a:pt x="23218" y="127"/>
                  </a:lnTo>
                  <a:lnTo>
                    <a:pt x="24443" y="42"/>
                  </a:lnTo>
                  <a:lnTo>
                    <a:pt x="25667" y="0"/>
                  </a:lnTo>
                  <a:lnTo>
                    <a:pt x="26891" y="42"/>
                  </a:lnTo>
                  <a:lnTo>
                    <a:pt x="28115" y="127"/>
                  </a:lnTo>
                  <a:lnTo>
                    <a:pt x="29340" y="253"/>
                  </a:lnTo>
                  <a:lnTo>
                    <a:pt x="30564" y="465"/>
                  </a:lnTo>
                  <a:lnTo>
                    <a:pt x="31788" y="718"/>
                  </a:lnTo>
                  <a:lnTo>
                    <a:pt x="32970" y="1056"/>
                  </a:lnTo>
                  <a:lnTo>
                    <a:pt x="34152" y="1435"/>
                  </a:lnTo>
                  <a:lnTo>
                    <a:pt x="35334" y="1900"/>
                  </a:lnTo>
                  <a:lnTo>
                    <a:pt x="36474" y="2364"/>
                  </a:lnTo>
                  <a:lnTo>
                    <a:pt x="37614" y="2955"/>
                  </a:lnTo>
                  <a:lnTo>
                    <a:pt x="38711" y="3546"/>
                  </a:lnTo>
                  <a:lnTo>
                    <a:pt x="39766" y="4222"/>
                  </a:lnTo>
                  <a:lnTo>
                    <a:pt x="40822" y="4981"/>
                  </a:lnTo>
                  <a:lnTo>
                    <a:pt x="41877" y="5741"/>
                  </a:lnTo>
                  <a:lnTo>
                    <a:pt x="42848" y="6628"/>
                  </a:lnTo>
                  <a:lnTo>
                    <a:pt x="43819" y="7514"/>
                  </a:lnTo>
                  <a:lnTo>
                    <a:pt x="43819" y="7514"/>
                  </a:lnTo>
                  <a:lnTo>
                    <a:pt x="44706" y="8485"/>
                  </a:lnTo>
                  <a:lnTo>
                    <a:pt x="45592" y="9456"/>
                  </a:lnTo>
                  <a:lnTo>
                    <a:pt x="46352" y="10512"/>
                  </a:lnTo>
                  <a:lnTo>
                    <a:pt x="47112" y="11525"/>
                  </a:lnTo>
                  <a:lnTo>
                    <a:pt x="47787" y="12622"/>
                  </a:lnTo>
                  <a:lnTo>
                    <a:pt x="48378" y="13720"/>
                  </a:lnTo>
                  <a:lnTo>
                    <a:pt x="48969" y="14860"/>
                  </a:lnTo>
                  <a:lnTo>
                    <a:pt x="49434" y="15999"/>
                  </a:lnTo>
                  <a:lnTo>
                    <a:pt x="49898" y="17181"/>
                  </a:lnTo>
                  <a:lnTo>
                    <a:pt x="50278" y="18363"/>
                  </a:lnTo>
                  <a:lnTo>
                    <a:pt x="50616" y="19545"/>
                  </a:lnTo>
                  <a:lnTo>
                    <a:pt x="50869" y="20770"/>
                  </a:lnTo>
                  <a:lnTo>
                    <a:pt x="51080" y="21994"/>
                  </a:lnTo>
                  <a:lnTo>
                    <a:pt x="51207" y="23218"/>
                  </a:lnTo>
                  <a:lnTo>
                    <a:pt x="51291" y="24442"/>
                  </a:lnTo>
                  <a:lnTo>
                    <a:pt x="51333" y="25666"/>
                  </a:lnTo>
                  <a:lnTo>
                    <a:pt x="51291" y="26891"/>
                  </a:lnTo>
                  <a:lnTo>
                    <a:pt x="51207" y="28115"/>
                  </a:lnTo>
                  <a:lnTo>
                    <a:pt x="51080" y="29339"/>
                  </a:lnTo>
                  <a:lnTo>
                    <a:pt x="50869" y="30563"/>
                  </a:lnTo>
                  <a:lnTo>
                    <a:pt x="50616" y="31788"/>
                  </a:lnTo>
                  <a:lnTo>
                    <a:pt x="50278" y="32970"/>
                  </a:lnTo>
                  <a:lnTo>
                    <a:pt x="49898" y="34152"/>
                  </a:lnTo>
                  <a:lnTo>
                    <a:pt x="49434" y="35334"/>
                  </a:lnTo>
                  <a:lnTo>
                    <a:pt x="48969" y="36473"/>
                  </a:lnTo>
                  <a:lnTo>
                    <a:pt x="48378" y="37613"/>
                  </a:lnTo>
                  <a:lnTo>
                    <a:pt x="47787" y="38711"/>
                  </a:lnTo>
                  <a:lnTo>
                    <a:pt x="47112" y="39808"/>
                  </a:lnTo>
                  <a:lnTo>
                    <a:pt x="46352" y="40821"/>
                  </a:lnTo>
                  <a:lnTo>
                    <a:pt x="45592" y="41877"/>
                  </a:lnTo>
                  <a:lnTo>
                    <a:pt x="44706" y="42848"/>
                  </a:lnTo>
                  <a:lnTo>
                    <a:pt x="43819" y="43819"/>
                  </a:lnTo>
                  <a:lnTo>
                    <a:pt x="43819" y="43819"/>
                  </a:lnTo>
                  <a:lnTo>
                    <a:pt x="42848" y="44705"/>
                  </a:lnTo>
                  <a:lnTo>
                    <a:pt x="41877" y="45592"/>
                  </a:lnTo>
                  <a:lnTo>
                    <a:pt x="40822" y="46351"/>
                  </a:lnTo>
                  <a:lnTo>
                    <a:pt x="39766" y="47111"/>
                  </a:lnTo>
                  <a:lnTo>
                    <a:pt x="38711" y="47787"/>
                  </a:lnTo>
                  <a:lnTo>
                    <a:pt x="37614" y="48378"/>
                  </a:lnTo>
                  <a:lnTo>
                    <a:pt x="36474" y="48969"/>
                  </a:lnTo>
                  <a:lnTo>
                    <a:pt x="35334" y="49433"/>
                  </a:lnTo>
                  <a:lnTo>
                    <a:pt x="34152" y="49897"/>
                  </a:lnTo>
                  <a:lnTo>
                    <a:pt x="32970" y="50277"/>
                  </a:lnTo>
                  <a:lnTo>
                    <a:pt x="31788" y="50615"/>
                  </a:lnTo>
                  <a:lnTo>
                    <a:pt x="30564" y="50868"/>
                  </a:lnTo>
                  <a:lnTo>
                    <a:pt x="29340" y="51079"/>
                  </a:lnTo>
                  <a:lnTo>
                    <a:pt x="28115" y="51206"/>
                  </a:lnTo>
                  <a:lnTo>
                    <a:pt x="26891" y="51291"/>
                  </a:lnTo>
                  <a:lnTo>
                    <a:pt x="25667" y="51333"/>
                  </a:lnTo>
                  <a:lnTo>
                    <a:pt x="24443" y="51291"/>
                  </a:lnTo>
                  <a:lnTo>
                    <a:pt x="23218" y="51206"/>
                  </a:lnTo>
                  <a:lnTo>
                    <a:pt x="21994" y="51079"/>
                  </a:lnTo>
                  <a:lnTo>
                    <a:pt x="20770" y="50868"/>
                  </a:lnTo>
                  <a:lnTo>
                    <a:pt x="19546" y="50615"/>
                  </a:lnTo>
                  <a:lnTo>
                    <a:pt x="18364" y="50277"/>
                  </a:lnTo>
                  <a:lnTo>
                    <a:pt x="17182" y="49897"/>
                  </a:lnTo>
                  <a:lnTo>
                    <a:pt x="16000" y="49433"/>
                  </a:lnTo>
                  <a:lnTo>
                    <a:pt x="14860" y="48969"/>
                  </a:lnTo>
                  <a:lnTo>
                    <a:pt x="13720" y="48378"/>
                  </a:lnTo>
                  <a:lnTo>
                    <a:pt x="12623" y="47787"/>
                  </a:lnTo>
                  <a:lnTo>
                    <a:pt x="11525" y="47111"/>
                  </a:lnTo>
                  <a:lnTo>
                    <a:pt x="10470" y="46351"/>
                  </a:lnTo>
                  <a:lnTo>
                    <a:pt x="9456" y="45592"/>
                  </a:lnTo>
                  <a:lnTo>
                    <a:pt x="8486" y="44705"/>
                  </a:lnTo>
                  <a:lnTo>
                    <a:pt x="7515" y="43819"/>
                  </a:lnTo>
                  <a:lnTo>
                    <a:pt x="7515" y="43819"/>
                  </a:lnTo>
                  <a:lnTo>
                    <a:pt x="6586" y="42848"/>
                  </a:lnTo>
                  <a:lnTo>
                    <a:pt x="5742" y="41877"/>
                  </a:lnTo>
                  <a:lnTo>
                    <a:pt x="4940" y="40821"/>
                  </a:lnTo>
                  <a:lnTo>
                    <a:pt x="4222" y="39808"/>
                  </a:lnTo>
                  <a:lnTo>
                    <a:pt x="3546" y="38711"/>
                  </a:lnTo>
                  <a:lnTo>
                    <a:pt x="2913" y="37613"/>
                  </a:lnTo>
                  <a:lnTo>
                    <a:pt x="2364" y="36473"/>
                  </a:lnTo>
                  <a:lnTo>
                    <a:pt x="1858" y="35334"/>
                  </a:lnTo>
                  <a:lnTo>
                    <a:pt x="1436" y="34152"/>
                  </a:lnTo>
                  <a:lnTo>
                    <a:pt x="1056" y="32970"/>
                  </a:lnTo>
                  <a:lnTo>
                    <a:pt x="718" y="31788"/>
                  </a:lnTo>
                  <a:lnTo>
                    <a:pt x="465" y="30563"/>
                  </a:lnTo>
                  <a:lnTo>
                    <a:pt x="254" y="29339"/>
                  </a:lnTo>
                  <a:lnTo>
                    <a:pt x="127" y="28115"/>
                  </a:lnTo>
                  <a:lnTo>
                    <a:pt x="43" y="26891"/>
                  </a:lnTo>
                  <a:lnTo>
                    <a:pt x="0" y="25666"/>
                  </a:lnTo>
                  <a:lnTo>
                    <a:pt x="43" y="24442"/>
                  </a:lnTo>
                  <a:lnTo>
                    <a:pt x="127" y="23218"/>
                  </a:lnTo>
                  <a:lnTo>
                    <a:pt x="254" y="21994"/>
                  </a:lnTo>
                  <a:lnTo>
                    <a:pt x="465" y="20770"/>
                  </a:lnTo>
                  <a:lnTo>
                    <a:pt x="718" y="19545"/>
                  </a:lnTo>
                  <a:lnTo>
                    <a:pt x="1056" y="18363"/>
                  </a:lnTo>
                  <a:lnTo>
                    <a:pt x="1436" y="17181"/>
                  </a:lnTo>
                  <a:lnTo>
                    <a:pt x="1858" y="15999"/>
                  </a:lnTo>
                  <a:lnTo>
                    <a:pt x="2364" y="14860"/>
                  </a:lnTo>
                  <a:lnTo>
                    <a:pt x="2913" y="13720"/>
                  </a:lnTo>
                  <a:lnTo>
                    <a:pt x="3546" y="12622"/>
                  </a:lnTo>
                  <a:lnTo>
                    <a:pt x="4222" y="11525"/>
                  </a:lnTo>
                  <a:lnTo>
                    <a:pt x="4940" y="10512"/>
                  </a:lnTo>
                  <a:lnTo>
                    <a:pt x="5742" y="9456"/>
                  </a:lnTo>
                  <a:lnTo>
                    <a:pt x="6586" y="8485"/>
                  </a:lnTo>
                  <a:lnTo>
                    <a:pt x="7515" y="75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1"/>
            <p:cNvSpPr/>
            <p:nvPr/>
          </p:nvSpPr>
          <p:spPr>
            <a:xfrm>
              <a:off x="4642150" y="1124600"/>
              <a:ext cx="1205250" cy="1205225"/>
            </a:xfrm>
            <a:custGeom>
              <a:avLst/>
              <a:gdLst/>
              <a:ahLst/>
              <a:cxnLst/>
              <a:rect l="l" t="t" r="r" b="b"/>
              <a:pathLst>
                <a:path w="48210" h="48209" fill="none" extrusionOk="0">
                  <a:moveTo>
                    <a:pt x="24105" y="0"/>
                  </a:moveTo>
                  <a:lnTo>
                    <a:pt x="24105" y="0"/>
                  </a:lnTo>
                  <a:lnTo>
                    <a:pt x="22965" y="0"/>
                  </a:lnTo>
                  <a:lnTo>
                    <a:pt x="21825" y="85"/>
                  </a:lnTo>
                  <a:lnTo>
                    <a:pt x="20727" y="211"/>
                  </a:lnTo>
                  <a:lnTo>
                    <a:pt x="19588" y="422"/>
                  </a:lnTo>
                  <a:lnTo>
                    <a:pt x="18532" y="633"/>
                  </a:lnTo>
                  <a:lnTo>
                    <a:pt x="17435" y="929"/>
                  </a:lnTo>
                  <a:lnTo>
                    <a:pt x="16379" y="1267"/>
                  </a:lnTo>
                  <a:lnTo>
                    <a:pt x="15366" y="1646"/>
                  </a:lnTo>
                  <a:lnTo>
                    <a:pt x="14353" y="2069"/>
                  </a:lnTo>
                  <a:lnTo>
                    <a:pt x="13382" y="2533"/>
                  </a:lnTo>
                  <a:lnTo>
                    <a:pt x="12411" y="3040"/>
                  </a:lnTo>
                  <a:lnTo>
                    <a:pt x="11440" y="3588"/>
                  </a:lnTo>
                  <a:lnTo>
                    <a:pt x="10554" y="4179"/>
                  </a:lnTo>
                  <a:lnTo>
                    <a:pt x="9667" y="4813"/>
                  </a:lnTo>
                  <a:lnTo>
                    <a:pt x="8823" y="5488"/>
                  </a:lnTo>
                  <a:lnTo>
                    <a:pt x="7979" y="6206"/>
                  </a:lnTo>
                  <a:lnTo>
                    <a:pt x="7177" y="6923"/>
                  </a:lnTo>
                  <a:lnTo>
                    <a:pt x="6417" y="7725"/>
                  </a:lnTo>
                  <a:lnTo>
                    <a:pt x="5699" y="8527"/>
                  </a:lnTo>
                  <a:lnTo>
                    <a:pt x="5024" y="9372"/>
                  </a:lnTo>
                  <a:lnTo>
                    <a:pt x="4390" y="10258"/>
                  </a:lnTo>
                  <a:lnTo>
                    <a:pt x="3757" y="11187"/>
                  </a:lnTo>
                  <a:lnTo>
                    <a:pt x="3208" y="12116"/>
                  </a:lnTo>
                  <a:lnTo>
                    <a:pt x="2660" y="13087"/>
                  </a:lnTo>
                  <a:lnTo>
                    <a:pt x="2195" y="14057"/>
                  </a:lnTo>
                  <a:lnTo>
                    <a:pt x="1773" y="15113"/>
                  </a:lnTo>
                  <a:lnTo>
                    <a:pt x="1351" y="16126"/>
                  </a:lnTo>
                  <a:lnTo>
                    <a:pt x="1013" y="17224"/>
                  </a:lnTo>
                  <a:lnTo>
                    <a:pt x="718" y="18321"/>
                  </a:lnTo>
                  <a:lnTo>
                    <a:pt x="465" y="19419"/>
                  </a:lnTo>
                  <a:lnTo>
                    <a:pt x="296" y="20558"/>
                  </a:lnTo>
                  <a:lnTo>
                    <a:pt x="127" y="21740"/>
                  </a:lnTo>
                  <a:lnTo>
                    <a:pt x="127" y="21740"/>
                  </a:lnTo>
                  <a:lnTo>
                    <a:pt x="42" y="22965"/>
                  </a:lnTo>
                  <a:lnTo>
                    <a:pt x="0" y="24189"/>
                  </a:lnTo>
                  <a:lnTo>
                    <a:pt x="42" y="25413"/>
                  </a:lnTo>
                  <a:lnTo>
                    <a:pt x="127" y="26595"/>
                  </a:lnTo>
                  <a:lnTo>
                    <a:pt x="296" y="27819"/>
                  </a:lnTo>
                  <a:lnTo>
                    <a:pt x="507" y="28959"/>
                  </a:lnTo>
                  <a:lnTo>
                    <a:pt x="760" y="30141"/>
                  </a:lnTo>
                  <a:lnTo>
                    <a:pt x="1098" y="31239"/>
                  </a:lnTo>
                  <a:lnTo>
                    <a:pt x="1478" y="32378"/>
                  </a:lnTo>
                  <a:lnTo>
                    <a:pt x="1900" y="33434"/>
                  </a:lnTo>
                  <a:lnTo>
                    <a:pt x="2364" y="34531"/>
                  </a:lnTo>
                  <a:lnTo>
                    <a:pt x="2913" y="35545"/>
                  </a:lnTo>
                  <a:lnTo>
                    <a:pt x="3462" y="36558"/>
                  </a:lnTo>
                  <a:lnTo>
                    <a:pt x="4095" y="37529"/>
                  </a:lnTo>
                  <a:lnTo>
                    <a:pt x="4770" y="38500"/>
                  </a:lnTo>
                  <a:lnTo>
                    <a:pt x="5488" y="39386"/>
                  </a:lnTo>
                  <a:lnTo>
                    <a:pt x="6248" y="40273"/>
                  </a:lnTo>
                  <a:lnTo>
                    <a:pt x="7050" y="41117"/>
                  </a:lnTo>
                  <a:lnTo>
                    <a:pt x="7852" y="41919"/>
                  </a:lnTo>
                  <a:lnTo>
                    <a:pt x="8739" y="42679"/>
                  </a:lnTo>
                  <a:lnTo>
                    <a:pt x="9667" y="43396"/>
                  </a:lnTo>
                  <a:lnTo>
                    <a:pt x="10596" y="44072"/>
                  </a:lnTo>
                  <a:lnTo>
                    <a:pt x="11609" y="44705"/>
                  </a:lnTo>
                  <a:lnTo>
                    <a:pt x="12622" y="45296"/>
                  </a:lnTo>
                  <a:lnTo>
                    <a:pt x="13635" y="45845"/>
                  </a:lnTo>
                  <a:lnTo>
                    <a:pt x="14733" y="46309"/>
                  </a:lnTo>
                  <a:lnTo>
                    <a:pt x="15831" y="46774"/>
                  </a:lnTo>
                  <a:lnTo>
                    <a:pt x="16970" y="47153"/>
                  </a:lnTo>
                  <a:lnTo>
                    <a:pt x="18152" y="47449"/>
                  </a:lnTo>
                  <a:lnTo>
                    <a:pt x="19334" y="47744"/>
                  </a:lnTo>
                  <a:lnTo>
                    <a:pt x="20516" y="47956"/>
                  </a:lnTo>
                  <a:lnTo>
                    <a:pt x="21741" y="48082"/>
                  </a:lnTo>
                  <a:lnTo>
                    <a:pt x="21741" y="48082"/>
                  </a:lnTo>
                  <a:lnTo>
                    <a:pt x="22965" y="48209"/>
                  </a:lnTo>
                  <a:lnTo>
                    <a:pt x="24147" y="48209"/>
                  </a:lnTo>
                  <a:lnTo>
                    <a:pt x="24147" y="26764"/>
                  </a:lnTo>
                  <a:lnTo>
                    <a:pt x="24105" y="26764"/>
                  </a:lnTo>
                  <a:lnTo>
                    <a:pt x="20770" y="25962"/>
                  </a:lnTo>
                  <a:lnTo>
                    <a:pt x="20770" y="25962"/>
                  </a:lnTo>
                  <a:lnTo>
                    <a:pt x="20854" y="26637"/>
                  </a:lnTo>
                  <a:lnTo>
                    <a:pt x="20896" y="27313"/>
                  </a:lnTo>
                  <a:lnTo>
                    <a:pt x="20896" y="27988"/>
                  </a:lnTo>
                  <a:lnTo>
                    <a:pt x="20854" y="28579"/>
                  </a:lnTo>
                  <a:lnTo>
                    <a:pt x="20770" y="29170"/>
                  </a:lnTo>
                  <a:lnTo>
                    <a:pt x="20601" y="29761"/>
                  </a:lnTo>
                  <a:lnTo>
                    <a:pt x="20390" y="30268"/>
                  </a:lnTo>
                  <a:lnTo>
                    <a:pt x="20094" y="30732"/>
                  </a:lnTo>
                  <a:lnTo>
                    <a:pt x="19757" y="31196"/>
                  </a:lnTo>
                  <a:lnTo>
                    <a:pt x="19334" y="31576"/>
                  </a:lnTo>
                  <a:lnTo>
                    <a:pt x="18870" y="31914"/>
                  </a:lnTo>
                  <a:lnTo>
                    <a:pt x="18279" y="32210"/>
                  </a:lnTo>
                  <a:lnTo>
                    <a:pt x="17646" y="32421"/>
                  </a:lnTo>
                  <a:lnTo>
                    <a:pt x="16928" y="32590"/>
                  </a:lnTo>
                  <a:lnTo>
                    <a:pt x="16084" y="32716"/>
                  </a:lnTo>
                  <a:lnTo>
                    <a:pt x="15197" y="32758"/>
                  </a:lnTo>
                  <a:lnTo>
                    <a:pt x="15197" y="32758"/>
                  </a:lnTo>
                  <a:lnTo>
                    <a:pt x="14606" y="32716"/>
                  </a:lnTo>
                  <a:lnTo>
                    <a:pt x="14058" y="32674"/>
                  </a:lnTo>
                  <a:lnTo>
                    <a:pt x="13551" y="32632"/>
                  </a:lnTo>
                  <a:lnTo>
                    <a:pt x="13044" y="32505"/>
                  </a:lnTo>
                  <a:lnTo>
                    <a:pt x="12622" y="32421"/>
                  </a:lnTo>
                  <a:lnTo>
                    <a:pt x="12200" y="32252"/>
                  </a:lnTo>
                  <a:lnTo>
                    <a:pt x="11820" y="32083"/>
                  </a:lnTo>
                  <a:lnTo>
                    <a:pt x="11482" y="31914"/>
                  </a:lnTo>
                  <a:lnTo>
                    <a:pt x="11145" y="31703"/>
                  </a:lnTo>
                  <a:lnTo>
                    <a:pt x="10891" y="31450"/>
                  </a:lnTo>
                  <a:lnTo>
                    <a:pt x="10638" y="31196"/>
                  </a:lnTo>
                  <a:lnTo>
                    <a:pt x="10385" y="30943"/>
                  </a:lnTo>
                  <a:lnTo>
                    <a:pt x="10174" y="30648"/>
                  </a:lnTo>
                  <a:lnTo>
                    <a:pt x="10005" y="30352"/>
                  </a:lnTo>
                  <a:lnTo>
                    <a:pt x="9878" y="30014"/>
                  </a:lnTo>
                  <a:lnTo>
                    <a:pt x="9752" y="29677"/>
                  </a:lnTo>
                  <a:lnTo>
                    <a:pt x="9625" y="29339"/>
                  </a:lnTo>
                  <a:lnTo>
                    <a:pt x="9541" y="28959"/>
                  </a:lnTo>
                  <a:lnTo>
                    <a:pt x="9456" y="28199"/>
                  </a:lnTo>
                  <a:lnTo>
                    <a:pt x="9456" y="27397"/>
                  </a:lnTo>
                  <a:lnTo>
                    <a:pt x="9498" y="26553"/>
                  </a:lnTo>
                  <a:lnTo>
                    <a:pt x="9625" y="25666"/>
                  </a:lnTo>
                  <a:lnTo>
                    <a:pt x="9836" y="24780"/>
                  </a:lnTo>
                  <a:lnTo>
                    <a:pt x="10047" y="23893"/>
                  </a:lnTo>
                  <a:lnTo>
                    <a:pt x="10343" y="22965"/>
                  </a:lnTo>
                  <a:lnTo>
                    <a:pt x="10680" y="22036"/>
                  </a:lnTo>
                  <a:lnTo>
                    <a:pt x="11018" y="21149"/>
                  </a:lnTo>
                  <a:lnTo>
                    <a:pt x="11778" y="19376"/>
                  </a:lnTo>
                  <a:lnTo>
                    <a:pt x="12580" y="17730"/>
                  </a:lnTo>
                  <a:lnTo>
                    <a:pt x="13382" y="16253"/>
                  </a:lnTo>
                  <a:lnTo>
                    <a:pt x="14058" y="14986"/>
                  </a:lnTo>
                  <a:lnTo>
                    <a:pt x="14649" y="14015"/>
                  </a:lnTo>
                  <a:lnTo>
                    <a:pt x="15197" y="13171"/>
                  </a:lnTo>
                  <a:lnTo>
                    <a:pt x="15197" y="13171"/>
                  </a:lnTo>
                  <a:lnTo>
                    <a:pt x="15831" y="14184"/>
                  </a:lnTo>
                  <a:lnTo>
                    <a:pt x="16506" y="15366"/>
                  </a:lnTo>
                  <a:lnTo>
                    <a:pt x="17308" y="16844"/>
                  </a:lnTo>
                  <a:lnTo>
                    <a:pt x="18195" y="18574"/>
                  </a:lnTo>
                  <a:lnTo>
                    <a:pt x="18617" y="19503"/>
                  </a:lnTo>
                  <a:lnTo>
                    <a:pt x="19081" y="20474"/>
                  </a:lnTo>
                  <a:lnTo>
                    <a:pt x="19461" y="21445"/>
                  </a:lnTo>
                  <a:lnTo>
                    <a:pt x="19841" y="22458"/>
                  </a:lnTo>
                  <a:lnTo>
                    <a:pt x="20179" y="23471"/>
                  </a:lnTo>
                  <a:lnTo>
                    <a:pt x="20474" y="24484"/>
                  </a:lnTo>
                  <a:lnTo>
                    <a:pt x="24105" y="23598"/>
                  </a:lnTo>
                  <a:lnTo>
                    <a:pt x="24147" y="23598"/>
                  </a:lnTo>
                  <a:lnTo>
                    <a:pt x="24147" y="0"/>
                  </a:lnTo>
                  <a:lnTo>
                    <a:pt x="24147" y="0"/>
                  </a:lnTo>
                  <a:lnTo>
                    <a:pt x="24147" y="0"/>
                  </a:lnTo>
                  <a:lnTo>
                    <a:pt x="25329" y="42"/>
                  </a:lnTo>
                  <a:lnTo>
                    <a:pt x="26511" y="127"/>
                  </a:lnTo>
                  <a:lnTo>
                    <a:pt x="27651" y="253"/>
                  </a:lnTo>
                  <a:lnTo>
                    <a:pt x="28790" y="464"/>
                  </a:lnTo>
                  <a:lnTo>
                    <a:pt x="29930" y="676"/>
                  </a:lnTo>
                  <a:lnTo>
                    <a:pt x="31028" y="1013"/>
                  </a:lnTo>
                  <a:lnTo>
                    <a:pt x="32083" y="1351"/>
                  </a:lnTo>
                  <a:lnTo>
                    <a:pt x="33181" y="1731"/>
                  </a:lnTo>
                  <a:lnTo>
                    <a:pt x="34194" y="2195"/>
                  </a:lnTo>
                  <a:lnTo>
                    <a:pt x="35207" y="2660"/>
                  </a:lnTo>
                  <a:lnTo>
                    <a:pt x="36178" y="3208"/>
                  </a:lnTo>
                  <a:lnTo>
                    <a:pt x="37149" y="3799"/>
                  </a:lnTo>
                  <a:lnTo>
                    <a:pt x="38035" y="4433"/>
                  </a:lnTo>
                  <a:lnTo>
                    <a:pt x="38964" y="5066"/>
                  </a:lnTo>
                  <a:lnTo>
                    <a:pt x="39808" y="5783"/>
                  </a:lnTo>
                  <a:lnTo>
                    <a:pt x="40653" y="6501"/>
                  </a:lnTo>
                  <a:lnTo>
                    <a:pt x="41413" y="7303"/>
                  </a:lnTo>
                  <a:lnTo>
                    <a:pt x="42172" y="8105"/>
                  </a:lnTo>
                  <a:lnTo>
                    <a:pt x="42890" y="8950"/>
                  </a:lnTo>
                  <a:lnTo>
                    <a:pt x="43566" y="9836"/>
                  </a:lnTo>
                  <a:lnTo>
                    <a:pt x="44199" y="10723"/>
                  </a:lnTo>
                  <a:lnTo>
                    <a:pt x="44790" y="11693"/>
                  </a:lnTo>
                  <a:lnTo>
                    <a:pt x="45381" y="12664"/>
                  </a:lnTo>
                  <a:lnTo>
                    <a:pt x="45887" y="13635"/>
                  </a:lnTo>
                  <a:lnTo>
                    <a:pt x="46352" y="14691"/>
                  </a:lnTo>
                  <a:lnTo>
                    <a:pt x="46774" y="15704"/>
                  </a:lnTo>
                  <a:lnTo>
                    <a:pt x="47112" y="16801"/>
                  </a:lnTo>
                  <a:lnTo>
                    <a:pt x="47449" y="17899"/>
                  </a:lnTo>
                  <a:lnTo>
                    <a:pt x="47703" y="18997"/>
                  </a:lnTo>
                  <a:lnTo>
                    <a:pt x="47914" y="20136"/>
                  </a:lnTo>
                  <a:lnTo>
                    <a:pt x="48082" y="21276"/>
                  </a:lnTo>
                  <a:lnTo>
                    <a:pt x="48209" y="22458"/>
                  </a:lnTo>
                  <a:lnTo>
                    <a:pt x="48209" y="22458"/>
                  </a:lnTo>
                  <a:lnTo>
                    <a:pt x="48082" y="21361"/>
                  </a:lnTo>
                  <a:lnTo>
                    <a:pt x="47956" y="20305"/>
                  </a:lnTo>
                  <a:lnTo>
                    <a:pt x="47787" y="19250"/>
                  </a:lnTo>
                  <a:lnTo>
                    <a:pt x="47534" y="18237"/>
                  </a:lnTo>
                  <a:lnTo>
                    <a:pt x="47238" y="17224"/>
                  </a:lnTo>
                  <a:lnTo>
                    <a:pt x="46943" y="16210"/>
                  </a:lnTo>
                  <a:lnTo>
                    <a:pt x="46563" y="15197"/>
                  </a:lnTo>
                  <a:lnTo>
                    <a:pt x="46141" y="14269"/>
                  </a:lnTo>
                  <a:lnTo>
                    <a:pt x="45718" y="13298"/>
                  </a:lnTo>
                  <a:lnTo>
                    <a:pt x="45212" y="12369"/>
                  </a:lnTo>
                  <a:lnTo>
                    <a:pt x="44705" y="11482"/>
                  </a:lnTo>
                  <a:lnTo>
                    <a:pt x="44114" y="10596"/>
                  </a:lnTo>
                  <a:lnTo>
                    <a:pt x="43523" y="9752"/>
                  </a:lnTo>
                  <a:lnTo>
                    <a:pt x="42890" y="8950"/>
                  </a:lnTo>
                  <a:lnTo>
                    <a:pt x="42215" y="8147"/>
                  </a:lnTo>
                  <a:lnTo>
                    <a:pt x="41539" y="7388"/>
                  </a:lnTo>
                  <a:lnTo>
                    <a:pt x="40779" y="6670"/>
                  </a:lnTo>
                  <a:lnTo>
                    <a:pt x="40019" y="5952"/>
                  </a:lnTo>
                  <a:lnTo>
                    <a:pt x="39217" y="5277"/>
                  </a:lnTo>
                  <a:lnTo>
                    <a:pt x="38373" y="4644"/>
                  </a:lnTo>
                  <a:lnTo>
                    <a:pt x="37529" y="4053"/>
                  </a:lnTo>
                  <a:lnTo>
                    <a:pt x="36642" y="3462"/>
                  </a:lnTo>
                  <a:lnTo>
                    <a:pt x="35756" y="2955"/>
                  </a:lnTo>
                  <a:lnTo>
                    <a:pt x="34827" y="2449"/>
                  </a:lnTo>
                  <a:lnTo>
                    <a:pt x="33856" y="2026"/>
                  </a:lnTo>
                  <a:lnTo>
                    <a:pt x="32843" y="1604"/>
                  </a:lnTo>
                  <a:lnTo>
                    <a:pt x="31872" y="1224"/>
                  </a:lnTo>
                  <a:lnTo>
                    <a:pt x="30817" y="929"/>
                  </a:lnTo>
                  <a:lnTo>
                    <a:pt x="29761" y="633"/>
                  </a:lnTo>
                  <a:lnTo>
                    <a:pt x="28706" y="422"/>
                  </a:lnTo>
                  <a:lnTo>
                    <a:pt x="27608" y="253"/>
                  </a:lnTo>
                  <a:lnTo>
                    <a:pt x="26511" y="85"/>
                  </a:lnTo>
                  <a:lnTo>
                    <a:pt x="26511" y="85"/>
                  </a:lnTo>
                  <a:lnTo>
                    <a:pt x="25287" y="0"/>
                  </a:lnTo>
                  <a:lnTo>
                    <a:pt x="241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1"/>
            <p:cNvSpPr/>
            <p:nvPr/>
          </p:nvSpPr>
          <p:spPr>
            <a:xfrm>
              <a:off x="4938700" y="1645925"/>
              <a:ext cx="26400" cy="49650"/>
            </a:xfrm>
            <a:custGeom>
              <a:avLst/>
              <a:gdLst/>
              <a:ahLst/>
              <a:cxnLst/>
              <a:rect l="l" t="t" r="r" b="b"/>
              <a:pathLst>
                <a:path w="1056" h="1986" extrusionOk="0">
                  <a:moveTo>
                    <a:pt x="887" y="1"/>
                  </a:moveTo>
                  <a:lnTo>
                    <a:pt x="802" y="43"/>
                  </a:lnTo>
                  <a:lnTo>
                    <a:pt x="760" y="85"/>
                  </a:lnTo>
                  <a:lnTo>
                    <a:pt x="338" y="887"/>
                  </a:lnTo>
                  <a:lnTo>
                    <a:pt x="43" y="1732"/>
                  </a:lnTo>
                  <a:lnTo>
                    <a:pt x="0" y="1816"/>
                  </a:lnTo>
                  <a:lnTo>
                    <a:pt x="43" y="1858"/>
                  </a:lnTo>
                  <a:lnTo>
                    <a:pt x="85" y="1943"/>
                  </a:lnTo>
                  <a:lnTo>
                    <a:pt x="127" y="1943"/>
                  </a:lnTo>
                  <a:lnTo>
                    <a:pt x="169" y="1985"/>
                  </a:lnTo>
                  <a:lnTo>
                    <a:pt x="296" y="1943"/>
                  </a:lnTo>
                  <a:lnTo>
                    <a:pt x="338" y="1858"/>
                  </a:lnTo>
                  <a:lnTo>
                    <a:pt x="676" y="1056"/>
                  </a:lnTo>
                  <a:lnTo>
                    <a:pt x="1056" y="254"/>
                  </a:lnTo>
                  <a:lnTo>
                    <a:pt x="1056" y="170"/>
                  </a:lnTo>
                  <a:lnTo>
                    <a:pt x="1056" y="128"/>
                  </a:lnTo>
                  <a:lnTo>
                    <a:pt x="1014" y="85"/>
                  </a:lnTo>
                  <a:lnTo>
                    <a:pt x="971" y="43"/>
                  </a:lnTo>
                  <a:lnTo>
                    <a:pt x="887"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1"/>
            <p:cNvSpPr/>
            <p:nvPr/>
          </p:nvSpPr>
          <p:spPr>
            <a:xfrm>
              <a:off x="4938700" y="1645925"/>
              <a:ext cx="26400" cy="49650"/>
            </a:xfrm>
            <a:custGeom>
              <a:avLst/>
              <a:gdLst/>
              <a:ahLst/>
              <a:cxnLst/>
              <a:rect l="l" t="t" r="r" b="b"/>
              <a:pathLst>
                <a:path w="1056" h="1986" fill="none" extrusionOk="0">
                  <a:moveTo>
                    <a:pt x="887" y="1"/>
                  </a:moveTo>
                  <a:lnTo>
                    <a:pt x="887" y="1"/>
                  </a:lnTo>
                  <a:lnTo>
                    <a:pt x="802" y="43"/>
                  </a:lnTo>
                  <a:lnTo>
                    <a:pt x="760" y="85"/>
                  </a:lnTo>
                  <a:lnTo>
                    <a:pt x="760" y="85"/>
                  </a:lnTo>
                  <a:lnTo>
                    <a:pt x="338" y="887"/>
                  </a:lnTo>
                  <a:lnTo>
                    <a:pt x="43" y="1732"/>
                  </a:lnTo>
                  <a:lnTo>
                    <a:pt x="43" y="1732"/>
                  </a:lnTo>
                  <a:lnTo>
                    <a:pt x="0" y="1816"/>
                  </a:lnTo>
                  <a:lnTo>
                    <a:pt x="43" y="1858"/>
                  </a:lnTo>
                  <a:lnTo>
                    <a:pt x="85" y="1943"/>
                  </a:lnTo>
                  <a:lnTo>
                    <a:pt x="127" y="1943"/>
                  </a:lnTo>
                  <a:lnTo>
                    <a:pt x="127" y="1943"/>
                  </a:lnTo>
                  <a:lnTo>
                    <a:pt x="169" y="1985"/>
                  </a:lnTo>
                  <a:lnTo>
                    <a:pt x="169" y="1985"/>
                  </a:lnTo>
                  <a:lnTo>
                    <a:pt x="296" y="1943"/>
                  </a:lnTo>
                  <a:lnTo>
                    <a:pt x="338" y="1858"/>
                  </a:lnTo>
                  <a:lnTo>
                    <a:pt x="338" y="1858"/>
                  </a:lnTo>
                  <a:lnTo>
                    <a:pt x="676" y="1056"/>
                  </a:lnTo>
                  <a:lnTo>
                    <a:pt x="1056" y="254"/>
                  </a:lnTo>
                  <a:lnTo>
                    <a:pt x="1056" y="254"/>
                  </a:lnTo>
                  <a:lnTo>
                    <a:pt x="1056" y="170"/>
                  </a:lnTo>
                  <a:lnTo>
                    <a:pt x="1056" y="128"/>
                  </a:lnTo>
                  <a:lnTo>
                    <a:pt x="1014" y="85"/>
                  </a:lnTo>
                  <a:lnTo>
                    <a:pt x="971" y="43"/>
                  </a:lnTo>
                  <a:lnTo>
                    <a:pt x="971" y="43"/>
                  </a:lnTo>
                  <a:lnTo>
                    <a:pt x="8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p:nvPr/>
          </p:nvSpPr>
          <p:spPr>
            <a:xfrm>
              <a:off x="4912325" y="1733525"/>
              <a:ext cx="114000" cy="180500"/>
            </a:xfrm>
            <a:custGeom>
              <a:avLst/>
              <a:gdLst/>
              <a:ahLst/>
              <a:cxnLst/>
              <a:rect l="l" t="t" r="r" b="b"/>
              <a:pathLst>
                <a:path w="4560" h="7220" extrusionOk="0">
                  <a:moveTo>
                    <a:pt x="591" y="1"/>
                  </a:moveTo>
                  <a:lnTo>
                    <a:pt x="549" y="127"/>
                  </a:lnTo>
                  <a:lnTo>
                    <a:pt x="338" y="887"/>
                  </a:lnTo>
                  <a:lnTo>
                    <a:pt x="169" y="1689"/>
                  </a:lnTo>
                  <a:lnTo>
                    <a:pt x="42" y="2491"/>
                  </a:lnTo>
                  <a:lnTo>
                    <a:pt x="0" y="3336"/>
                  </a:lnTo>
                  <a:lnTo>
                    <a:pt x="0" y="3758"/>
                  </a:lnTo>
                  <a:lnTo>
                    <a:pt x="42" y="4180"/>
                  </a:lnTo>
                  <a:lnTo>
                    <a:pt x="127" y="4602"/>
                  </a:lnTo>
                  <a:lnTo>
                    <a:pt x="253" y="4982"/>
                  </a:lnTo>
                  <a:lnTo>
                    <a:pt x="422" y="5278"/>
                  </a:lnTo>
                  <a:lnTo>
                    <a:pt x="591" y="5531"/>
                  </a:lnTo>
                  <a:lnTo>
                    <a:pt x="760" y="5784"/>
                  </a:lnTo>
                  <a:lnTo>
                    <a:pt x="971" y="5995"/>
                  </a:lnTo>
                  <a:lnTo>
                    <a:pt x="1224" y="6206"/>
                  </a:lnTo>
                  <a:lnTo>
                    <a:pt x="1478" y="6375"/>
                  </a:lnTo>
                  <a:lnTo>
                    <a:pt x="2026" y="6671"/>
                  </a:lnTo>
                  <a:lnTo>
                    <a:pt x="2575" y="6882"/>
                  </a:lnTo>
                  <a:lnTo>
                    <a:pt x="3166" y="7051"/>
                  </a:lnTo>
                  <a:lnTo>
                    <a:pt x="3757" y="7135"/>
                  </a:lnTo>
                  <a:lnTo>
                    <a:pt x="4348" y="7219"/>
                  </a:lnTo>
                  <a:lnTo>
                    <a:pt x="4390" y="7219"/>
                  </a:lnTo>
                  <a:lnTo>
                    <a:pt x="4475" y="7177"/>
                  </a:lnTo>
                  <a:lnTo>
                    <a:pt x="4559" y="7093"/>
                  </a:lnTo>
                  <a:lnTo>
                    <a:pt x="4517" y="7008"/>
                  </a:lnTo>
                  <a:lnTo>
                    <a:pt x="4517" y="6966"/>
                  </a:lnTo>
                  <a:lnTo>
                    <a:pt x="4433" y="6924"/>
                  </a:lnTo>
                  <a:lnTo>
                    <a:pt x="4390" y="6882"/>
                  </a:lnTo>
                  <a:lnTo>
                    <a:pt x="3842" y="6839"/>
                  </a:lnTo>
                  <a:lnTo>
                    <a:pt x="3251" y="6713"/>
                  </a:lnTo>
                  <a:lnTo>
                    <a:pt x="2702" y="6544"/>
                  </a:lnTo>
                  <a:lnTo>
                    <a:pt x="2153" y="6375"/>
                  </a:lnTo>
                  <a:lnTo>
                    <a:pt x="1646" y="6080"/>
                  </a:lnTo>
                  <a:lnTo>
                    <a:pt x="1224" y="5784"/>
                  </a:lnTo>
                  <a:lnTo>
                    <a:pt x="1013" y="5573"/>
                  </a:lnTo>
                  <a:lnTo>
                    <a:pt x="844" y="5362"/>
                  </a:lnTo>
                  <a:lnTo>
                    <a:pt x="718" y="5109"/>
                  </a:lnTo>
                  <a:lnTo>
                    <a:pt x="591" y="4855"/>
                  </a:lnTo>
                  <a:lnTo>
                    <a:pt x="464" y="4518"/>
                  </a:lnTo>
                  <a:lnTo>
                    <a:pt x="380" y="4138"/>
                  </a:lnTo>
                  <a:lnTo>
                    <a:pt x="338" y="3716"/>
                  </a:lnTo>
                  <a:lnTo>
                    <a:pt x="338" y="3336"/>
                  </a:lnTo>
                  <a:lnTo>
                    <a:pt x="380" y="2534"/>
                  </a:lnTo>
                  <a:lnTo>
                    <a:pt x="507" y="1732"/>
                  </a:lnTo>
                  <a:lnTo>
                    <a:pt x="675" y="929"/>
                  </a:lnTo>
                  <a:lnTo>
                    <a:pt x="844" y="212"/>
                  </a:lnTo>
                  <a:lnTo>
                    <a:pt x="844" y="127"/>
                  </a:lnTo>
                  <a:lnTo>
                    <a:pt x="844" y="85"/>
                  </a:lnTo>
                  <a:lnTo>
                    <a:pt x="802"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p:cNvSpPr/>
            <p:nvPr/>
          </p:nvSpPr>
          <p:spPr>
            <a:xfrm>
              <a:off x="5080125" y="1124600"/>
              <a:ext cx="768325" cy="1206300"/>
            </a:xfrm>
            <a:custGeom>
              <a:avLst/>
              <a:gdLst/>
              <a:ahLst/>
              <a:cxnLst/>
              <a:rect l="l" t="t" r="r" b="b"/>
              <a:pathLst>
                <a:path w="30733" h="48252" fill="none" extrusionOk="0">
                  <a:moveTo>
                    <a:pt x="6628" y="0"/>
                  </a:moveTo>
                  <a:lnTo>
                    <a:pt x="6628" y="23598"/>
                  </a:lnTo>
                  <a:lnTo>
                    <a:pt x="6586" y="23598"/>
                  </a:lnTo>
                  <a:lnTo>
                    <a:pt x="0" y="25202"/>
                  </a:lnTo>
                  <a:lnTo>
                    <a:pt x="6586" y="26764"/>
                  </a:lnTo>
                  <a:lnTo>
                    <a:pt x="6628" y="26764"/>
                  </a:lnTo>
                  <a:lnTo>
                    <a:pt x="6628" y="48251"/>
                  </a:lnTo>
                  <a:lnTo>
                    <a:pt x="6628" y="48251"/>
                  </a:lnTo>
                  <a:lnTo>
                    <a:pt x="7852" y="48209"/>
                  </a:lnTo>
                  <a:lnTo>
                    <a:pt x="9076" y="48124"/>
                  </a:lnTo>
                  <a:lnTo>
                    <a:pt x="10301" y="47956"/>
                  </a:lnTo>
                  <a:lnTo>
                    <a:pt x="11483" y="47744"/>
                  </a:lnTo>
                  <a:lnTo>
                    <a:pt x="12665" y="47491"/>
                  </a:lnTo>
                  <a:lnTo>
                    <a:pt x="13804" y="47153"/>
                  </a:lnTo>
                  <a:lnTo>
                    <a:pt x="14902" y="46774"/>
                  </a:lnTo>
                  <a:lnTo>
                    <a:pt x="15999" y="46351"/>
                  </a:lnTo>
                  <a:lnTo>
                    <a:pt x="17055" y="45845"/>
                  </a:lnTo>
                  <a:lnTo>
                    <a:pt x="18110" y="45338"/>
                  </a:lnTo>
                  <a:lnTo>
                    <a:pt x="19123" y="44747"/>
                  </a:lnTo>
                  <a:lnTo>
                    <a:pt x="20094" y="44114"/>
                  </a:lnTo>
                  <a:lnTo>
                    <a:pt x="21065" y="43439"/>
                  </a:lnTo>
                  <a:lnTo>
                    <a:pt x="21952" y="42721"/>
                  </a:lnTo>
                  <a:lnTo>
                    <a:pt x="22838" y="41961"/>
                  </a:lnTo>
                  <a:lnTo>
                    <a:pt x="23683" y="41159"/>
                  </a:lnTo>
                  <a:lnTo>
                    <a:pt x="24485" y="40315"/>
                  </a:lnTo>
                  <a:lnTo>
                    <a:pt x="25244" y="39470"/>
                  </a:lnTo>
                  <a:lnTo>
                    <a:pt x="25962" y="38542"/>
                  </a:lnTo>
                  <a:lnTo>
                    <a:pt x="26638" y="37613"/>
                  </a:lnTo>
                  <a:lnTo>
                    <a:pt x="27229" y="36642"/>
                  </a:lnTo>
                  <a:lnTo>
                    <a:pt x="27820" y="35629"/>
                  </a:lnTo>
                  <a:lnTo>
                    <a:pt x="28368" y="34574"/>
                  </a:lnTo>
                  <a:lnTo>
                    <a:pt x="28833" y="33518"/>
                  </a:lnTo>
                  <a:lnTo>
                    <a:pt x="29255" y="32421"/>
                  </a:lnTo>
                  <a:lnTo>
                    <a:pt x="29635" y="31281"/>
                  </a:lnTo>
                  <a:lnTo>
                    <a:pt x="29972" y="30141"/>
                  </a:lnTo>
                  <a:lnTo>
                    <a:pt x="30268" y="28959"/>
                  </a:lnTo>
                  <a:lnTo>
                    <a:pt x="30479" y="27777"/>
                  </a:lnTo>
                  <a:lnTo>
                    <a:pt x="30606" y="26595"/>
                  </a:lnTo>
                  <a:lnTo>
                    <a:pt x="30690" y="25371"/>
                  </a:lnTo>
                  <a:lnTo>
                    <a:pt x="30732" y="24104"/>
                  </a:lnTo>
                  <a:lnTo>
                    <a:pt x="30732" y="24104"/>
                  </a:lnTo>
                  <a:lnTo>
                    <a:pt x="30690" y="22880"/>
                  </a:lnTo>
                  <a:lnTo>
                    <a:pt x="30606" y="21656"/>
                  </a:lnTo>
                  <a:lnTo>
                    <a:pt x="30479" y="20432"/>
                  </a:lnTo>
                  <a:lnTo>
                    <a:pt x="30268" y="19250"/>
                  </a:lnTo>
                  <a:lnTo>
                    <a:pt x="29972" y="18068"/>
                  </a:lnTo>
                  <a:lnTo>
                    <a:pt x="29635" y="16928"/>
                  </a:lnTo>
                  <a:lnTo>
                    <a:pt x="29255" y="15830"/>
                  </a:lnTo>
                  <a:lnTo>
                    <a:pt x="28833" y="14733"/>
                  </a:lnTo>
                  <a:lnTo>
                    <a:pt x="28368" y="13678"/>
                  </a:lnTo>
                  <a:lnTo>
                    <a:pt x="27820" y="12622"/>
                  </a:lnTo>
                  <a:lnTo>
                    <a:pt x="27229" y="11609"/>
                  </a:lnTo>
                  <a:lnTo>
                    <a:pt x="26638" y="10638"/>
                  </a:lnTo>
                  <a:lnTo>
                    <a:pt x="25962" y="9667"/>
                  </a:lnTo>
                  <a:lnTo>
                    <a:pt x="25244" y="8781"/>
                  </a:lnTo>
                  <a:lnTo>
                    <a:pt x="24485" y="7894"/>
                  </a:lnTo>
                  <a:lnTo>
                    <a:pt x="23683" y="7050"/>
                  </a:lnTo>
                  <a:lnTo>
                    <a:pt x="22838" y="6248"/>
                  </a:lnTo>
                  <a:lnTo>
                    <a:pt x="21952" y="5488"/>
                  </a:lnTo>
                  <a:lnTo>
                    <a:pt x="21065" y="4770"/>
                  </a:lnTo>
                  <a:lnTo>
                    <a:pt x="20094" y="4095"/>
                  </a:lnTo>
                  <a:lnTo>
                    <a:pt x="19123" y="3504"/>
                  </a:lnTo>
                  <a:lnTo>
                    <a:pt x="18110" y="2913"/>
                  </a:lnTo>
                  <a:lnTo>
                    <a:pt x="17055" y="2364"/>
                  </a:lnTo>
                  <a:lnTo>
                    <a:pt x="15999" y="1900"/>
                  </a:lnTo>
                  <a:lnTo>
                    <a:pt x="14902" y="1478"/>
                  </a:lnTo>
                  <a:lnTo>
                    <a:pt x="13804" y="1098"/>
                  </a:lnTo>
                  <a:lnTo>
                    <a:pt x="12665" y="760"/>
                  </a:lnTo>
                  <a:lnTo>
                    <a:pt x="11483" y="507"/>
                  </a:lnTo>
                  <a:lnTo>
                    <a:pt x="10301" y="296"/>
                  </a:lnTo>
                  <a:lnTo>
                    <a:pt x="9076" y="127"/>
                  </a:lnTo>
                  <a:lnTo>
                    <a:pt x="7852" y="42"/>
                  </a:lnTo>
                  <a:lnTo>
                    <a:pt x="6628" y="0"/>
                  </a:lnTo>
                  <a:lnTo>
                    <a:pt x="66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1"/>
            <p:cNvSpPr/>
            <p:nvPr/>
          </p:nvSpPr>
          <p:spPr>
            <a:xfrm>
              <a:off x="5534975" y="1562575"/>
              <a:ext cx="161500" cy="139325"/>
            </a:xfrm>
            <a:custGeom>
              <a:avLst/>
              <a:gdLst/>
              <a:ahLst/>
              <a:cxnLst/>
              <a:rect l="l" t="t" r="r" b="b"/>
              <a:pathLst>
                <a:path w="6460" h="5573" fill="none" extrusionOk="0">
                  <a:moveTo>
                    <a:pt x="4813" y="0"/>
                  </a:moveTo>
                  <a:lnTo>
                    <a:pt x="1605" y="0"/>
                  </a:lnTo>
                  <a:lnTo>
                    <a:pt x="1" y="2786"/>
                  </a:lnTo>
                  <a:lnTo>
                    <a:pt x="1605" y="5572"/>
                  </a:lnTo>
                  <a:lnTo>
                    <a:pt x="4813" y="5572"/>
                  </a:lnTo>
                  <a:lnTo>
                    <a:pt x="6459" y="2786"/>
                  </a:lnTo>
                  <a:lnTo>
                    <a:pt x="4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1"/>
            <p:cNvSpPr/>
            <p:nvPr/>
          </p:nvSpPr>
          <p:spPr>
            <a:xfrm>
              <a:off x="5534975" y="1562575"/>
              <a:ext cx="161500" cy="139325"/>
            </a:xfrm>
            <a:custGeom>
              <a:avLst/>
              <a:gdLst/>
              <a:ahLst/>
              <a:cxnLst/>
              <a:rect l="l" t="t" r="r" b="b"/>
              <a:pathLst>
                <a:path w="6460" h="5573" fill="none" extrusionOk="0">
                  <a:moveTo>
                    <a:pt x="4813" y="0"/>
                  </a:moveTo>
                  <a:lnTo>
                    <a:pt x="4813" y="0"/>
                  </a:lnTo>
                  <a:lnTo>
                    <a:pt x="3209" y="2786"/>
                  </a:lnTo>
                  <a:lnTo>
                    <a:pt x="1" y="2786"/>
                  </a:lnTo>
                  <a:lnTo>
                    <a:pt x="1605" y="5572"/>
                  </a:lnTo>
                  <a:lnTo>
                    <a:pt x="4813" y="5572"/>
                  </a:lnTo>
                  <a:lnTo>
                    <a:pt x="6459" y="2786"/>
                  </a:lnTo>
                  <a:lnTo>
                    <a:pt x="4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1"/>
            <p:cNvSpPr/>
            <p:nvPr/>
          </p:nvSpPr>
          <p:spPr>
            <a:xfrm>
              <a:off x="5522325" y="1899225"/>
              <a:ext cx="102375" cy="104500"/>
            </a:xfrm>
            <a:custGeom>
              <a:avLst/>
              <a:gdLst/>
              <a:ahLst/>
              <a:cxnLst/>
              <a:rect l="l" t="t" r="r" b="b"/>
              <a:pathLst>
                <a:path w="4095" h="4180" extrusionOk="0">
                  <a:moveTo>
                    <a:pt x="1604" y="0"/>
                  </a:moveTo>
                  <a:lnTo>
                    <a:pt x="0" y="1436"/>
                  </a:lnTo>
                  <a:lnTo>
                    <a:pt x="464" y="3546"/>
                  </a:lnTo>
                  <a:lnTo>
                    <a:pt x="2491" y="4180"/>
                  </a:lnTo>
                  <a:lnTo>
                    <a:pt x="4095" y="2744"/>
                  </a:lnTo>
                  <a:lnTo>
                    <a:pt x="3630" y="634"/>
                  </a:lnTo>
                  <a:lnTo>
                    <a:pt x="1604"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1"/>
            <p:cNvSpPr/>
            <p:nvPr/>
          </p:nvSpPr>
          <p:spPr>
            <a:xfrm>
              <a:off x="5522325" y="1899225"/>
              <a:ext cx="102375" cy="104500"/>
            </a:xfrm>
            <a:custGeom>
              <a:avLst/>
              <a:gdLst/>
              <a:ahLst/>
              <a:cxnLst/>
              <a:rect l="l" t="t" r="r" b="b"/>
              <a:pathLst>
                <a:path w="4095" h="4180" fill="none" extrusionOk="0">
                  <a:moveTo>
                    <a:pt x="3630" y="634"/>
                  </a:moveTo>
                  <a:lnTo>
                    <a:pt x="1604" y="0"/>
                  </a:lnTo>
                  <a:lnTo>
                    <a:pt x="0" y="1436"/>
                  </a:lnTo>
                  <a:lnTo>
                    <a:pt x="464" y="3546"/>
                  </a:lnTo>
                  <a:lnTo>
                    <a:pt x="2491" y="4180"/>
                  </a:lnTo>
                  <a:lnTo>
                    <a:pt x="4095" y="2744"/>
                  </a:lnTo>
                  <a:lnTo>
                    <a:pt x="3630" y="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1"/>
            <p:cNvSpPr/>
            <p:nvPr/>
          </p:nvSpPr>
          <p:spPr>
            <a:xfrm>
              <a:off x="5522325" y="1899225"/>
              <a:ext cx="90775" cy="52800"/>
            </a:xfrm>
            <a:custGeom>
              <a:avLst/>
              <a:gdLst/>
              <a:ahLst/>
              <a:cxnLst/>
              <a:rect l="l" t="t" r="r" b="b"/>
              <a:pathLst>
                <a:path w="3631" h="2112" extrusionOk="0">
                  <a:moveTo>
                    <a:pt x="1604" y="0"/>
                  </a:moveTo>
                  <a:lnTo>
                    <a:pt x="0" y="1436"/>
                  </a:lnTo>
                  <a:lnTo>
                    <a:pt x="2069" y="2111"/>
                  </a:lnTo>
                  <a:lnTo>
                    <a:pt x="3630" y="634"/>
                  </a:lnTo>
                  <a:lnTo>
                    <a:pt x="1604" y="0"/>
                  </a:lnTo>
                  <a:close/>
                </a:path>
              </a:pathLst>
            </a:custGeom>
            <a:solidFill>
              <a:srgbClr val="EBF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1"/>
            <p:cNvSpPr/>
            <p:nvPr/>
          </p:nvSpPr>
          <p:spPr>
            <a:xfrm>
              <a:off x="5522325" y="1899225"/>
              <a:ext cx="90775" cy="52800"/>
            </a:xfrm>
            <a:custGeom>
              <a:avLst/>
              <a:gdLst/>
              <a:ahLst/>
              <a:cxnLst/>
              <a:rect l="l" t="t" r="r" b="b"/>
              <a:pathLst>
                <a:path w="3631" h="2112" fill="none" extrusionOk="0">
                  <a:moveTo>
                    <a:pt x="1604" y="0"/>
                  </a:moveTo>
                  <a:lnTo>
                    <a:pt x="0" y="1436"/>
                  </a:lnTo>
                  <a:lnTo>
                    <a:pt x="2069" y="2111"/>
                  </a:lnTo>
                  <a:lnTo>
                    <a:pt x="3630" y="634"/>
                  </a:lnTo>
                  <a:lnTo>
                    <a:pt x="16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p:cNvSpPr/>
            <p:nvPr/>
          </p:nvSpPr>
          <p:spPr>
            <a:xfrm>
              <a:off x="5583525" y="1390550"/>
              <a:ext cx="38025" cy="22175"/>
            </a:xfrm>
            <a:custGeom>
              <a:avLst/>
              <a:gdLst/>
              <a:ahLst/>
              <a:cxnLst/>
              <a:rect l="l" t="t" r="r" b="b"/>
              <a:pathLst>
                <a:path w="1521" h="887" extrusionOk="0">
                  <a:moveTo>
                    <a:pt x="676" y="0"/>
                  </a:moveTo>
                  <a:lnTo>
                    <a:pt x="0" y="591"/>
                  </a:lnTo>
                  <a:lnTo>
                    <a:pt x="845" y="887"/>
                  </a:lnTo>
                  <a:lnTo>
                    <a:pt x="1520" y="253"/>
                  </a:lnTo>
                  <a:lnTo>
                    <a:pt x="676" y="0"/>
                  </a:lnTo>
                  <a:close/>
                </a:path>
              </a:pathLst>
            </a:custGeom>
            <a:solidFill>
              <a:srgbClr val="EBF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p:cNvSpPr/>
            <p:nvPr/>
          </p:nvSpPr>
          <p:spPr>
            <a:xfrm>
              <a:off x="6089854" y="1242124"/>
              <a:ext cx="218297" cy="211614"/>
            </a:xfrm>
            <a:custGeom>
              <a:avLst/>
              <a:gdLst/>
              <a:ahLst/>
              <a:cxnLst/>
              <a:rect l="l" t="t" r="r" b="b"/>
              <a:pathLst>
                <a:path w="1521" h="887" fill="none" extrusionOk="0">
                  <a:moveTo>
                    <a:pt x="676" y="0"/>
                  </a:moveTo>
                  <a:lnTo>
                    <a:pt x="0" y="591"/>
                  </a:lnTo>
                  <a:lnTo>
                    <a:pt x="845" y="887"/>
                  </a:lnTo>
                  <a:lnTo>
                    <a:pt x="1520" y="253"/>
                  </a:lnTo>
                  <a:lnTo>
                    <a:pt x="6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1"/>
            <p:cNvSpPr/>
            <p:nvPr/>
          </p:nvSpPr>
          <p:spPr>
            <a:xfrm>
              <a:off x="5336575" y="1862275"/>
              <a:ext cx="85500" cy="74975"/>
            </a:xfrm>
            <a:custGeom>
              <a:avLst/>
              <a:gdLst/>
              <a:ahLst/>
              <a:cxnLst/>
              <a:rect l="l" t="t" r="r" b="b"/>
              <a:pathLst>
                <a:path w="3420" h="2999" extrusionOk="0">
                  <a:moveTo>
                    <a:pt x="845" y="1"/>
                  </a:moveTo>
                  <a:lnTo>
                    <a:pt x="0" y="1521"/>
                  </a:lnTo>
                  <a:lnTo>
                    <a:pt x="887" y="2998"/>
                  </a:lnTo>
                  <a:lnTo>
                    <a:pt x="2618" y="2956"/>
                  </a:lnTo>
                  <a:lnTo>
                    <a:pt x="3420" y="1436"/>
                  </a:lnTo>
                  <a:lnTo>
                    <a:pt x="2533"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1"/>
            <p:cNvSpPr/>
            <p:nvPr/>
          </p:nvSpPr>
          <p:spPr>
            <a:xfrm>
              <a:off x="5336575" y="1862275"/>
              <a:ext cx="85500" cy="74975"/>
            </a:xfrm>
            <a:custGeom>
              <a:avLst/>
              <a:gdLst/>
              <a:ahLst/>
              <a:cxnLst/>
              <a:rect l="l" t="t" r="r" b="b"/>
              <a:pathLst>
                <a:path w="3420" h="2999" fill="none" extrusionOk="0">
                  <a:moveTo>
                    <a:pt x="3420" y="1436"/>
                  </a:moveTo>
                  <a:lnTo>
                    <a:pt x="2533" y="1"/>
                  </a:lnTo>
                  <a:lnTo>
                    <a:pt x="845" y="1"/>
                  </a:lnTo>
                  <a:lnTo>
                    <a:pt x="0" y="1521"/>
                  </a:lnTo>
                  <a:lnTo>
                    <a:pt x="887" y="2998"/>
                  </a:lnTo>
                  <a:lnTo>
                    <a:pt x="2618" y="2956"/>
                  </a:lnTo>
                  <a:lnTo>
                    <a:pt x="3420" y="14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1"/>
            <p:cNvSpPr/>
            <p:nvPr/>
          </p:nvSpPr>
          <p:spPr>
            <a:xfrm>
              <a:off x="5336575" y="1862275"/>
              <a:ext cx="85500" cy="74975"/>
            </a:xfrm>
            <a:custGeom>
              <a:avLst/>
              <a:gdLst/>
              <a:ahLst/>
              <a:cxnLst/>
              <a:rect l="l" t="t" r="r" b="b"/>
              <a:pathLst>
                <a:path w="3420" h="2999" extrusionOk="0">
                  <a:moveTo>
                    <a:pt x="845" y="1"/>
                  </a:moveTo>
                  <a:lnTo>
                    <a:pt x="0" y="1521"/>
                  </a:lnTo>
                  <a:lnTo>
                    <a:pt x="887" y="2998"/>
                  </a:lnTo>
                  <a:lnTo>
                    <a:pt x="2618" y="2956"/>
                  </a:lnTo>
                  <a:lnTo>
                    <a:pt x="3420" y="1436"/>
                  </a:lnTo>
                  <a:lnTo>
                    <a:pt x="1731" y="1478"/>
                  </a:lnTo>
                  <a:lnTo>
                    <a:pt x="845"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1"/>
            <p:cNvSpPr/>
            <p:nvPr/>
          </p:nvSpPr>
          <p:spPr>
            <a:xfrm>
              <a:off x="5357675" y="1862275"/>
              <a:ext cx="64400" cy="36975"/>
            </a:xfrm>
            <a:custGeom>
              <a:avLst/>
              <a:gdLst/>
              <a:ahLst/>
              <a:cxnLst/>
              <a:rect l="l" t="t" r="r" b="b"/>
              <a:pathLst>
                <a:path w="2576" h="1479" extrusionOk="0">
                  <a:moveTo>
                    <a:pt x="1" y="1"/>
                  </a:moveTo>
                  <a:lnTo>
                    <a:pt x="887" y="1478"/>
                  </a:lnTo>
                  <a:lnTo>
                    <a:pt x="2576" y="1436"/>
                  </a:lnTo>
                  <a:lnTo>
                    <a:pt x="1689" y="1"/>
                  </a:lnTo>
                  <a:close/>
                </a:path>
              </a:pathLst>
            </a:custGeom>
            <a:solidFill>
              <a:srgbClr val="EBF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1"/>
            <p:cNvSpPr/>
            <p:nvPr/>
          </p:nvSpPr>
          <p:spPr>
            <a:xfrm>
              <a:off x="5357675" y="1862275"/>
              <a:ext cx="64400" cy="36975"/>
            </a:xfrm>
            <a:custGeom>
              <a:avLst/>
              <a:gdLst/>
              <a:ahLst/>
              <a:cxnLst/>
              <a:rect l="l" t="t" r="r" b="b"/>
              <a:pathLst>
                <a:path w="2576" h="1479" fill="none" extrusionOk="0">
                  <a:moveTo>
                    <a:pt x="1689" y="1"/>
                  </a:moveTo>
                  <a:lnTo>
                    <a:pt x="1" y="1"/>
                  </a:lnTo>
                  <a:lnTo>
                    <a:pt x="887" y="1478"/>
                  </a:lnTo>
                  <a:lnTo>
                    <a:pt x="2576" y="1436"/>
                  </a:lnTo>
                  <a:lnTo>
                    <a:pt x="16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1"/>
            <p:cNvSpPr/>
            <p:nvPr/>
          </p:nvSpPr>
          <p:spPr>
            <a:xfrm>
              <a:off x="5678500" y="1727200"/>
              <a:ext cx="85525" cy="74950"/>
            </a:xfrm>
            <a:custGeom>
              <a:avLst/>
              <a:gdLst/>
              <a:ahLst/>
              <a:cxnLst/>
              <a:rect l="l" t="t" r="r" b="b"/>
              <a:pathLst>
                <a:path w="3421" h="2998" extrusionOk="0">
                  <a:moveTo>
                    <a:pt x="2534" y="0"/>
                  </a:moveTo>
                  <a:lnTo>
                    <a:pt x="803" y="43"/>
                  </a:lnTo>
                  <a:lnTo>
                    <a:pt x="1" y="1562"/>
                  </a:lnTo>
                  <a:lnTo>
                    <a:pt x="887" y="2998"/>
                  </a:lnTo>
                  <a:lnTo>
                    <a:pt x="2576" y="2955"/>
                  </a:lnTo>
                  <a:lnTo>
                    <a:pt x="3420" y="1478"/>
                  </a:lnTo>
                  <a:lnTo>
                    <a:pt x="2534" y="0"/>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1"/>
            <p:cNvSpPr/>
            <p:nvPr/>
          </p:nvSpPr>
          <p:spPr>
            <a:xfrm>
              <a:off x="5678500" y="1727200"/>
              <a:ext cx="85525" cy="74950"/>
            </a:xfrm>
            <a:custGeom>
              <a:avLst/>
              <a:gdLst/>
              <a:ahLst/>
              <a:cxnLst/>
              <a:rect l="l" t="t" r="r" b="b"/>
              <a:pathLst>
                <a:path w="3421" h="2998" fill="none" extrusionOk="0">
                  <a:moveTo>
                    <a:pt x="3420" y="1478"/>
                  </a:moveTo>
                  <a:lnTo>
                    <a:pt x="2534" y="0"/>
                  </a:lnTo>
                  <a:lnTo>
                    <a:pt x="803" y="43"/>
                  </a:lnTo>
                  <a:lnTo>
                    <a:pt x="1" y="1562"/>
                  </a:lnTo>
                  <a:lnTo>
                    <a:pt x="887" y="2998"/>
                  </a:lnTo>
                  <a:lnTo>
                    <a:pt x="2576" y="2955"/>
                  </a:lnTo>
                  <a:lnTo>
                    <a:pt x="3420" y="14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1"/>
            <p:cNvSpPr/>
            <p:nvPr/>
          </p:nvSpPr>
          <p:spPr>
            <a:xfrm>
              <a:off x="5678500" y="1728250"/>
              <a:ext cx="85525" cy="73900"/>
            </a:xfrm>
            <a:custGeom>
              <a:avLst/>
              <a:gdLst/>
              <a:ahLst/>
              <a:cxnLst/>
              <a:rect l="l" t="t" r="r" b="b"/>
              <a:pathLst>
                <a:path w="3421" h="2956" extrusionOk="0">
                  <a:moveTo>
                    <a:pt x="803" y="1"/>
                  </a:moveTo>
                  <a:lnTo>
                    <a:pt x="1" y="1520"/>
                  </a:lnTo>
                  <a:lnTo>
                    <a:pt x="887" y="2956"/>
                  </a:lnTo>
                  <a:lnTo>
                    <a:pt x="2576" y="2913"/>
                  </a:lnTo>
                  <a:lnTo>
                    <a:pt x="3420" y="1436"/>
                  </a:lnTo>
                  <a:lnTo>
                    <a:pt x="1689" y="1478"/>
                  </a:lnTo>
                  <a:lnTo>
                    <a:pt x="803"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1"/>
            <p:cNvSpPr/>
            <p:nvPr/>
          </p:nvSpPr>
          <p:spPr>
            <a:xfrm>
              <a:off x="5698550" y="1727200"/>
              <a:ext cx="65475" cy="38025"/>
            </a:xfrm>
            <a:custGeom>
              <a:avLst/>
              <a:gdLst/>
              <a:ahLst/>
              <a:cxnLst/>
              <a:rect l="l" t="t" r="r" b="b"/>
              <a:pathLst>
                <a:path w="2619" h="1521" extrusionOk="0">
                  <a:moveTo>
                    <a:pt x="1732" y="0"/>
                  </a:moveTo>
                  <a:lnTo>
                    <a:pt x="1" y="43"/>
                  </a:lnTo>
                  <a:lnTo>
                    <a:pt x="887" y="1520"/>
                  </a:lnTo>
                  <a:lnTo>
                    <a:pt x="2618" y="1478"/>
                  </a:lnTo>
                  <a:lnTo>
                    <a:pt x="1732" y="0"/>
                  </a:lnTo>
                  <a:close/>
                </a:path>
              </a:pathLst>
            </a:custGeom>
            <a:solidFill>
              <a:srgbClr val="EBF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1"/>
            <p:cNvSpPr/>
            <p:nvPr/>
          </p:nvSpPr>
          <p:spPr>
            <a:xfrm>
              <a:off x="5348175" y="1294500"/>
              <a:ext cx="83400" cy="80225"/>
            </a:xfrm>
            <a:custGeom>
              <a:avLst/>
              <a:gdLst/>
              <a:ahLst/>
              <a:cxnLst/>
              <a:rect l="l" t="t" r="r" b="b"/>
              <a:pathLst>
                <a:path w="3336" h="3209" extrusionOk="0">
                  <a:moveTo>
                    <a:pt x="2280" y="1"/>
                  </a:moveTo>
                  <a:lnTo>
                    <a:pt x="592" y="296"/>
                  </a:lnTo>
                  <a:lnTo>
                    <a:pt x="1" y="1900"/>
                  </a:lnTo>
                  <a:lnTo>
                    <a:pt x="1098" y="3209"/>
                  </a:lnTo>
                  <a:lnTo>
                    <a:pt x="2745" y="2913"/>
                  </a:lnTo>
                  <a:lnTo>
                    <a:pt x="3336" y="1309"/>
                  </a:lnTo>
                  <a:lnTo>
                    <a:pt x="2280"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1"/>
            <p:cNvSpPr/>
            <p:nvPr/>
          </p:nvSpPr>
          <p:spPr>
            <a:xfrm>
              <a:off x="5348175" y="1294500"/>
              <a:ext cx="83400" cy="80225"/>
            </a:xfrm>
            <a:custGeom>
              <a:avLst/>
              <a:gdLst/>
              <a:ahLst/>
              <a:cxnLst/>
              <a:rect l="l" t="t" r="r" b="b"/>
              <a:pathLst>
                <a:path w="3336" h="3209" fill="none" extrusionOk="0">
                  <a:moveTo>
                    <a:pt x="2280" y="1"/>
                  </a:moveTo>
                  <a:lnTo>
                    <a:pt x="592" y="296"/>
                  </a:lnTo>
                  <a:lnTo>
                    <a:pt x="1" y="1900"/>
                  </a:lnTo>
                  <a:lnTo>
                    <a:pt x="1098" y="3209"/>
                  </a:lnTo>
                  <a:lnTo>
                    <a:pt x="2745" y="2913"/>
                  </a:lnTo>
                  <a:lnTo>
                    <a:pt x="3336" y="1309"/>
                  </a:lnTo>
                  <a:lnTo>
                    <a:pt x="2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1"/>
            <p:cNvSpPr/>
            <p:nvPr/>
          </p:nvSpPr>
          <p:spPr>
            <a:xfrm>
              <a:off x="5348175" y="1294500"/>
              <a:ext cx="83400" cy="80225"/>
            </a:xfrm>
            <a:custGeom>
              <a:avLst/>
              <a:gdLst/>
              <a:ahLst/>
              <a:cxnLst/>
              <a:rect l="l" t="t" r="r" b="b"/>
              <a:pathLst>
                <a:path w="3336" h="3209" extrusionOk="0">
                  <a:moveTo>
                    <a:pt x="2280" y="1"/>
                  </a:moveTo>
                  <a:lnTo>
                    <a:pt x="1689" y="1605"/>
                  </a:lnTo>
                  <a:lnTo>
                    <a:pt x="1" y="1900"/>
                  </a:lnTo>
                  <a:lnTo>
                    <a:pt x="1098" y="3209"/>
                  </a:lnTo>
                  <a:lnTo>
                    <a:pt x="2745" y="2913"/>
                  </a:lnTo>
                  <a:lnTo>
                    <a:pt x="3336" y="1309"/>
                  </a:lnTo>
                  <a:lnTo>
                    <a:pt x="2280"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1"/>
            <p:cNvSpPr/>
            <p:nvPr/>
          </p:nvSpPr>
          <p:spPr>
            <a:xfrm>
              <a:off x="5348174" y="1294500"/>
              <a:ext cx="309632" cy="595696"/>
            </a:xfrm>
            <a:custGeom>
              <a:avLst/>
              <a:gdLst/>
              <a:ahLst/>
              <a:cxnLst/>
              <a:rect l="l" t="t" r="r" b="b"/>
              <a:pathLst>
                <a:path w="3336" h="3209" fill="none" extrusionOk="0">
                  <a:moveTo>
                    <a:pt x="2280" y="1"/>
                  </a:moveTo>
                  <a:lnTo>
                    <a:pt x="2280" y="1"/>
                  </a:lnTo>
                  <a:lnTo>
                    <a:pt x="1689" y="1605"/>
                  </a:lnTo>
                  <a:lnTo>
                    <a:pt x="1" y="1900"/>
                  </a:lnTo>
                  <a:lnTo>
                    <a:pt x="1098" y="3209"/>
                  </a:lnTo>
                  <a:lnTo>
                    <a:pt x="2745" y="2913"/>
                  </a:lnTo>
                  <a:lnTo>
                    <a:pt x="3336" y="1309"/>
                  </a:lnTo>
                  <a:lnTo>
                    <a:pt x="2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1"/>
            <p:cNvSpPr/>
            <p:nvPr/>
          </p:nvSpPr>
          <p:spPr>
            <a:xfrm>
              <a:off x="5380900" y="2127175"/>
              <a:ext cx="46450" cy="53850"/>
            </a:xfrm>
            <a:custGeom>
              <a:avLst/>
              <a:gdLst/>
              <a:ahLst/>
              <a:cxnLst/>
              <a:rect l="l" t="t" r="r" b="b"/>
              <a:pathLst>
                <a:path w="1858" h="2154" extrusionOk="0">
                  <a:moveTo>
                    <a:pt x="887" y="1"/>
                  </a:moveTo>
                  <a:lnTo>
                    <a:pt x="0" y="549"/>
                  </a:lnTo>
                  <a:lnTo>
                    <a:pt x="0" y="1647"/>
                  </a:lnTo>
                  <a:lnTo>
                    <a:pt x="971" y="2154"/>
                  </a:lnTo>
                  <a:lnTo>
                    <a:pt x="1858" y="1605"/>
                  </a:lnTo>
                  <a:lnTo>
                    <a:pt x="1858" y="549"/>
                  </a:lnTo>
                  <a:lnTo>
                    <a:pt x="887"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1"/>
            <p:cNvSpPr/>
            <p:nvPr/>
          </p:nvSpPr>
          <p:spPr>
            <a:xfrm>
              <a:off x="5380900" y="2127175"/>
              <a:ext cx="46450" cy="53850"/>
            </a:xfrm>
            <a:custGeom>
              <a:avLst/>
              <a:gdLst/>
              <a:ahLst/>
              <a:cxnLst/>
              <a:rect l="l" t="t" r="r" b="b"/>
              <a:pathLst>
                <a:path w="1858" h="2154" fill="none" extrusionOk="0">
                  <a:moveTo>
                    <a:pt x="0" y="1647"/>
                  </a:moveTo>
                  <a:lnTo>
                    <a:pt x="971" y="2154"/>
                  </a:lnTo>
                  <a:lnTo>
                    <a:pt x="1858" y="1605"/>
                  </a:lnTo>
                  <a:lnTo>
                    <a:pt x="1858" y="549"/>
                  </a:lnTo>
                  <a:lnTo>
                    <a:pt x="887" y="1"/>
                  </a:lnTo>
                  <a:lnTo>
                    <a:pt x="0" y="549"/>
                  </a:lnTo>
                  <a:lnTo>
                    <a:pt x="0" y="16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1"/>
            <p:cNvSpPr/>
            <p:nvPr/>
          </p:nvSpPr>
          <p:spPr>
            <a:xfrm>
              <a:off x="5380900" y="2127175"/>
              <a:ext cx="46450" cy="41200"/>
            </a:xfrm>
            <a:custGeom>
              <a:avLst/>
              <a:gdLst/>
              <a:ahLst/>
              <a:cxnLst/>
              <a:rect l="l" t="t" r="r" b="b"/>
              <a:pathLst>
                <a:path w="1858" h="1648" extrusionOk="0">
                  <a:moveTo>
                    <a:pt x="887" y="1"/>
                  </a:moveTo>
                  <a:lnTo>
                    <a:pt x="0" y="549"/>
                  </a:lnTo>
                  <a:lnTo>
                    <a:pt x="0" y="1647"/>
                  </a:lnTo>
                  <a:lnTo>
                    <a:pt x="929" y="1098"/>
                  </a:lnTo>
                  <a:lnTo>
                    <a:pt x="1858" y="1605"/>
                  </a:lnTo>
                  <a:lnTo>
                    <a:pt x="1858" y="549"/>
                  </a:lnTo>
                  <a:lnTo>
                    <a:pt x="887"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1"/>
            <p:cNvSpPr/>
            <p:nvPr/>
          </p:nvSpPr>
          <p:spPr>
            <a:xfrm>
              <a:off x="5380900" y="2127175"/>
              <a:ext cx="46450" cy="53850"/>
            </a:xfrm>
            <a:custGeom>
              <a:avLst/>
              <a:gdLst/>
              <a:ahLst/>
              <a:cxnLst/>
              <a:rect l="l" t="t" r="r" b="b"/>
              <a:pathLst>
                <a:path w="1858" h="2154" fill="none" extrusionOk="0">
                  <a:moveTo>
                    <a:pt x="887" y="1"/>
                  </a:moveTo>
                  <a:lnTo>
                    <a:pt x="0" y="549"/>
                  </a:lnTo>
                  <a:lnTo>
                    <a:pt x="0" y="1647"/>
                  </a:lnTo>
                  <a:lnTo>
                    <a:pt x="971" y="2154"/>
                  </a:lnTo>
                  <a:lnTo>
                    <a:pt x="1858" y="1605"/>
                  </a:lnTo>
                  <a:lnTo>
                    <a:pt x="971" y="2154"/>
                  </a:lnTo>
                  <a:lnTo>
                    <a:pt x="0" y="1647"/>
                  </a:lnTo>
                  <a:lnTo>
                    <a:pt x="929" y="1098"/>
                  </a:lnTo>
                  <a:lnTo>
                    <a:pt x="1858" y="1605"/>
                  </a:lnTo>
                  <a:lnTo>
                    <a:pt x="1858" y="549"/>
                  </a:lnTo>
                  <a:lnTo>
                    <a:pt x="8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1"/>
            <p:cNvSpPr/>
            <p:nvPr/>
          </p:nvSpPr>
          <p:spPr>
            <a:xfrm>
              <a:off x="5380900" y="2154625"/>
              <a:ext cx="46450" cy="26400"/>
            </a:xfrm>
            <a:custGeom>
              <a:avLst/>
              <a:gdLst/>
              <a:ahLst/>
              <a:cxnLst/>
              <a:rect l="l" t="t" r="r" b="b"/>
              <a:pathLst>
                <a:path w="1858" h="1056" extrusionOk="0">
                  <a:moveTo>
                    <a:pt x="929" y="0"/>
                  </a:moveTo>
                  <a:lnTo>
                    <a:pt x="0" y="549"/>
                  </a:lnTo>
                  <a:lnTo>
                    <a:pt x="971" y="1056"/>
                  </a:lnTo>
                  <a:lnTo>
                    <a:pt x="1858" y="507"/>
                  </a:lnTo>
                  <a:lnTo>
                    <a:pt x="929" y="0"/>
                  </a:lnTo>
                  <a:close/>
                </a:path>
              </a:pathLst>
            </a:custGeom>
            <a:solidFill>
              <a:srgbClr val="B2BB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1"/>
            <p:cNvSpPr/>
            <p:nvPr/>
          </p:nvSpPr>
          <p:spPr>
            <a:xfrm>
              <a:off x="5390400" y="1669150"/>
              <a:ext cx="131950" cy="136175"/>
            </a:xfrm>
            <a:custGeom>
              <a:avLst/>
              <a:gdLst/>
              <a:ahLst/>
              <a:cxnLst/>
              <a:rect l="l" t="t" r="r" b="b"/>
              <a:pathLst>
                <a:path w="5278" h="5447" extrusionOk="0">
                  <a:moveTo>
                    <a:pt x="2069" y="1"/>
                  </a:moveTo>
                  <a:lnTo>
                    <a:pt x="0" y="1858"/>
                  </a:lnTo>
                  <a:lnTo>
                    <a:pt x="549" y="4602"/>
                  </a:lnTo>
                  <a:lnTo>
                    <a:pt x="3209" y="5446"/>
                  </a:lnTo>
                  <a:lnTo>
                    <a:pt x="5277" y="3589"/>
                  </a:lnTo>
                  <a:lnTo>
                    <a:pt x="4728" y="887"/>
                  </a:lnTo>
                  <a:lnTo>
                    <a:pt x="2069"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1"/>
            <p:cNvSpPr/>
            <p:nvPr/>
          </p:nvSpPr>
          <p:spPr>
            <a:xfrm>
              <a:off x="5390400" y="1669150"/>
              <a:ext cx="131950" cy="136175"/>
            </a:xfrm>
            <a:custGeom>
              <a:avLst/>
              <a:gdLst/>
              <a:ahLst/>
              <a:cxnLst/>
              <a:rect l="l" t="t" r="r" b="b"/>
              <a:pathLst>
                <a:path w="5278" h="5447" fill="none" extrusionOk="0">
                  <a:moveTo>
                    <a:pt x="549" y="4602"/>
                  </a:moveTo>
                  <a:lnTo>
                    <a:pt x="3209" y="5446"/>
                  </a:lnTo>
                  <a:lnTo>
                    <a:pt x="5277" y="3589"/>
                  </a:lnTo>
                  <a:lnTo>
                    <a:pt x="4728" y="887"/>
                  </a:lnTo>
                  <a:lnTo>
                    <a:pt x="2069" y="1"/>
                  </a:lnTo>
                  <a:lnTo>
                    <a:pt x="0" y="1858"/>
                  </a:lnTo>
                  <a:lnTo>
                    <a:pt x="549" y="46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1"/>
            <p:cNvSpPr/>
            <p:nvPr/>
          </p:nvSpPr>
          <p:spPr>
            <a:xfrm>
              <a:off x="5390400" y="1669150"/>
              <a:ext cx="131950" cy="136175"/>
            </a:xfrm>
            <a:custGeom>
              <a:avLst/>
              <a:gdLst/>
              <a:ahLst/>
              <a:cxnLst/>
              <a:rect l="l" t="t" r="r" b="b"/>
              <a:pathLst>
                <a:path w="5278" h="5447" fill="none" extrusionOk="0">
                  <a:moveTo>
                    <a:pt x="2069" y="1"/>
                  </a:moveTo>
                  <a:lnTo>
                    <a:pt x="0" y="1858"/>
                  </a:lnTo>
                  <a:lnTo>
                    <a:pt x="549" y="4602"/>
                  </a:lnTo>
                  <a:lnTo>
                    <a:pt x="3209" y="5446"/>
                  </a:lnTo>
                  <a:lnTo>
                    <a:pt x="5277" y="3589"/>
                  </a:lnTo>
                  <a:lnTo>
                    <a:pt x="3209" y="5446"/>
                  </a:lnTo>
                  <a:lnTo>
                    <a:pt x="549" y="4602"/>
                  </a:lnTo>
                  <a:lnTo>
                    <a:pt x="2618" y="2745"/>
                  </a:lnTo>
                  <a:lnTo>
                    <a:pt x="5277" y="3589"/>
                  </a:lnTo>
                  <a:lnTo>
                    <a:pt x="4728" y="887"/>
                  </a:lnTo>
                  <a:lnTo>
                    <a:pt x="20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1"/>
            <p:cNvSpPr/>
            <p:nvPr/>
          </p:nvSpPr>
          <p:spPr>
            <a:xfrm>
              <a:off x="5404125" y="1737750"/>
              <a:ext cx="118225" cy="67575"/>
            </a:xfrm>
            <a:custGeom>
              <a:avLst/>
              <a:gdLst/>
              <a:ahLst/>
              <a:cxnLst/>
              <a:rect l="l" t="t" r="r" b="b"/>
              <a:pathLst>
                <a:path w="4729" h="2703" fill="none" extrusionOk="0">
                  <a:moveTo>
                    <a:pt x="2069" y="1"/>
                  </a:moveTo>
                  <a:lnTo>
                    <a:pt x="0" y="1858"/>
                  </a:lnTo>
                  <a:lnTo>
                    <a:pt x="2660" y="2702"/>
                  </a:lnTo>
                  <a:lnTo>
                    <a:pt x="4728" y="845"/>
                  </a:lnTo>
                  <a:lnTo>
                    <a:pt x="20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1"/>
            <p:cNvSpPr/>
            <p:nvPr/>
          </p:nvSpPr>
          <p:spPr>
            <a:xfrm>
              <a:off x="5316525" y="1482350"/>
              <a:ext cx="107675" cy="97125"/>
            </a:xfrm>
            <a:custGeom>
              <a:avLst/>
              <a:gdLst/>
              <a:ahLst/>
              <a:cxnLst/>
              <a:rect l="l" t="t" r="r" b="b"/>
              <a:pathLst>
                <a:path w="4307" h="3885" extrusionOk="0">
                  <a:moveTo>
                    <a:pt x="1224" y="1"/>
                  </a:moveTo>
                  <a:lnTo>
                    <a:pt x="0" y="1816"/>
                  </a:lnTo>
                  <a:lnTo>
                    <a:pt x="929" y="3716"/>
                  </a:lnTo>
                  <a:lnTo>
                    <a:pt x="3082" y="3884"/>
                  </a:lnTo>
                  <a:lnTo>
                    <a:pt x="4306" y="2111"/>
                  </a:lnTo>
                  <a:lnTo>
                    <a:pt x="3335" y="170"/>
                  </a:lnTo>
                  <a:lnTo>
                    <a:pt x="1224" y="1"/>
                  </a:lnTo>
                  <a:close/>
                </a:path>
              </a:pathLst>
            </a:cu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1"/>
            <p:cNvSpPr/>
            <p:nvPr/>
          </p:nvSpPr>
          <p:spPr>
            <a:xfrm>
              <a:off x="5316525" y="1482350"/>
              <a:ext cx="107675" cy="97125"/>
            </a:xfrm>
            <a:custGeom>
              <a:avLst/>
              <a:gdLst/>
              <a:ahLst/>
              <a:cxnLst/>
              <a:rect l="l" t="t" r="r" b="b"/>
              <a:pathLst>
                <a:path w="4307" h="3885" fill="none" extrusionOk="0">
                  <a:moveTo>
                    <a:pt x="0" y="1816"/>
                  </a:moveTo>
                  <a:lnTo>
                    <a:pt x="929" y="3716"/>
                  </a:lnTo>
                  <a:lnTo>
                    <a:pt x="3082" y="3884"/>
                  </a:lnTo>
                  <a:lnTo>
                    <a:pt x="4306" y="2111"/>
                  </a:lnTo>
                  <a:lnTo>
                    <a:pt x="3335" y="170"/>
                  </a:lnTo>
                  <a:lnTo>
                    <a:pt x="1224" y="1"/>
                  </a:lnTo>
                  <a:lnTo>
                    <a:pt x="0" y="18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1"/>
            <p:cNvSpPr/>
            <p:nvPr/>
          </p:nvSpPr>
          <p:spPr>
            <a:xfrm>
              <a:off x="5316525" y="1482350"/>
              <a:ext cx="107675" cy="97125"/>
            </a:xfrm>
            <a:custGeom>
              <a:avLst/>
              <a:gdLst/>
              <a:ahLst/>
              <a:cxnLst/>
              <a:rect l="l" t="t" r="r" b="b"/>
              <a:pathLst>
                <a:path w="4307" h="3885" extrusionOk="0">
                  <a:moveTo>
                    <a:pt x="1224" y="1"/>
                  </a:moveTo>
                  <a:lnTo>
                    <a:pt x="0" y="1816"/>
                  </a:lnTo>
                  <a:lnTo>
                    <a:pt x="2153" y="1943"/>
                  </a:lnTo>
                  <a:lnTo>
                    <a:pt x="3082" y="3884"/>
                  </a:lnTo>
                  <a:lnTo>
                    <a:pt x="4306" y="2111"/>
                  </a:lnTo>
                  <a:lnTo>
                    <a:pt x="3335" y="170"/>
                  </a:lnTo>
                  <a:lnTo>
                    <a:pt x="1224" y="1"/>
                  </a:lnTo>
                  <a:close/>
                </a:path>
              </a:pathLst>
            </a:custGeom>
            <a:solidFill>
              <a:srgbClr val="DEE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JSP Spring Eval Primer for Java Developers - with Fixes |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23478"/>
            <a:ext cx="3517956" cy="2427390"/>
          </a:xfrm>
          <a:prstGeom prst="rect">
            <a:avLst/>
          </a:prstGeom>
          <a:noFill/>
          <a:extLst>
            <a:ext uri="{909E8E84-426E-40DD-AFC4-6F175D3DCCD1}">
              <a14:hiddenFill xmlns:a14="http://schemas.microsoft.com/office/drawing/2010/main">
                <a:solidFill>
                  <a:srgbClr val="FFFFFF"/>
                </a:solidFill>
              </a14:hiddenFill>
            </a:ext>
          </a:extLst>
        </p:spPr>
      </p:pic>
      <p:sp>
        <p:nvSpPr>
          <p:cNvPr id="331" name="Google Shape;659;p51">
            <a:extLst>
              <a:ext uri="{FF2B5EF4-FFF2-40B4-BE49-F238E27FC236}">
                <a16:creationId xmlns:a16="http://schemas.microsoft.com/office/drawing/2014/main" id="{796DE4EC-352F-40BF-B3A2-9B6B9B0707F5}"/>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1</a:t>
            </a:r>
            <a:endParaRPr lang="en-US" sz="1500" b="1"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0"/>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p>
            <a:pPr marL="0" lvl="0" indent="127000" algn="ctr" rtl="0">
              <a:spcBef>
                <a:spcPts val="0"/>
              </a:spcBef>
              <a:spcAft>
                <a:spcPts val="0"/>
              </a:spcAft>
              <a:buClr>
                <a:schemeClr val="dk1"/>
              </a:buClr>
              <a:buFont typeface="Arial"/>
              <a:buNone/>
            </a:pPr>
            <a:r>
              <a:rPr lang="vi-VN" sz="2800" b="1"/>
              <a:t>Bean Factory</a:t>
            </a:r>
            <a:endParaRPr/>
          </a:p>
        </p:txBody>
      </p:sp>
      <p:sp>
        <p:nvSpPr>
          <p:cNvPr id="629" name="Google Shape;629;p50"/>
          <p:cNvSpPr txBox="1">
            <a:spLocks noGrp="1"/>
          </p:cNvSpPr>
          <p:nvPr>
            <p:ph type="subTitle" idx="7"/>
          </p:nvPr>
        </p:nvSpPr>
        <p:spPr>
          <a:xfrm>
            <a:off x="1726004" y="1347728"/>
            <a:ext cx="6127911" cy="643200"/>
          </a:xfrm>
          <a:prstGeom prst="rect">
            <a:avLst/>
          </a:prstGeom>
        </p:spPr>
        <p:txBody>
          <a:bodyPr spcFirstLastPara="1" wrap="square" lIns="91425" tIns="91425" rIns="91425" bIns="91425" anchor="t" anchorCtr="0">
            <a:noAutofit/>
          </a:bodyPr>
          <a:lstStyle/>
          <a:p>
            <a:pPr marL="0" indent="0" algn="just"/>
            <a:r>
              <a:rPr lang="vi-VN" sz="1400"/>
              <a:t>Đây là container đơn giản nhất cung cấp hỗ trợ cơ bản cho DI và được xác định bởi giao diện org.springframework.beans.factory.BeanFactory. </a:t>
            </a:r>
            <a:endParaRPr lang="vi-VN" sz="1400" dirty="0"/>
          </a:p>
        </p:txBody>
      </p:sp>
      <p:grpSp>
        <p:nvGrpSpPr>
          <p:cNvPr id="636" name="Google Shape;636;p50"/>
          <p:cNvGrpSpPr/>
          <p:nvPr/>
        </p:nvGrpSpPr>
        <p:grpSpPr>
          <a:xfrm>
            <a:off x="1172883" y="2813873"/>
            <a:ext cx="354107" cy="355063"/>
            <a:chOff x="-28467625" y="2331750"/>
            <a:chExt cx="296150" cy="296950"/>
          </a:xfrm>
        </p:grpSpPr>
        <p:sp>
          <p:nvSpPr>
            <p:cNvPr id="637" name="Google Shape;637;p50"/>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50"/>
          <p:cNvGrpSpPr/>
          <p:nvPr/>
        </p:nvGrpSpPr>
        <p:grpSpPr>
          <a:xfrm>
            <a:off x="1195452" y="2089824"/>
            <a:ext cx="311749" cy="353210"/>
            <a:chOff x="-27710725" y="1959200"/>
            <a:chExt cx="260725" cy="295400"/>
          </a:xfrm>
        </p:grpSpPr>
        <p:sp>
          <p:nvSpPr>
            <p:cNvPr id="640" name="Google Shape;640;p50"/>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50"/>
          <p:cNvGrpSpPr/>
          <p:nvPr/>
        </p:nvGrpSpPr>
        <p:grpSpPr>
          <a:xfrm>
            <a:off x="1173317" y="1505320"/>
            <a:ext cx="356020" cy="230770"/>
            <a:chOff x="-27728850" y="2382950"/>
            <a:chExt cx="297750" cy="193000"/>
          </a:xfrm>
        </p:grpSpPr>
        <p:sp>
          <p:nvSpPr>
            <p:cNvPr id="643" name="Google Shape;643;p50"/>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TextBox 45">
            <a:extLst>
              <a:ext uri="{FF2B5EF4-FFF2-40B4-BE49-F238E27FC236}">
                <a16:creationId xmlns:a16="http://schemas.microsoft.com/office/drawing/2014/main" id="{412E7B63-70B9-4AAE-97B1-3E375D6EC8D1}"/>
              </a:ext>
            </a:extLst>
          </p:cNvPr>
          <p:cNvSpPr txBox="1"/>
          <p:nvPr/>
        </p:nvSpPr>
        <p:spPr>
          <a:xfrm>
            <a:off x="1745238" y="1910637"/>
            <a:ext cx="6065735" cy="738664"/>
          </a:xfrm>
          <a:prstGeom prst="rect">
            <a:avLst/>
          </a:prstGeom>
          <a:noFill/>
        </p:spPr>
        <p:txBody>
          <a:bodyPr wrap="square">
            <a:spAutoFit/>
          </a:bodyPr>
          <a:lstStyle/>
          <a:p>
            <a:pPr algn="just"/>
            <a:r>
              <a:rPr lang="vi-VN" sz="1400">
                <a:solidFill>
                  <a:schemeClr val="accent5">
                    <a:lumMod val="50000"/>
                  </a:schemeClr>
                </a:solidFill>
              </a:rPr>
              <a:t>BeanFactory và các giao diện có liên quan, như</a:t>
            </a:r>
            <a:r>
              <a:rPr lang="en-US" sz="1400">
                <a:solidFill>
                  <a:schemeClr val="accent5">
                    <a:lumMod val="50000"/>
                  </a:schemeClr>
                </a:solidFill>
              </a:rPr>
              <a:t> </a:t>
            </a:r>
            <a:r>
              <a:rPr lang="vi-VN" sz="1400">
                <a:solidFill>
                  <a:schemeClr val="accent5">
                    <a:lumMod val="50000"/>
                  </a:schemeClr>
                </a:solidFill>
              </a:rPr>
              <a:t>BeanFactoryAware, InitializingBean, DisposableBean vẫn còn tồn tại trong Spring vì mục đích tích hợp các framework bên thứ ba với Spring.</a:t>
            </a:r>
            <a:endParaRPr lang="vi-VN" sz="1400" dirty="0">
              <a:solidFill>
                <a:schemeClr val="accent5">
                  <a:lumMod val="50000"/>
                </a:schemeClr>
              </a:solidFill>
            </a:endParaRPr>
          </a:p>
        </p:txBody>
      </p:sp>
      <p:sp>
        <p:nvSpPr>
          <p:cNvPr id="57" name="TextBox 56">
            <a:extLst>
              <a:ext uri="{FF2B5EF4-FFF2-40B4-BE49-F238E27FC236}">
                <a16:creationId xmlns:a16="http://schemas.microsoft.com/office/drawing/2014/main" id="{54F35E91-129E-471F-BF06-80C14BD3AED9}"/>
              </a:ext>
            </a:extLst>
          </p:cNvPr>
          <p:cNvSpPr txBox="1"/>
          <p:nvPr/>
        </p:nvSpPr>
        <p:spPr>
          <a:xfrm>
            <a:off x="1454194" y="3548401"/>
            <a:ext cx="691276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US" sz="1600" dirty="0"/>
              <a:t>Resource resource = new </a:t>
            </a:r>
            <a:r>
              <a:rPr lang="en-US" sz="1600" dirty="0" err="1"/>
              <a:t>ClassPathResource</a:t>
            </a:r>
            <a:r>
              <a:rPr lang="en-US" sz="1600" dirty="0"/>
              <a:t>("applicationContext.xml");</a:t>
            </a:r>
          </a:p>
          <a:p>
            <a:pPr fontAlgn="base"/>
            <a:r>
              <a:rPr lang="en-US" sz="1600" dirty="0" err="1"/>
              <a:t>BeanFactory</a:t>
            </a:r>
            <a:r>
              <a:rPr lang="en-US" sz="1600" dirty="0"/>
              <a:t> factory = new </a:t>
            </a:r>
            <a:r>
              <a:rPr lang="en-US" sz="1600" dirty="0" err="1"/>
              <a:t>XmlBeanFactory</a:t>
            </a:r>
            <a:r>
              <a:rPr lang="en-US" sz="1600" dirty="0"/>
              <a:t>(resource);</a:t>
            </a:r>
          </a:p>
        </p:txBody>
      </p:sp>
      <p:sp>
        <p:nvSpPr>
          <p:cNvPr id="59" name="TextBox 58">
            <a:extLst>
              <a:ext uri="{FF2B5EF4-FFF2-40B4-BE49-F238E27FC236}">
                <a16:creationId xmlns:a16="http://schemas.microsoft.com/office/drawing/2014/main" id="{B2B22191-22B4-4BD1-A91B-2645CE992624}"/>
              </a:ext>
            </a:extLst>
          </p:cNvPr>
          <p:cNvSpPr txBox="1"/>
          <p:nvPr/>
        </p:nvSpPr>
        <p:spPr>
          <a:xfrm>
            <a:off x="1735762" y="2731286"/>
            <a:ext cx="6264622" cy="738664"/>
          </a:xfrm>
          <a:prstGeom prst="rect">
            <a:avLst/>
          </a:prstGeom>
          <a:noFill/>
        </p:spPr>
        <p:txBody>
          <a:bodyPr wrap="square">
            <a:spAutoFit/>
          </a:bodyPr>
          <a:lstStyle/>
          <a:p>
            <a:pPr algn="just" fontAlgn="base"/>
            <a:r>
              <a:rPr lang="vi-VN" sz="1400">
                <a:solidFill>
                  <a:schemeClr val="accent5">
                    <a:lumMod val="50000"/>
                  </a:schemeClr>
                </a:solidFill>
              </a:rPr>
              <a:t>XmlBeanFactory là lớp thực hiện cho giao diện BeanFactory. Để sử dụng BeanFactory, chúng ta cần phải tạo ra thể hiện của lớp XmlBeanFactory</a:t>
            </a:r>
            <a:r>
              <a:rPr lang="en-US" sz="1400">
                <a:solidFill>
                  <a:schemeClr val="accent5">
                    <a:lumMod val="50000"/>
                  </a:schemeClr>
                </a:solidFill>
              </a:rPr>
              <a:t> như dưới đây:</a:t>
            </a:r>
            <a:endParaRPr lang="en-US" sz="1400" dirty="0">
              <a:solidFill>
                <a:schemeClr val="accent5">
                  <a:lumMod val="50000"/>
                </a:schemeClr>
              </a:solidFill>
            </a:endParaRPr>
          </a:p>
        </p:txBody>
      </p:sp>
      <p:sp>
        <p:nvSpPr>
          <p:cNvPr id="17" name="Google Shape;659;p51">
            <a:extLst>
              <a:ext uri="{FF2B5EF4-FFF2-40B4-BE49-F238E27FC236}">
                <a16:creationId xmlns:a16="http://schemas.microsoft.com/office/drawing/2014/main" id="{9B582E37-27A2-458C-9610-D042A18F7F50}"/>
              </a:ext>
            </a:extLst>
          </p:cNvPr>
          <p:cNvSpPr txBox="1">
            <a:spLocks/>
          </p:cNvSpPr>
          <p:nvPr/>
        </p:nvSpPr>
        <p:spPr>
          <a:xfrm>
            <a:off x="8366315" y="4661795"/>
            <a:ext cx="465985"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t>10</a:t>
            </a:r>
            <a:endParaRPr lang="en-US" sz="15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57"/>
          <p:cNvSpPr/>
          <p:nvPr/>
        </p:nvSpPr>
        <p:spPr>
          <a:xfrm rot="16200000" flipH="1">
            <a:off x="1581160" y="1705665"/>
            <a:ext cx="210403" cy="407095"/>
          </a:xfrm>
          <a:prstGeom prst="round2SameRect">
            <a:avLst>
              <a:gd name="adj1" fmla="val 50000"/>
              <a:gd name="adj2" fmla="val 50000"/>
            </a:avLst>
          </a:pr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b="1"/>
              <a:t>ApplicationContext</a:t>
            </a:r>
            <a:endParaRPr/>
          </a:p>
        </p:txBody>
      </p:sp>
      <p:sp>
        <p:nvSpPr>
          <p:cNvPr id="1298" name="Google Shape;1298;p57"/>
          <p:cNvSpPr/>
          <p:nvPr/>
        </p:nvSpPr>
        <p:spPr>
          <a:xfrm rot="16200000" flipH="1">
            <a:off x="1537420" y="1671744"/>
            <a:ext cx="210403" cy="467827"/>
          </a:xfrm>
          <a:prstGeom prst="round2SameRect">
            <a:avLst>
              <a:gd name="adj1" fmla="val 50000"/>
              <a:gd name="adj2" fmla="val 50000"/>
            </a:avLst>
          </a:prstGeom>
          <a:noFill/>
          <a:ln w="28575" cap="flat" cmpd="sng">
            <a:solidFill>
              <a:srgbClr val="396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TextBox 33">
            <a:extLst>
              <a:ext uri="{FF2B5EF4-FFF2-40B4-BE49-F238E27FC236}">
                <a16:creationId xmlns:a16="http://schemas.microsoft.com/office/drawing/2014/main" id="{2899A765-75BF-437F-9299-F00915A7E839}"/>
              </a:ext>
            </a:extLst>
          </p:cNvPr>
          <p:cNvSpPr txBox="1"/>
          <p:nvPr/>
        </p:nvSpPr>
        <p:spPr>
          <a:xfrm>
            <a:off x="2042501" y="1513047"/>
            <a:ext cx="5496698" cy="954107"/>
          </a:xfrm>
          <a:prstGeom prst="rect">
            <a:avLst/>
          </a:prstGeom>
          <a:noFill/>
        </p:spPr>
        <p:txBody>
          <a:bodyPr wrap="square">
            <a:spAutoFit/>
          </a:bodyPr>
          <a:lstStyle/>
          <a:p>
            <a:pPr algn="just"/>
            <a:r>
              <a:rPr lang="vi-VN" sz="1400">
                <a:solidFill>
                  <a:schemeClr val="accent5">
                    <a:lumMod val="50000"/>
                  </a:schemeClr>
                </a:solidFill>
                <a:latin typeface="Nunito" pitchFamily="2" charset="0"/>
              </a:rPr>
              <a:t>ClassPathXmlApplicationContext là lớp thực hiện của giao diện</a:t>
            </a:r>
            <a:r>
              <a:rPr lang="en-US" sz="1400">
                <a:solidFill>
                  <a:schemeClr val="accent5">
                    <a:lumMod val="50000"/>
                  </a:schemeClr>
                </a:solidFill>
                <a:latin typeface="Nunito" pitchFamily="2" charset="0"/>
              </a:rPr>
              <a:t> </a:t>
            </a:r>
            <a:r>
              <a:rPr lang="vi-VN" sz="1400">
                <a:solidFill>
                  <a:schemeClr val="accent5">
                    <a:lumMod val="50000"/>
                  </a:schemeClr>
                </a:solidFill>
                <a:latin typeface="Nunito" pitchFamily="2" charset="0"/>
              </a:rPr>
              <a:t>ApplicationContext. Chúng ta cần phải tạo ra thể hiện của lớp ClassPathXmlApplicationContext để sử dụng ApplicationContext như dưới đây:</a:t>
            </a:r>
            <a:endParaRPr lang="vi-VN" sz="1400" dirty="0">
              <a:solidFill>
                <a:schemeClr val="accent5">
                  <a:lumMod val="50000"/>
                </a:schemeClr>
              </a:solidFill>
              <a:latin typeface="Nunito" pitchFamily="2" charset="0"/>
            </a:endParaRPr>
          </a:p>
        </p:txBody>
      </p:sp>
      <p:sp>
        <p:nvSpPr>
          <p:cNvPr id="35" name="TextBox 34">
            <a:extLst>
              <a:ext uri="{FF2B5EF4-FFF2-40B4-BE49-F238E27FC236}">
                <a16:creationId xmlns:a16="http://schemas.microsoft.com/office/drawing/2014/main" id="{BD42BBE3-CF18-402B-BE0B-081AF072416B}"/>
              </a:ext>
            </a:extLst>
          </p:cNvPr>
          <p:cNvSpPr txBox="1"/>
          <p:nvPr/>
        </p:nvSpPr>
        <p:spPr>
          <a:xfrm>
            <a:off x="2104576" y="2501785"/>
            <a:ext cx="5480988" cy="73866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fontAlgn="base"/>
            <a:r>
              <a:rPr lang="fr-FR" dirty="0" err="1"/>
              <a:t>ApplicationContext</a:t>
            </a:r>
            <a:r>
              <a:rPr lang="fr-FR" dirty="0"/>
              <a:t> </a:t>
            </a:r>
            <a:r>
              <a:rPr lang="fr-FR" dirty="0" err="1"/>
              <a:t>context</a:t>
            </a:r>
            <a:r>
              <a:rPr lang="fr-FR" dirty="0"/>
              <a:t> =   </a:t>
            </a:r>
          </a:p>
          <a:p>
            <a:pPr fontAlgn="base"/>
            <a:r>
              <a:rPr lang="fr-FR" dirty="0"/>
              <a:t>    new </a:t>
            </a:r>
            <a:r>
              <a:rPr lang="fr-FR" dirty="0" err="1"/>
              <a:t>ClassPathXmlApplicationContext</a:t>
            </a:r>
            <a:r>
              <a:rPr lang="fr-FR" dirty="0"/>
              <a:t>("applicationContext.xml");</a:t>
            </a:r>
          </a:p>
          <a:p>
            <a:endParaRPr lang="vi-VN" dirty="0"/>
          </a:p>
        </p:txBody>
      </p:sp>
      <p:sp>
        <p:nvSpPr>
          <p:cNvPr id="36" name="Google Shape;1284;p57">
            <a:extLst>
              <a:ext uri="{FF2B5EF4-FFF2-40B4-BE49-F238E27FC236}">
                <a16:creationId xmlns:a16="http://schemas.microsoft.com/office/drawing/2014/main" id="{C60ED006-61F4-4BB4-9D84-B7ACA02AC305}"/>
              </a:ext>
            </a:extLst>
          </p:cNvPr>
          <p:cNvSpPr/>
          <p:nvPr/>
        </p:nvSpPr>
        <p:spPr>
          <a:xfrm rot="16200000" flipH="1">
            <a:off x="1567786" y="3415669"/>
            <a:ext cx="210403" cy="407095"/>
          </a:xfrm>
          <a:prstGeom prst="round2SameRect">
            <a:avLst>
              <a:gd name="adj1" fmla="val 50000"/>
              <a:gd name="adj2" fmla="val 50000"/>
            </a:avLst>
          </a:prstGeom>
          <a:solidFill>
            <a:srgbClr val="91B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8;p57">
            <a:extLst>
              <a:ext uri="{FF2B5EF4-FFF2-40B4-BE49-F238E27FC236}">
                <a16:creationId xmlns:a16="http://schemas.microsoft.com/office/drawing/2014/main" id="{3FAF06D3-3F69-4ACA-9B60-0B434422B8CE}"/>
              </a:ext>
            </a:extLst>
          </p:cNvPr>
          <p:cNvSpPr/>
          <p:nvPr/>
        </p:nvSpPr>
        <p:spPr>
          <a:xfrm rot="16200000" flipH="1">
            <a:off x="1524046" y="3381748"/>
            <a:ext cx="210403" cy="467827"/>
          </a:xfrm>
          <a:prstGeom prst="round2SameRect">
            <a:avLst>
              <a:gd name="adj1" fmla="val 50000"/>
              <a:gd name="adj2" fmla="val 50000"/>
            </a:avLst>
          </a:prstGeom>
          <a:noFill/>
          <a:ln w="28575" cap="flat" cmpd="sng">
            <a:solidFill>
              <a:srgbClr val="396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TextBox 37">
            <a:extLst>
              <a:ext uri="{FF2B5EF4-FFF2-40B4-BE49-F238E27FC236}">
                <a16:creationId xmlns:a16="http://schemas.microsoft.com/office/drawing/2014/main" id="{38659670-9BF5-4202-8065-D5509BAFDEDD}"/>
              </a:ext>
            </a:extLst>
          </p:cNvPr>
          <p:cNvSpPr txBox="1"/>
          <p:nvPr/>
        </p:nvSpPr>
        <p:spPr>
          <a:xfrm>
            <a:off x="2042500" y="3409144"/>
            <a:ext cx="5543064" cy="738664"/>
          </a:xfrm>
          <a:prstGeom prst="rect">
            <a:avLst/>
          </a:prstGeom>
          <a:noFill/>
        </p:spPr>
        <p:txBody>
          <a:bodyPr wrap="square" rtlCol="0">
            <a:spAutoFit/>
          </a:bodyPr>
          <a:lstStyle/>
          <a:p>
            <a:pPr algn="just"/>
            <a:r>
              <a:rPr lang="vi-VN" dirty="0">
                <a:solidFill>
                  <a:schemeClr val="accent5">
                    <a:lumMod val="50000"/>
                  </a:schemeClr>
                </a:solidFill>
                <a:latin typeface="Nunito" pitchFamily="2" charset="0"/>
              </a:rPr>
              <a:t>Constructor của lớp ClassPathXmlApplicationContext nhận tham số truyền vào là một chuỗi, vì vậy chúng ta truyền tên của tập tin xml để tạo ra thể hiện của ApplicationContex</a:t>
            </a:r>
          </a:p>
        </p:txBody>
      </p:sp>
      <p:sp>
        <p:nvSpPr>
          <p:cNvPr id="10" name="Google Shape;659;p51">
            <a:extLst>
              <a:ext uri="{FF2B5EF4-FFF2-40B4-BE49-F238E27FC236}">
                <a16:creationId xmlns:a16="http://schemas.microsoft.com/office/drawing/2014/main" id="{D3507846-7961-41CE-B852-C62678796F33}"/>
              </a:ext>
            </a:extLst>
          </p:cNvPr>
          <p:cNvSpPr txBox="1">
            <a:spLocks/>
          </p:cNvSpPr>
          <p:nvPr/>
        </p:nvSpPr>
        <p:spPr>
          <a:xfrm>
            <a:off x="8366315" y="4661795"/>
            <a:ext cx="526165"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t>11</a:t>
            </a:r>
            <a:endParaRPr lang="en-US" sz="15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79"/>
          <p:cNvSpPr txBox="1">
            <a:spLocks noGrp="1"/>
          </p:cNvSpPr>
          <p:nvPr>
            <p:ph type="subTitle" idx="1"/>
          </p:nvPr>
        </p:nvSpPr>
        <p:spPr>
          <a:xfrm>
            <a:off x="840025" y="1881475"/>
            <a:ext cx="7464000" cy="903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Font typeface="Arial"/>
              <a:buNone/>
            </a:pPr>
            <a:r>
              <a:rPr lang="en" sz="2800" dirty="0"/>
              <a:t>Do you have any questions?</a:t>
            </a:r>
            <a:endParaRPr sz="2800" dirty="0"/>
          </a:p>
        </p:txBody>
      </p:sp>
      <p:sp>
        <p:nvSpPr>
          <p:cNvPr id="1927" name="Google Shape;1927;p79"/>
          <p:cNvSpPr txBox="1">
            <a:spLocks noGrp="1"/>
          </p:cNvSpPr>
          <p:nvPr>
            <p:ph type="title"/>
          </p:nvPr>
        </p:nvSpPr>
        <p:spPr>
          <a:xfrm>
            <a:off x="1797696" y="901975"/>
            <a:ext cx="5548500" cy="90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5400" dirty="0"/>
              <a:t>Thank You</a:t>
            </a:r>
            <a:endParaRPr sz="5400" dirty="0"/>
          </a:p>
        </p:txBody>
      </p:sp>
      <p:sp>
        <p:nvSpPr>
          <p:cNvPr id="1929" name="Google Shape;1929;p79"/>
          <p:cNvSpPr/>
          <p:nvPr/>
        </p:nvSpPr>
        <p:spPr>
          <a:xfrm>
            <a:off x="3699439" y="293932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9"/>
          <p:cNvSpPr/>
          <p:nvPr/>
        </p:nvSpPr>
        <p:spPr>
          <a:xfrm>
            <a:off x="5035202" y="2976078"/>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79"/>
          <p:cNvGrpSpPr/>
          <p:nvPr/>
        </p:nvGrpSpPr>
        <p:grpSpPr>
          <a:xfrm>
            <a:off x="4367304" y="2939265"/>
            <a:ext cx="407432" cy="407391"/>
            <a:chOff x="812101" y="2571761"/>
            <a:chExt cx="417066" cy="417024"/>
          </a:xfrm>
        </p:grpSpPr>
        <p:sp>
          <p:nvSpPr>
            <p:cNvPr id="1932" name="Google Shape;1932;p79"/>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9"/>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9"/>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9"/>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691680" y="3435846"/>
            <a:ext cx="5904656" cy="129614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12" name="Google Shape;659;p51">
            <a:extLst>
              <a:ext uri="{FF2B5EF4-FFF2-40B4-BE49-F238E27FC236}">
                <a16:creationId xmlns:a16="http://schemas.microsoft.com/office/drawing/2014/main" id="{E5EB0F0F-426F-4742-A2DB-B85777D8E441}"/>
              </a:ext>
            </a:extLst>
          </p:cNvPr>
          <p:cNvSpPr txBox="1">
            <a:spLocks/>
          </p:cNvSpPr>
          <p:nvPr/>
        </p:nvSpPr>
        <p:spPr>
          <a:xfrm>
            <a:off x="8366315" y="4661795"/>
            <a:ext cx="454157"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t>12</a:t>
            </a:r>
            <a:endParaRPr lang="en-US" sz="15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69"/>
          <p:cNvSpPr/>
          <p:nvPr/>
        </p:nvSpPr>
        <p:spPr>
          <a:xfrm>
            <a:off x="6634450" y="2093100"/>
            <a:ext cx="1719300" cy="171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9"/>
          <p:cNvSpPr/>
          <p:nvPr/>
        </p:nvSpPr>
        <p:spPr>
          <a:xfrm>
            <a:off x="4679500" y="2093100"/>
            <a:ext cx="1719300" cy="1719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9"/>
          <p:cNvSpPr/>
          <p:nvPr/>
        </p:nvSpPr>
        <p:spPr>
          <a:xfrm>
            <a:off x="2724550" y="2093100"/>
            <a:ext cx="1719300" cy="171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9"/>
          <p:cNvSpPr/>
          <p:nvPr/>
        </p:nvSpPr>
        <p:spPr>
          <a:xfrm>
            <a:off x="769600" y="2093100"/>
            <a:ext cx="1719300" cy="1719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9"/>
          <p:cNvSpPr txBox="1">
            <a:spLocks noGrp="1"/>
          </p:cNvSpPr>
          <p:nvPr>
            <p:ph type="title"/>
          </p:nvPr>
        </p:nvSpPr>
        <p:spPr>
          <a:xfrm>
            <a:off x="183550" y="62502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Nhóm</a:t>
            </a:r>
            <a:endParaRPr/>
          </a:p>
        </p:txBody>
      </p:sp>
      <p:sp>
        <p:nvSpPr>
          <p:cNvPr id="1672" name="Google Shape;1672;p69"/>
          <p:cNvSpPr txBox="1">
            <a:spLocks noGrp="1"/>
          </p:cNvSpPr>
          <p:nvPr>
            <p:ph type="subTitle" idx="1"/>
          </p:nvPr>
        </p:nvSpPr>
        <p:spPr>
          <a:xfrm>
            <a:off x="2785056" y="2319273"/>
            <a:ext cx="1598213" cy="4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pitchFamily="2" charset="0"/>
              </a:rPr>
              <a:t>Nguyễn Trung Thành</a:t>
            </a:r>
            <a:endParaRPr>
              <a:latin typeface="Nunito" pitchFamily="2" charset="0"/>
            </a:endParaRPr>
          </a:p>
        </p:txBody>
      </p:sp>
      <p:sp>
        <p:nvSpPr>
          <p:cNvPr id="1673" name="Google Shape;1673;p69"/>
          <p:cNvSpPr txBox="1">
            <a:spLocks noGrp="1"/>
          </p:cNvSpPr>
          <p:nvPr>
            <p:ph type="subTitle" idx="2"/>
          </p:nvPr>
        </p:nvSpPr>
        <p:spPr>
          <a:xfrm>
            <a:off x="4875795" y="2454075"/>
            <a:ext cx="1326696" cy="4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pitchFamily="2" charset="0"/>
              </a:rPr>
              <a:t>Lê Ngọc Huy</a:t>
            </a:r>
            <a:endParaRPr>
              <a:latin typeface="Nunito" pitchFamily="2" charset="0"/>
            </a:endParaRPr>
          </a:p>
        </p:txBody>
      </p:sp>
      <p:sp>
        <p:nvSpPr>
          <p:cNvPr id="1674" name="Google Shape;1674;p69"/>
          <p:cNvSpPr txBox="1">
            <a:spLocks noGrp="1"/>
          </p:cNvSpPr>
          <p:nvPr>
            <p:ph type="subTitle" idx="3"/>
          </p:nvPr>
        </p:nvSpPr>
        <p:spPr>
          <a:xfrm>
            <a:off x="991550" y="2454075"/>
            <a:ext cx="1348202" cy="4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pitchFamily="2" charset="0"/>
              </a:rPr>
              <a:t>Ma Thanh Hoàng</a:t>
            </a:r>
            <a:endParaRPr>
              <a:latin typeface="Nunito" pitchFamily="2" charset="0"/>
            </a:endParaRPr>
          </a:p>
        </p:txBody>
      </p:sp>
      <p:sp>
        <p:nvSpPr>
          <p:cNvPr id="1675" name="Google Shape;1675;p69"/>
          <p:cNvSpPr txBox="1">
            <a:spLocks noGrp="1"/>
          </p:cNvSpPr>
          <p:nvPr>
            <p:ph type="subTitle" idx="4"/>
          </p:nvPr>
        </p:nvSpPr>
        <p:spPr>
          <a:xfrm>
            <a:off x="6827628" y="2440120"/>
            <a:ext cx="1296012" cy="4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pitchFamily="2" charset="0"/>
              </a:rPr>
              <a:t>Cao Minh Bình</a:t>
            </a:r>
            <a:endParaRPr>
              <a:latin typeface="Nunito" pitchFamily="2" charset="0"/>
            </a:endParaRPr>
          </a:p>
        </p:txBody>
      </p:sp>
      <p:sp>
        <p:nvSpPr>
          <p:cNvPr id="1676" name="Google Shape;1676;p69"/>
          <p:cNvSpPr txBox="1">
            <a:spLocks noGrp="1"/>
          </p:cNvSpPr>
          <p:nvPr>
            <p:ph type="subTitle" idx="5"/>
          </p:nvPr>
        </p:nvSpPr>
        <p:spPr>
          <a:xfrm>
            <a:off x="2838569" y="3027176"/>
            <a:ext cx="1544700" cy="37859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Thành viên</a:t>
            </a:r>
            <a:endParaRPr/>
          </a:p>
        </p:txBody>
      </p:sp>
      <p:sp>
        <p:nvSpPr>
          <p:cNvPr id="1678" name="Google Shape;1678;p69"/>
          <p:cNvSpPr txBox="1">
            <a:spLocks noGrp="1"/>
          </p:cNvSpPr>
          <p:nvPr>
            <p:ph type="subTitle" idx="7"/>
          </p:nvPr>
        </p:nvSpPr>
        <p:spPr>
          <a:xfrm>
            <a:off x="856854" y="3043874"/>
            <a:ext cx="1544700" cy="606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Nhóm trưởng</a:t>
            </a:r>
            <a:endParaRPr/>
          </a:p>
        </p:txBody>
      </p:sp>
      <p:grpSp>
        <p:nvGrpSpPr>
          <p:cNvPr id="1680" name="Google Shape;1680;p69"/>
          <p:cNvGrpSpPr/>
          <p:nvPr/>
        </p:nvGrpSpPr>
        <p:grpSpPr>
          <a:xfrm>
            <a:off x="5206743" y="1679800"/>
            <a:ext cx="664800" cy="664800"/>
            <a:chOff x="4161793" y="1451200"/>
            <a:chExt cx="664800" cy="664800"/>
          </a:xfrm>
        </p:grpSpPr>
        <p:sp>
          <p:nvSpPr>
            <p:cNvPr id="1681" name="Google Shape;1681;p69"/>
            <p:cNvSpPr/>
            <p:nvPr/>
          </p:nvSpPr>
          <p:spPr>
            <a:xfrm>
              <a:off x="4161793" y="1451200"/>
              <a:ext cx="664800" cy="664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2" name="Google Shape;1682;p69"/>
            <p:cNvGrpSpPr/>
            <p:nvPr/>
          </p:nvGrpSpPr>
          <p:grpSpPr>
            <a:xfrm>
              <a:off x="4328861" y="1618210"/>
              <a:ext cx="333505" cy="330613"/>
              <a:chOff x="-22859750" y="2335900"/>
              <a:chExt cx="296950" cy="294375"/>
            </a:xfrm>
          </p:grpSpPr>
          <p:sp>
            <p:nvSpPr>
              <p:cNvPr id="1683" name="Google Shape;1683;p69"/>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9"/>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9"/>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6" name="Google Shape;1686;p69"/>
          <p:cNvGrpSpPr/>
          <p:nvPr/>
        </p:nvGrpSpPr>
        <p:grpSpPr>
          <a:xfrm>
            <a:off x="1296850" y="1679800"/>
            <a:ext cx="664800" cy="664800"/>
            <a:chOff x="1191725" y="1451200"/>
            <a:chExt cx="664800" cy="664800"/>
          </a:xfrm>
        </p:grpSpPr>
        <p:sp>
          <p:nvSpPr>
            <p:cNvPr id="1687" name="Google Shape;1687;p69"/>
            <p:cNvSpPr/>
            <p:nvPr/>
          </p:nvSpPr>
          <p:spPr>
            <a:xfrm>
              <a:off x="1191725" y="1451200"/>
              <a:ext cx="664800" cy="664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9"/>
            <p:cNvSpPr/>
            <p:nvPr/>
          </p:nvSpPr>
          <p:spPr>
            <a:xfrm>
              <a:off x="1358211" y="1589021"/>
              <a:ext cx="331736" cy="333505"/>
            </a:xfrm>
            <a:custGeom>
              <a:avLst/>
              <a:gdLst/>
              <a:ahLst/>
              <a:cxnLst/>
              <a:rect l="l" t="t" r="r" b="b"/>
              <a:pathLst>
                <a:path w="11815" h="11878" extrusionOk="0">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69"/>
          <p:cNvGrpSpPr/>
          <p:nvPr/>
        </p:nvGrpSpPr>
        <p:grpSpPr>
          <a:xfrm>
            <a:off x="7161701" y="1679800"/>
            <a:ext cx="664800" cy="664800"/>
            <a:chOff x="5646826" y="1451200"/>
            <a:chExt cx="664800" cy="664800"/>
          </a:xfrm>
        </p:grpSpPr>
        <p:sp>
          <p:nvSpPr>
            <p:cNvPr id="1690" name="Google Shape;1690;p69"/>
            <p:cNvSpPr/>
            <p:nvPr/>
          </p:nvSpPr>
          <p:spPr>
            <a:xfrm>
              <a:off x="5646826" y="1451200"/>
              <a:ext cx="664800" cy="66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69"/>
            <p:cNvGrpSpPr/>
            <p:nvPr/>
          </p:nvGrpSpPr>
          <p:grpSpPr>
            <a:xfrm>
              <a:off x="5852829" y="1616764"/>
              <a:ext cx="253905" cy="333505"/>
              <a:chOff x="-23177950" y="2340425"/>
              <a:chExt cx="226075" cy="296950"/>
            </a:xfrm>
          </p:grpSpPr>
          <p:sp>
            <p:nvSpPr>
              <p:cNvPr id="1692" name="Google Shape;1692;p69"/>
              <p:cNvSpPr/>
              <p:nvPr/>
            </p:nvSpPr>
            <p:spPr>
              <a:xfrm>
                <a:off x="-23177950" y="2340425"/>
                <a:ext cx="226075" cy="296950"/>
              </a:xfrm>
              <a:custGeom>
                <a:avLst/>
                <a:gdLst/>
                <a:ahLst/>
                <a:cxnLst/>
                <a:rect l="l" t="t" r="r" b="b"/>
                <a:pathLst>
                  <a:path w="9043" h="11878" extrusionOk="0">
                    <a:moveTo>
                      <a:pt x="1418" y="693"/>
                    </a:moveTo>
                    <a:lnTo>
                      <a:pt x="1418" y="1449"/>
                    </a:lnTo>
                    <a:cubicBezTo>
                      <a:pt x="1418" y="2048"/>
                      <a:pt x="1891" y="2457"/>
                      <a:pt x="2426" y="2457"/>
                    </a:cubicBezTo>
                    <a:lnTo>
                      <a:pt x="2804" y="2457"/>
                    </a:lnTo>
                    <a:cubicBezTo>
                      <a:pt x="2899" y="2457"/>
                      <a:pt x="2993" y="2426"/>
                      <a:pt x="3057" y="2300"/>
                    </a:cubicBezTo>
                    <a:cubicBezTo>
                      <a:pt x="3340" y="1953"/>
                      <a:pt x="3750" y="1764"/>
                      <a:pt x="4159" y="1764"/>
                    </a:cubicBezTo>
                    <a:cubicBezTo>
                      <a:pt x="6459" y="1764"/>
                      <a:pt x="8349" y="3623"/>
                      <a:pt x="8349" y="5923"/>
                    </a:cubicBezTo>
                    <a:cubicBezTo>
                      <a:pt x="8349" y="8254"/>
                      <a:pt x="6491" y="10113"/>
                      <a:pt x="4159" y="10113"/>
                    </a:cubicBezTo>
                    <a:cubicBezTo>
                      <a:pt x="3750" y="10113"/>
                      <a:pt x="3340" y="9924"/>
                      <a:pt x="3057" y="9578"/>
                    </a:cubicBezTo>
                    <a:cubicBezTo>
                      <a:pt x="2993" y="9483"/>
                      <a:pt x="2899" y="9389"/>
                      <a:pt x="2804" y="9389"/>
                    </a:cubicBezTo>
                    <a:lnTo>
                      <a:pt x="2426" y="9389"/>
                    </a:lnTo>
                    <a:cubicBezTo>
                      <a:pt x="1859" y="9389"/>
                      <a:pt x="1418" y="9861"/>
                      <a:pt x="1418" y="10428"/>
                    </a:cubicBezTo>
                    <a:lnTo>
                      <a:pt x="1418" y="11153"/>
                    </a:lnTo>
                    <a:lnTo>
                      <a:pt x="694" y="11153"/>
                    </a:lnTo>
                    <a:lnTo>
                      <a:pt x="694" y="10428"/>
                    </a:lnTo>
                    <a:cubicBezTo>
                      <a:pt x="694" y="9483"/>
                      <a:pt x="1481" y="8695"/>
                      <a:pt x="2426" y="8695"/>
                    </a:cubicBezTo>
                    <a:lnTo>
                      <a:pt x="2489" y="8695"/>
                    </a:lnTo>
                    <a:cubicBezTo>
                      <a:pt x="2647" y="8695"/>
                      <a:pt x="2804" y="8569"/>
                      <a:pt x="2836" y="8412"/>
                    </a:cubicBezTo>
                    <a:cubicBezTo>
                      <a:pt x="2962" y="7782"/>
                      <a:pt x="3529" y="7309"/>
                      <a:pt x="4222" y="7309"/>
                    </a:cubicBezTo>
                    <a:cubicBezTo>
                      <a:pt x="4947" y="7309"/>
                      <a:pt x="5577" y="6679"/>
                      <a:pt x="5577" y="5923"/>
                    </a:cubicBezTo>
                    <a:cubicBezTo>
                      <a:pt x="5577" y="5198"/>
                      <a:pt x="4947" y="4568"/>
                      <a:pt x="4222" y="4568"/>
                    </a:cubicBezTo>
                    <a:cubicBezTo>
                      <a:pt x="3529" y="4568"/>
                      <a:pt x="2993" y="4096"/>
                      <a:pt x="2836" y="3466"/>
                    </a:cubicBezTo>
                    <a:cubicBezTo>
                      <a:pt x="2804" y="3308"/>
                      <a:pt x="2678" y="3182"/>
                      <a:pt x="2489" y="3182"/>
                    </a:cubicBezTo>
                    <a:lnTo>
                      <a:pt x="2426" y="3182"/>
                    </a:lnTo>
                    <a:cubicBezTo>
                      <a:pt x="1481" y="3182"/>
                      <a:pt x="694" y="2394"/>
                      <a:pt x="694" y="1449"/>
                    </a:cubicBezTo>
                    <a:lnTo>
                      <a:pt x="694" y="693"/>
                    </a:lnTo>
                    <a:close/>
                    <a:moveTo>
                      <a:pt x="347" y="0"/>
                    </a:moveTo>
                    <a:cubicBezTo>
                      <a:pt x="158" y="0"/>
                      <a:pt x="1" y="158"/>
                      <a:pt x="1" y="347"/>
                    </a:cubicBezTo>
                    <a:lnTo>
                      <a:pt x="1" y="1449"/>
                    </a:lnTo>
                    <a:cubicBezTo>
                      <a:pt x="1" y="2710"/>
                      <a:pt x="977" y="3749"/>
                      <a:pt x="2206" y="3844"/>
                    </a:cubicBezTo>
                    <a:cubicBezTo>
                      <a:pt x="2489" y="4694"/>
                      <a:pt x="3277" y="5261"/>
                      <a:pt x="4159" y="5261"/>
                    </a:cubicBezTo>
                    <a:cubicBezTo>
                      <a:pt x="4569" y="5261"/>
                      <a:pt x="4884" y="5576"/>
                      <a:pt x="4884" y="5986"/>
                    </a:cubicBezTo>
                    <a:cubicBezTo>
                      <a:pt x="4884" y="6364"/>
                      <a:pt x="4569" y="6679"/>
                      <a:pt x="4159" y="6679"/>
                    </a:cubicBezTo>
                    <a:cubicBezTo>
                      <a:pt x="3277" y="6679"/>
                      <a:pt x="2489" y="7278"/>
                      <a:pt x="2206" y="8097"/>
                    </a:cubicBezTo>
                    <a:cubicBezTo>
                      <a:pt x="977" y="8223"/>
                      <a:pt x="1" y="9263"/>
                      <a:pt x="1" y="10523"/>
                    </a:cubicBezTo>
                    <a:lnTo>
                      <a:pt x="1" y="11531"/>
                    </a:lnTo>
                    <a:cubicBezTo>
                      <a:pt x="1" y="11720"/>
                      <a:pt x="158" y="11877"/>
                      <a:pt x="347" y="11877"/>
                    </a:cubicBezTo>
                    <a:lnTo>
                      <a:pt x="1733" y="11877"/>
                    </a:lnTo>
                    <a:cubicBezTo>
                      <a:pt x="1922" y="11877"/>
                      <a:pt x="2080" y="11720"/>
                      <a:pt x="2080" y="11531"/>
                    </a:cubicBezTo>
                    <a:lnTo>
                      <a:pt x="2080" y="10523"/>
                    </a:lnTo>
                    <a:cubicBezTo>
                      <a:pt x="2080" y="10302"/>
                      <a:pt x="2237" y="10145"/>
                      <a:pt x="2426" y="10145"/>
                    </a:cubicBezTo>
                    <a:lnTo>
                      <a:pt x="2647" y="10145"/>
                    </a:lnTo>
                    <a:cubicBezTo>
                      <a:pt x="3025" y="10586"/>
                      <a:pt x="3592" y="10869"/>
                      <a:pt x="4159" y="10869"/>
                    </a:cubicBezTo>
                    <a:cubicBezTo>
                      <a:pt x="6837" y="10869"/>
                      <a:pt x="9011" y="8695"/>
                      <a:pt x="9011" y="6018"/>
                    </a:cubicBezTo>
                    <a:cubicBezTo>
                      <a:pt x="9042" y="3277"/>
                      <a:pt x="6837" y="1103"/>
                      <a:pt x="4159" y="1103"/>
                    </a:cubicBezTo>
                    <a:cubicBezTo>
                      <a:pt x="3592" y="1103"/>
                      <a:pt x="3025" y="1323"/>
                      <a:pt x="2647" y="1796"/>
                    </a:cubicBezTo>
                    <a:lnTo>
                      <a:pt x="2426" y="1796"/>
                    </a:lnTo>
                    <a:cubicBezTo>
                      <a:pt x="2237" y="1796"/>
                      <a:pt x="2080" y="1638"/>
                      <a:pt x="2080" y="1449"/>
                    </a:cubicBezTo>
                    <a:lnTo>
                      <a:pt x="2080" y="347"/>
                    </a:lnTo>
                    <a:cubicBezTo>
                      <a:pt x="2080" y="158"/>
                      <a:pt x="1922" y="0"/>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9"/>
              <p:cNvSpPr/>
              <p:nvPr/>
            </p:nvSpPr>
            <p:spPr>
              <a:xfrm>
                <a:off x="-23081850" y="2425475"/>
                <a:ext cx="96100" cy="151250"/>
              </a:xfrm>
              <a:custGeom>
                <a:avLst/>
                <a:gdLst/>
                <a:ahLst/>
                <a:cxnLst/>
                <a:rect l="l" t="t" r="r" b="b"/>
                <a:pathLst>
                  <a:path w="3844" h="6050" extrusionOk="0">
                    <a:moveTo>
                      <a:pt x="2568" y="1"/>
                    </a:moveTo>
                    <a:cubicBezTo>
                      <a:pt x="2481" y="1"/>
                      <a:pt x="2395" y="32"/>
                      <a:pt x="2332" y="95"/>
                    </a:cubicBezTo>
                    <a:cubicBezTo>
                      <a:pt x="2205" y="221"/>
                      <a:pt x="2205" y="442"/>
                      <a:pt x="2332" y="568"/>
                    </a:cubicBezTo>
                    <a:cubicBezTo>
                      <a:pt x="2867" y="1072"/>
                      <a:pt x="3151" y="1796"/>
                      <a:pt x="3151" y="2553"/>
                    </a:cubicBezTo>
                    <a:cubicBezTo>
                      <a:pt x="3151" y="3277"/>
                      <a:pt x="2899" y="3970"/>
                      <a:pt x="2332" y="4506"/>
                    </a:cubicBezTo>
                    <a:cubicBezTo>
                      <a:pt x="1827" y="5010"/>
                      <a:pt x="1134" y="5325"/>
                      <a:pt x="378" y="5325"/>
                    </a:cubicBezTo>
                    <a:cubicBezTo>
                      <a:pt x="189" y="5325"/>
                      <a:pt x="0" y="5482"/>
                      <a:pt x="0" y="5703"/>
                    </a:cubicBezTo>
                    <a:cubicBezTo>
                      <a:pt x="0" y="5892"/>
                      <a:pt x="189" y="6050"/>
                      <a:pt x="378" y="6050"/>
                    </a:cubicBezTo>
                    <a:cubicBezTo>
                      <a:pt x="1292" y="6050"/>
                      <a:pt x="2174" y="5703"/>
                      <a:pt x="2804" y="5010"/>
                    </a:cubicBezTo>
                    <a:cubicBezTo>
                      <a:pt x="3466" y="4348"/>
                      <a:pt x="3844" y="3498"/>
                      <a:pt x="3844" y="2584"/>
                    </a:cubicBezTo>
                    <a:cubicBezTo>
                      <a:pt x="3844" y="1670"/>
                      <a:pt x="3434" y="757"/>
                      <a:pt x="2804" y="95"/>
                    </a:cubicBezTo>
                    <a:cubicBezTo>
                      <a:pt x="2741" y="32"/>
                      <a:pt x="2654" y="1"/>
                      <a:pt x="25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4" name="Google Shape;1694;p69"/>
          <p:cNvGrpSpPr/>
          <p:nvPr/>
        </p:nvGrpSpPr>
        <p:grpSpPr>
          <a:xfrm>
            <a:off x="3251796" y="1679800"/>
            <a:ext cx="664800" cy="664800"/>
            <a:chOff x="2676759" y="1451200"/>
            <a:chExt cx="664800" cy="664800"/>
          </a:xfrm>
        </p:grpSpPr>
        <p:sp>
          <p:nvSpPr>
            <p:cNvPr id="1695" name="Google Shape;1695;p69"/>
            <p:cNvSpPr/>
            <p:nvPr/>
          </p:nvSpPr>
          <p:spPr>
            <a:xfrm>
              <a:off x="2676759" y="1451200"/>
              <a:ext cx="664800" cy="66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6" name="Google Shape;1696;p69"/>
            <p:cNvGrpSpPr/>
            <p:nvPr/>
          </p:nvGrpSpPr>
          <p:grpSpPr>
            <a:xfrm>
              <a:off x="2843359" y="1617190"/>
              <a:ext cx="332634" cy="332634"/>
              <a:chOff x="-23229150" y="2710600"/>
              <a:chExt cx="296175" cy="296175"/>
            </a:xfrm>
          </p:grpSpPr>
          <p:sp>
            <p:nvSpPr>
              <p:cNvPr id="1697" name="Google Shape;1697;p69"/>
              <p:cNvSpPr/>
              <p:nvPr/>
            </p:nvSpPr>
            <p:spPr>
              <a:xfrm>
                <a:off x="-23177150" y="2727925"/>
                <a:ext cx="191400" cy="258375"/>
              </a:xfrm>
              <a:custGeom>
                <a:avLst/>
                <a:gdLst/>
                <a:ahLst/>
                <a:cxnLst/>
                <a:rect l="l" t="t" r="r" b="b"/>
                <a:pathLst>
                  <a:path w="7656" h="10335" extrusionOk="0">
                    <a:moveTo>
                      <a:pt x="3812" y="725"/>
                    </a:moveTo>
                    <a:cubicBezTo>
                      <a:pt x="4033" y="725"/>
                      <a:pt x="4190" y="883"/>
                      <a:pt x="4190" y="1072"/>
                    </a:cubicBezTo>
                    <a:lnTo>
                      <a:pt x="4190" y="1418"/>
                    </a:lnTo>
                    <a:lnTo>
                      <a:pt x="3466" y="1418"/>
                    </a:lnTo>
                    <a:lnTo>
                      <a:pt x="3466" y="1072"/>
                    </a:lnTo>
                    <a:cubicBezTo>
                      <a:pt x="3466" y="883"/>
                      <a:pt x="3623" y="725"/>
                      <a:pt x="3812" y="725"/>
                    </a:cubicBezTo>
                    <a:close/>
                    <a:moveTo>
                      <a:pt x="6238" y="1387"/>
                    </a:moveTo>
                    <a:cubicBezTo>
                      <a:pt x="6648" y="1418"/>
                      <a:pt x="6931" y="1702"/>
                      <a:pt x="6931" y="2111"/>
                    </a:cubicBezTo>
                    <a:cubicBezTo>
                      <a:pt x="6931" y="2206"/>
                      <a:pt x="6900" y="2363"/>
                      <a:pt x="6805" y="2458"/>
                    </a:cubicBezTo>
                    <a:cubicBezTo>
                      <a:pt x="6585" y="2206"/>
                      <a:pt x="6238" y="2111"/>
                      <a:pt x="5860" y="2111"/>
                    </a:cubicBezTo>
                    <a:lnTo>
                      <a:pt x="4852" y="2111"/>
                    </a:lnTo>
                    <a:lnTo>
                      <a:pt x="4852" y="1387"/>
                    </a:lnTo>
                    <a:close/>
                    <a:moveTo>
                      <a:pt x="2804" y="1418"/>
                    </a:moveTo>
                    <a:lnTo>
                      <a:pt x="2804" y="2143"/>
                    </a:lnTo>
                    <a:lnTo>
                      <a:pt x="1796" y="2143"/>
                    </a:lnTo>
                    <a:cubicBezTo>
                      <a:pt x="1418" y="2143"/>
                      <a:pt x="1071" y="2300"/>
                      <a:pt x="851" y="2489"/>
                    </a:cubicBezTo>
                    <a:cubicBezTo>
                      <a:pt x="756" y="2363"/>
                      <a:pt x="725" y="2269"/>
                      <a:pt x="725" y="2143"/>
                    </a:cubicBezTo>
                    <a:cubicBezTo>
                      <a:pt x="725" y="1702"/>
                      <a:pt x="1040" y="1418"/>
                      <a:pt x="1418" y="1418"/>
                    </a:cubicBezTo>
                    <a:close/>
                    <a:moveTo>
                      <a:pt x="4190" y="2111"/>
                    </a:moveTo>
                    <a:lnTo>
                      <a:pt x="4190" y="2804"/>
                    </a:lnTo>
                    <a:lnTo>
                      <a:pt x="3466" y="2804"/>
                    </a:lnTo>
                    <a:lnTo>
                      <a:pt x="3466" y="2111"/>
                    </a:lnTo>
                    <a:close/>
                    <a:moveTo>
                      <a:pt x="2772" y="2773"/>
                    </a:moveTo>
                    <a:lnTo>
                      <a:pt x="2772" y="3466"/>
                    </a:lnTo>
                    <a:lnTo>
                      <a:pt x="2079" y="3466"/>
                    </a:lnTo>
                    <a:cubicBezTo>
                      <a:pt x="1733" y="3466"/>
                      <a:pt x="1386" y="3624"/>
                      <a:pt x="1134" y="3844"/>
                    </a:cubicBezTo>
                    <a:cubicBezTo>
                      <a:pt x="1071" y="3718"/>
                      <a:pt x="1040" y="3592"/>
                      <a:pt x="1040" y="3466"/>
                    </a:cubicBezTo>
                    <a:cubicBezTo>
                      <a:pt x="1040" y="3088"/>
                      <a:pt x="1355" y="2773"/>
                      <a:pt x="1733" y="2773"/>
                    </a:cubicBezTo>
                    <a:close/>
                    <a:moveTo>
                      <a:pt x="5860" y="2804"/>
                    </a:moveTo>
                    <a:cubicBezTo>
                      <a:pt x="6270" y="2804"/>
                      <a:pt x="6585" y="3119"/>
                      <a:pt x="6585" y="3529"/>
                    </a:cubicBezTo>
                    <a:cubicBezTo>
                      <a:pt x="6585" y="3624"/>
                      <a:pt x="6553" y="3781"/>
                      <a:pt x="6459" y="3876"/>
                    </a:cubicBezTo>
                    <a:cubicBezTo>
                      <a:pt x="6270" y="3624"/>
                      <a:pt x="5923" y="3466"/>
                      <a:pt x="5576" y="3466"/>
                    </a:cubicBezTo>
                    <a:lnTo>
                      <a:pt x="4852" y="3466"/>
                    </a:lnTo>
                    <a:lnTo>
                      <a:pt x="4852" y="2804"/>
                    </a:lnTo>
                    <a:close/>
                    <a:moveTo>
                      <a:pt x="4190" y="3466"/>
                    </a:moveTo>
                    <a:lnTo>
                      <a:pt x="4190" y="4191"/>
                    </a:lnTo>
                    <a:lnTo>
                      <a:pt x="3466" y="4191"/>
                    </a:lnTo>
                    <a:lnTo>
                      <a:pt x="3466" y="3466"/>
                    </a:lnTo>
                    <a:close/>
                    <a:moveTo>
                      <a:pt x="4190" y="4884"/>
                    </a:moveTo>
                    <a:lnTo>
                      <a:pt x="4190" y="5608"/>
                    </a:lnTo>
                    <a:lnTo>
                      <a:pt x="3466" y="5608"/>
                    </a:lnTo>
                    <a:lnTo>
                      <a:pt x="3466" y="4884"/>
                    </a:lnTo>
                    <a:close/>
                    <a:moveTo>
                      <a:pt x="4190" y="6270"/>
                    </a:moveTo>
                    <a:lnTo>
                      <a:pt x="4190" y="7152"/>
                    </a:lnTo>
                    <a:lnTo>
                      <a:pt x="4190" y="7310"/>
                    </a:lnTo>
                    <a:cubicBezTo>
                      <a:pt x="4190" y="7499"/>
                      <a:pt x="4033" y="7656"/>
                      <a:pt x="3812" y="7656"/>
                    </a:cubicBezTo>
                    <a:cubicBezTo>
                      <a:pt x="3623" y="7656"/>
                      <a:pt x="3466" y="7499"/>
                      <a:pt x="3466" y="7310"/>
                    </a:cubicBezTo>
                    <a:lnTo>
                      <a:pt x="3466" y="7152"/>
                    </a:lnTo>
                    <a:lnTo>
                      <a:pt x="3466" y="6270"/>
                    </a:lnTo>
                    <a:close/>
                    <a:moveTo>
                      <a:pt x="5923" y="7656"/>
                    </a:moveTo>
                    <a:cubicBezTo>
                      <a:pt x="6112" y="7656"/>
                      <a:pt x="6270" y="7814"/>
                      <a:pt x="6270" y="8003"/>
                    </a:cubicBezTo>
                    <a:cubicBezTo>
                      <a:pt x="6270" y="8192"/>
                      <a:pt x="6144" y="8286"/>
                      <a:pt x="5986" y="8318"/>
                    </a:cubicBezTo>
                    <a:cubicBezTo>
                      <a:pt x="5734" y="8412"/>
                      <a:pt x="5450" y="8475"/>
                      <a:pt x="5198" y="8633"/>
                    </a:cubicBezTo>
                    <a:cubicBezTo>
                      <a:pt x="4789" y="8885"/>
                      <a:pt x="4411" y="9200"/>
                      <a:pt x="4096" y="9578"/>
                    </a:cubicBezTo>
                    <a:cubicBezTo>
                      <a:pt x="4064" y="9609"/>
                      <a:pt x="3938" y="9735"/>
                      <a:pt x="3812" y="9735"/>
                    </a:cubicBezTo>
                    <a:cubicBezTo>
                      <a:pt x="3655" y="9735"/>
                      <a:pt x="3592" y="9672"/>
                      <a:pt x="3560" y="9578"/>
                    </a:cubicBezTo>
                    <a:cubicBezTo>
                      <a:pt x="3088" y="8948"/>
                      <a:pt x="2426" y="8507"/>
                      <a:pt x="1670" y="8349"/>
                    </a:cubicBezTo>
                    <a:cubicBezTo>
                      <a:pt x="1544" y="8318"/>
                      <a:pt x="1386" y="8192"/>
                      <a:pt x="1386" y="8003"/>
                    </a:cubicBezTo>
                    <a:cubicBezTo>
                      <a:pt x="1386" y="7814"/>
                      <a:pt x="1544" y="7656"/>
                      <a:pt x="1733" y="7656"/>
                    </a:cubicBezTo>
                    <a:lnTo>
                      <a:pt x="2835" y="7656"/>
                    </a:lnTo>
                    <a:cubicBezTo>
                      <a:pt x="2993" y="8034"/>
                      <a:pt x="3371" y="8349"/>
                      <a:pt x="3844" y="8349"/>
                    </a:cubicBezTo>
                    <a:cubicBezTo>
                      <a:pt x="4316" y="8349"/>
                      <a:pt x="4663" y="8097"/>
                      <a:pt x="4820" y="7656"/>
                    </a:cubicBezTo>
                    <a:close/>
                    <a:moveTo>
                      <a:pt x="3812" y="0"/>
                    </a:moveTo>
                    <a:cubicBezTo>
                      <a:pt x="3371" y="0"/>
                      <a:pt x="2993" y="284"/>
                      <a:pt x="2835" y="725"/>
                    </a:cubicBezTo>
                    <a:lnTo>
                      <a:pt x="1386" y="725"/>
                    </a:lnTo>
                    <a:cubicBezTo>
                      <a:pt x="630" y="725"/>
                      <a:pt x="0" y="1355"/>
                      <a:pt x="0" y="2111"/>
                    </a:cubicBezTo>
                    <a:cubicBezTo>
                      <a:pt x="0" y="2489"/>
                      <a:pt x="158" y="2804"/>
                      <a:pt x="410" y="3088"/>
                    </a:cubicBezTo>
                    <a:cubicBezTo>
                      <a:pt x="378" y="3214"/>
                      <a:pt x="315" y="3340"/>
                      <a:pt x="315" y="3466"/>
                    </a:cubicBezTo>
                    <a:cubicBezTo>
                      <a:pt x="315" y="3876"/>
                      <a:pt x="473" y="4191"/>
                      <a:pt x="725" y="4474"/>
                    </a:cubicBezTo>
                    <a:cubicBezTo>
                      <a:pt x="693" y="4569"/>
                      <a:pt x="630" y="4726"/>
                      <a:pt x="630" y="4852"/>
                    </a:cubicBezTo>
                    <a:cubicBezTo>
                      <a:pt x="630" y="5608"/>
                      <a:pt x="1260" y="6238"/>
                      <a:pt x="2016" y="6238"/>
                    </a:cubicBezTo>
                    <a:cubicBezTo>
                      <a:pt x="2205" y="6238"/>
                      <a:pt x="2363" y="6081"/>
                      <a:pt x="2363" y="5892"/>
                    </a:cubicBezTo>
                    <a:cubicBezTo>
                      <a:pt x="2363" y="5671"/>
                      <a:pt x="2205" y="5514"/>
                      <a:pt x="2016" y="5514"/>
                    </a:cubicBezTo>
                    <a:cubicBezTo>
                      <a:pt x="1638" y="5514"/>
                      <a:pt x="1323" y="5199"/>
                      <a:pt x="1323" y="4821"/>
                    </a:cubicBezTo>
                    <a:cubicBezTo>
                      <a:pt x="1323" y="4411"/>
                      <a:pt x="1638" y="4096"/>
                      <a:pt x="2016" y="4096"/>
                    </a:cubicBezTo>
                    <a:lnTo>
                      <a:pt x="2741" y="4096"/>
                    </a:lnTo>
                    <a:lnTo>
                      <a:pt x="2741" y="6869"/>
                    </a:lnTo>
                    <a:lnTo>
                      <a:pt x="1701" y="6869"/>
                    </a:lnTo>
                    <a:cubicBezTo>
                      <a:pt x="1103" y="6869"/>
                      <a:pt x="693" y="7341"/>
                      <a:pt x="693" y="7877"/>
                    </a:cubicBezTo>
                    <a:cubicBezTo>
                      <a:pt x="693" y="8349"/>
                      <a:pt x="1008" y="8759"/>
                      <a:pt x="1481" y="8916"/>
                    </a:cubicBezTo>
                    <a:cubicBezTo>
                      <a:pt x="2048" y="9074"/>
                      <a:pt x="2615" y="9420"/>
                      <a:pt x="2961" y="9893"/>
                    </a:cubicBezTo>
                    <a:cubicBezTo>
                      <a:pt x="3151" y="10177"/>
                      <a:pt x="3466" y="10334"/>
                      <a:pt x="3781" y="10334"/>
                    </a:cubicBezTo>
                    <a:cubicBezTo>
                      <a:pt x="4096" y="10334"/>
                      <a:pt x="4411" y="10177"/>
                      <a:pt x="4631" y="9924"/>
                    </a:cubicBezTo>
                    <a:cubicBezTo>
                      <a:pt x="4852" y="9609"/>
                      <a:pt x="5135" y="9389"/>
                      <a:pt x="5482" y="9168"/>
                    </a:cubicBezTo>
                    <a:cubicBezTo>
                      <a:pt x="5671" y="9074"/>
                      <a:pt x="5891" y="8979"/>
                      <a:pt x="6112" y="8948"/>
                    </a:cubicBezTo>
                    <a:cubicBezTo>
                      <a:pt x="6585" y="8822"/>
                      <a:pt x="6900" y="8444"/>
                      <a:pt x="6900" y="7971"/>
                    </a:cubicBezTo>
                    <a:cubicBezTo>
                      <a:pt x="6900" y="7373"/>
                      <a:pt x="6427" y="6932"/>
                      <a:pt x="5891" y="6932"/>
                    </a:cubicBezTo>
                    <a:lnTo>
                      <a:pt x="4852" y="6932"/>
                    </a:lnTo>
                    <a:lnTo>
                      <a:pt x="4852" y="4191"/>
                    </a:lnTo>
                    <a:lnTo>
                      <a:pt x="5576" y="4191"/>
                    </a:lnTo>
                    <a:cubicBezTo>
                      <a:pt x="5954" y="4191"/>
                      <a:pt x="6270" y="4506"/>
                      <a:pt x="6270" y="4884"/>
                    </a:cubicBezTo>
                    <a:cubicBezTo>
                      <a:pt x="6270" y="5293"/>
                      <a:pt x="5954" y="5608"/>
                      <a:pt x="5576" y="5608"/>
                    </a:cubicBezTo>
                    <a:cubicBezTo>
                      <a:pt x="5356" y="5608"/>
                      <a:pt x="5198" y="5766"/>
                      <a:pt x="5198" y="5955"/>
                    </a:cubicBezTo>
                    <a:cubicBezTo>
                      <a:pt x="5198" y="6144"/>
                      <a:pt x="5356" y="6301"/>
                      <a:pt x="5576" y="6301"/>
                    </a:cubicBezTo>
                    <a:cubicBezTo>
                      <a:pt x="6301" y="6301"/>
                      <a:pt x="6931" y="5671"/>
                      <a:pt x="6931" y="4915"/>
                    </a:cubicBezTo>
                    <a:cubicBezTo>
                      <a:pt x="6931" y="4758"/>
                      <a:pt x="6900" y="4663"/>
                      <a:pt x="6868" y="4537"/>
                    </a:cubicBezTo>
                    <a:cubicBezTo>
                      <a:pt x="7152" y="4254"/>
                      <a:pt x="7246" y="3939"/>
                      <a:pt x="7246" y="3561"/>
                    </a:cubicBezTo>
                    <a:cubicBezTo>
                      <a:pt x="7246" y="3403"/>
                      <a:pt x="7215" y="3277"/>
                      <a:pt x="7183" y="3151"/>
                    </a:cubicBezTo>
                    <a:cubicBezTo>
                      <a:pt x="7498" y="2836"/>
                      <a:pt x="7656" y="2489"/>
                      <a:pt x="7656" y="2111"/>
                    </a:cubicBezTo>
                    <a:cubicBezTo>
                      <a:pt x="7656" y="1355"/>
                      <a:pt x="7026" y="725"/>
                      <a:pt x="6270" y="725"/>
                    </a:cubicBezTo>
                    <a:lnTo>
                      <a:pt x="4820" y="725"/>
                    </a:lnTo>
                    <a:cubicBezTo>
                      <a:pt x="4663" y="316"/>
                      <a:pt x="4285" y="0"/>
                      <a:pt x="3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9"/>
              <p:cNvSpPr/>
              <p:nvPr/>
            </p:nvSpPr>
            <p:spPr>
              <a:xfrm>
                <a:off x="-23229150" y="2710600"/>
                <a:ext cx="296175" cy="296175"/>
              </a:xfrm>
              <a:custGeom>
                <a:avLst/>
                <a:gdLst/>
                <a:ahLst/>
                <a:cxnLst/>
                <a:rect l="l" t="t" r="r" b="b"/>
                <a:pathLst>
                  <a:path w="11847" h="11847" extrusionOk="0">
                    <a:moveTo>
                      <a:pt x="10775" y="693"/>
                    </a:moveTo>
                    <a:cubicBezTo>
                      <a:pt x="10996" y="693"/>
                      <a:pt x="11153" y="851"/>
                      <a:pt x="11153" y="1072"/>
                    </a:cubicBezTo>
                    <a:lnTo>
                      <a:pt x="11153" y="10775"/>
                    </a:lnTo>
                    <a:cubicBezTo>
                      <a:pt x="11153" y="10996"/>
                      <a:pt x="10996" y="11153"/>
                      <a:pt x="10775" y="11153"/>
                    </a:cubicBezTo>
                    <a:lnTo>
                      <a:pt x="1072" y="11153"/>
                    </a:lnTo>
                    <a:cubicBezTo>
                      <a:pt x="851" y="11153"/>
                      <a:pt x="694" y="10996"/>
                      <a:pt x="694" y="10775"/>
                    </a:cubicBezTo>
                    <a:lnTo>
                      <a:pt x="694" y="1072"/>
                    </a:lnTo>
                    <a:cubicBezTo>
                      <a:pt x="694" y="851"/>
                      <a:pt x="851" y="693"/>
                      <a:pt x="1072" y="693"/>
                    </a:cubicBezTo>
                    <a:close/>
                    <a:moveTo>
                      <a:pt x="1072" y="0"/>
                    </a:moveTo>
                    <a:cubicBezTo>
                      <a:pt x="473" y="0"/>
                      <a:pt x="1" y="473"/>
                      <a:pt x="1" y="1072"/>
                    </a:cubicBezTo>
                    <a:lnTo>
                      <a:pt x="1" y="10775"/>
                    </a:lnTo>
                    <a:cubicBezTo>
                      <a:pt x="1" y="11374"/>
                      <a:pt x="473" y="11846"/>
                      <a:pt x="1072" y="11846"/>
                    </a:cubicBezTo>
                    <a:lnTo>
                      <a:pt x="10807" y="11846"/>
                    </a:lnTo>
                    <a:cubicBezTo>
                      <a:pt x="11374" y="11846"/>
                      <a:pt x="11847" y="11374"/>
                      <a:pt x="11847" y="10775"/>
                    </a:cubicBezTo>
                    <a:lnTo>
                      <a:pt x="11847" y="1072"/>
                    </a:lnTo>
                    <a:cubicBezTo>
                      <a:pt x="11847" y="473"/>
                      <a:pt x="11342" y="0"/>
                      <a:pt x="10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1676;p69">
            <a:extLst>
              <a:ext uri="{FF2B5EF4-FFF2-40B4-BE49-F238E27FC236}">
                <a16:creationId xmlns:a16="http://schemas.microsoft.com/office/drawing/2014/main" id="{AC0608B3-BE7F-4100-A611-E7199414783C}"/>
              </a:ext>
            </a:extLst>
          </p:cNvPr>
          <p:cNvSpPr txBox="1">
            <a:spLocks/>
          </p:cNvSpPr>
          <p:nvPr/>
        </p:nvSpPr>
        <p:spPr>
          <a:xfrm>
            <a:off x="4766793" y="3057248"/>
            <a:ext cx="1544700" cy="378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a:buNone/>
              <a:defRPr sz="1400" b="0" i="0" u="none" strike="noStrike" cap="none">
                <a:solidFill>
                  <a:schemeClr val="accent2"/>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0" indent="0">
              <a:spcAft>
                <a:spcPts val="1600"/>
              </a:spcAft>
            </a:pPr>
            <a:r>
              <a:rPr lang="en-US"/>
              <a:t>Thành viên</a:t>
            </a:r>
          </a:p>
        </p:txBody>
      </p:sp>
      <p:sp>
        <p:nvSpPr>
          <p:cNvPr id="40" name="Google Shape;1676;p69">
            <a:extLst>
              <a:ext uri="{FF2B5EF4-FFF2-40B4-BE49-F238E27FC236}">
                <a16:creationId xmlns:a16="http://schemas.microsoft.com/office/drawing/2014/main" id="{1E6B842D-A31E-4A2D-9A25-065E24D01431}"/>
              </a:ext>
            </a:extLst>
          </p:cNvPr>
          <p:cNvSpPr txBox="1">
            <a:spLocks/>
          </p:cNvSpPr>
          <p:nvPr/>
        </p:nvSpPr>
        <p:spPr>
          <a:xfrm>
            <a:off x="6703284" y="3009790"/>
            <a:ext cx="1544700" cy="378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a:buNone/>
              <a:defRPr sz="1400" b="0" i="0" u="none" strike="noStrike" cap="none">
                <a:solidFill>
                  <a:schemeClr val="accent2"/>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0" indent="0">
              <a:spcAft>
                <a:spcPts val="1600"/>
              </a:spcAft>
            </a:pPr>
            <a:r>
              <a:rPr lang="en-US"/>
              <a:t>Thành viên</a:t>
            </a:r>
          </a:p>
        </p:txBody>
      </p:sp>
      <p:sp>
        <p:nvSpPr>
          <p:cNvPr id="41" name="Google Shape;659;p51">
            <a:extLst>
              <a:ext uri="{FF2B5EF4-FFF2-40B4-BE49-F238E27FC236}">
                <a16:creationId xmlns:a16="http://schemas.microsoft.com/office/drawing/2014/main" id="{0309E3F6-5B35-4C56-AE7A-2D8C6C42F3DE}"/>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2</a:t>
            </a:r>
            <a:endParaRPr lang="en-US" sz="15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7"/>
          <p:cNvSpPr/>
          <p:nvPr/>
        </p:nvSpPr>
        <p:spPr>
          <a:xfrm>
            <a:off x="4727860" y="1598925"/>
            <a:ext cx="1225500" cy="1225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txBox="1">
            <a:spLocks noGrp="1"/>
          </p:cNvSpPr>
          <p:nvPr>
            <p:ph type="title" idx="15"/>
          </p:nvPr>
        </p:nvSpPr>
        <p:spPr>
          <a:xfrm>
            <a:off x="311700" y="44710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Nunito" pitchFamily="2" charset="0"/>
                <a:ea typeface="Montserrat"/>
                <a:cs typeface="Montserrat"/>
              </a:rPr>
              <a:t>Nội dung</a:t>
            </a:r>
            <a:endParaRPr sz="3600" b="1" dirty="0">
              <a:latin typeface="Nunito" pitchFamily="2" charset="0"/>
              <a:ea typeface="Montserrat"/>
              <a:cs typeface="Montserrat"/>
              <a:sym typeface="Montserrat"/>
            </a:endParaRPr>
          </a:p>
        </p:txBody>
      </p:sp>
      <p:sp>
        <p:nvSpPr>
          <p:cNvPr id="591" name="Google Shape;591;p47"/>
          <p:cNvSpPr/>
          <p:nvPr/>
        </p:nvSpPr>
        <p:spPr>
          <a:xfrm>
            <a:off x="3959250" y="3058835"/>
            <a:ext cx="1225500" cy="1225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3190585" y="1598925"/>
            <a:ext cx="1225500" cy="1225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txBox="1">
            <a:spLocks noGrp="1"/>
          </p:cNvSpPr>
          <p:nvPr>
            <p:ph type="title" idx="7"/>
          </p:nvPr>
        </p:nvSpPr>
        <p:spPr>
          <a:xfrm>
            <a:off x="4757113" y="1838768"/>
            <a:ext cx="1167000" cy="7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94" name="Google Shape;594;p47"/>
          <p:cNvSpPr txBox="1">
            <a:spLocks noGrp="1"/>
          </p:cNvSpPr>
          <p:nvPr>
            <p:ph type="title" idx="8"/>
          </p:nvPr>
        </p:nvSpPr>
        <p:spPr>
          <a:xfrm>
            <a:off x="3988528" y="3298632"/>
            <a:ext cx="1167000" cy="7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95" name="Google Shape;595;p47"/>
          <p:cNvSpPr txBox="1">
            <a:spLocks noGrp="1"/>
          </p:cNvSpPr>
          <p:nvPr>
            <p:ph type="title"/>
          </p:nvPr>
        </p:nvSpPr>
        <p:spPr>
          <a:xfrm>
            <a:off x="3219813" y="1838722"/>
            <a:ext cx="1167000" cy="7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96" name="Google Shape;596;p47"/>
          <p:cNvSpPr txBox="1">
            <a:spLocks noGrp="1"/>
          </p:cNvSpPr>
          <p:nvPr>
            <p:ph type="subTitle" idx="1"/>
          </p:nvPr>
        </p:nvSpPr>
        <p:spPr>
          <a:xfrm>
            <a:off x="664309" y="1789263"/>
            <a:ext cx="23247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Giới thiệu</a:t>
            </a:r>
            <a:endParaRPr dirty="0"/>
          </a:p>
        </p:txBody>
      </p:sp>
      <p:sp>
        <p:nvSpPr>
          <p:cNvPr id="600" name="Google Shape;600;p47"/>
          <p:cNvSpPr txBox="1">
            <a:spLocks noGrp="1"/>
          </p:cNvSpPr>
          <p:nvPr>
            <p:ph type="subTitle" idx="5"/>
          </p:nvPr>
        </p:nvSpPr>
        <p:spPr>
          <a:xfrm>
            <a:off x="3169320" y="4317532"/>
            <a:ext cx="2461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t>IoC Container</a:t>
            </a:r>
            <a:endParaRPr dirty="0"/>
          </a:p>
        </p:txBody>
      </p:sp>
      <p:sp>
        <p:nvSpPr>
          <p:cNvPr id="22" name="Google Shape;602;p47"/>
          <p:cNvSpPr txBox="1">
            <a:spLocks noGrp="1"/>
          </p:cNvSpPr>
          <p:nvPr>
            <p:ph type="subTitle" idx="9"/>
          </p:nvPr>
        </p:nvSpPr>
        <p:spPr>
          <a:xfrm>
            <a:off x="6084168" y="1707654"/>
            <a:ext cx="2664296" cy="572700"/>
          </a:xfrm>
          <a:prstGeom prst="rect">
            <a:avLst/>
          </a:prstGeom>
        </p:spPr>
        <p:txBody>
          <a:bodyPr spcFirstLastPara="1" wrap="square" lIns="91425" tIns="91425" rIns="91425" bIns="91425" anchor="t" anchorCtr="0">
            <a:noAutofit/>
          </a:bodyPr>
          <a:lstStyle/>
          <a:p>
            <a:pPr marL="0" lvl="0" indent="0"/>
            <a:r>
              <a:rPr lang="vi-VN" dirty="0"/>
              <a:t>Các modul của Spring framework</a:t>
            </a:r>
            <a:endParaRPr dirty="0"/>
          </a:p>
        </p:txBody>
      </p:sp>
      <p:sp>
        <p:nvSpPr>
          <p:cNvPr id="12" name="Google Shape;659;p51">
            <a:extLst>
              <a:ext uri="{FF2B5EF4-FFF2-40B4-BE49-F238E27FC236}">
                <a16:creationId xmlns:a16="http://schemas.microsoft.com/office/drawing/2014/main" id="{D28B00C0-13F2-4359-A112-0CFF8E030302}"/>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t>3</a:t>
            </a:r>
            <a:endParaRPr lang="en-US" sz="15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3"/>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Nunito" pitchFamily="2" charset="0"/>
                <a:cs typeface="Poppins" panose="00000500000000000000" pitchFamily="2" charset="0"/>
              </a:rPr>
              <a:t>Giới thiệu</a:t>
            </a:r>
            <a:endParaRPr>
              <a:latin typeface="Nunito" pitchFamily="2" charset="0"/>
            </a:endParaRPr>
          </a:p>
        </p:txBody>
      </p:sp>
      <p:sp>
        <p:nvSpPr>
          <p:cNvPr id="1037" name="Google Shape;1037;p53"/>
          <p:cNvSpPr txBox="1"/>
          <p:nvPr/>
        </p:nvSpPr>
        <p:spPr>
          <a:xfrm>
            <a:off x="234669" y="2857421"/>
            <a:ext cx="2726250" cy="602100"/>
          </a:xfrm>
          <a:prstGeom prst="rect">
            <a:avLst/>
          </a:prstGeom>
          <a:noFill/>
          <a:ln>
            <a:noFill/>
          </a:ln>
        </p:spPr>
        <p:txBody>
          <a:bodyPr spcFirstLastPara="1" wrap="square" lIns="91425" tIns="91425" rIns="91425" bIns="91425" anchor="ctr" anchorCtr="0">
            <a:noAutofit/>
          </a:bodyPr>
          <a:lstStyle/>
          <a:p>
            <a:pPr algn="just"/>
            <a:r>
              <a:rPr lang="vi-VN" sz="1400">
                <a:solidFill>
                  <a:schemeClr val="accent5">
                    <a:lumMod val="50000"/>
                  </a:schemeClr>
                </a:solidFill>
                <a:latin typeface="Nunito" pitchFamily="2" charset="0"/>
              </a:rPr>
              <a:t>Spring là một mã nguồn mở, được phát triển, chia sẻ và có cộng đồng người dùng rất l</a:t>
            </a:r>
            <a:r>
              <a:rPr lang="en-US" sz="1400">
                <a:solidFill>
                  <a:schemeClr val="accent5">
                    <a:lumMod val="50000"/>
                  </a:schemeClr>
                </a:solidFill>
                <a:latin typeface="Nunito" pitchFamily="2" charset="0"/>
              </a:rPr>
              <a:t>ớn</a:t>
            </a:r>
            <a:endParaRPr lang="vi-VN" sz="1400" dirty="0">
              <a:solidFill>
                <a:schemeClr val="accent5">
                  <a:lumMod val="50000"/>
                </a:schemeClr>
              </a:solidFill>
              <a:latin typeface="Nunito" pitchFamily="2" charset="0"/>
            </a:endParaRPr>
          </a:p>
        </p:txBody>
      </p:sp>
      <p:sp>
        <p:nvSpPr>
          <p:cNvPr id="1038" name="Google Shape;1038;p53"/>
          <p:cNvSpPr txBox="1"/>
          <p:nvPr/>
        </p:nvSpPr>
        <p:spPr>
          <a:xfrm>
            <a:off x="134412" y="1147869"/>
            <a:ext cx="3612619" cy="1327350"/>
          </a:xfrm>
          <a:prstGeom prst="rect">
            <a:avLst/>
          </a:prstGeom>
          <a:noFill/>
          <a:ln>
            <a:noFill/>
          </a:ln>
        </p:spPr>
        <p:txBody>
          <a:bodyPr spcFirstLastPara="1" wrap="square" lIns="91425" tIns="91425" rIns="91425" bIns="91425" anchor="ctr" anchorCtr="0">
            <a:noAutofit/>
          </a:bodyPr>
          <a:lstStyle/>
          <a:p>
            <a:pPr algn="just"/>
            <a:r>
              <a:rPr lang="vi-VN" sz="1400">
                <a:solidFill>
                  <a:schemeClr val="accent5">
                    <a:lumMod val="50000"/>
                  </a:schemeClr>
                </a:solidFill>
                <a:latin typeface="Nunito" pitchFamily="2" charset="0"/>
              </a:rPr>
              <a:t>Spring là một Framework phát triển các ứng dụng Java được sử dụng bởi hàng triệu lập trình viên. Nó giúp tạo các ứng dụng có hiệu năng cao, dễ kiểm thử, sử dụng lại code…</a:t>
            </a:r>
            <a:endParaRPr lang="vi-VN" sz="1400" dirty="0">
              <a:solidFill>
                <a:schemeClr val="accent5">
                  <a:lumMod val="50000"/>
                </a:schemeClr>
              </a:solidFill>
              <a:latin typeface="Nunito" pitchFamily="2" charset="0"/>
            </a:endParaRPr>
          </a:p>
        </p:txBody>
      </p:sp>
      <p:sp>
        <p:nvSpPr>
          <p:cNvPr id="1039" name="Google Shape;1039;p53"/>
          <p:cNvSpPr txBox="1"/>
          <p:nvPr/>
        </p:nvSpPr>
        <p:spPr>
          <a:xfrm>
            <a:off x="6108409" y="2082847"/>
            <a:ext cx="2641026" cy="602100"/>
          </a:xfrm>
          <a:prstGeom prst="rect">
            <a:avLst/>
          </a:prstGeom>
          <a:noFill/>
          <a:ln>
            <a:noFill/>
          </a:ln>
        </p:spPr>
        <p:txBody>
          <a:bodyPr spcFirstLastPara="1" wrap="square" lIns="91425" tIns="91425" rIns="91425" bIns="91425" anchor="ctr" anchorCtr="0">
            <a:noAutofit/>
          </a:bodyPr>
          <a:lstStyle/>
          <a:p>
            <a:pPr algn="just"/>
            <a:r>
              <a:rPr lang="vi-VN" sz="1400" b="0" i="0">
                <a:solidFill>
                  <a:schemeClr val="accent5">
                    <a:lumMod val="50000"/>
                  </a:schemeClr>
                </a:solidFill>
                <a:effectLst/>
                <a:latin typeface="Nunito" pitchFamily="2" charset="0"/>
              </a:rPr>
              <a:t>Những tính năng cốt lõi của Spring có thể được sử dụng để phát triển Java Desktop, ứng dụng mobile, Java Web. </a:t>
            </a:r>
            <a:endParaRPr lang="en-US" sz="1400">
              <a:solidFill>
                <a:schemeClr val="accent5">
                  <a:lumMod val="50000"/>
                </a:schemeClr>
              </a:solidFill>
              <a:latin typeface="Nunito" pitchFamily="2" charset="0"/>
            </a:endParaRPr>
          </a:p>
        </p:txBody>
      </p:sp>
      <p:grpSp>
        <p:nvGrpSpPr>
          <p:cNvPr id="1040" name="Google Shape;1040;p53"/>
          <p:cNvGrpSpPr/>
          <p:nvPr/>
        </p:nvGrpSpPr>
        <p:grpSpPr>
          <a:xfrm>
            <a:off x="3563415" y="1335202"/>
            <a:ext cx="2017180" cy="2824953"/>
            <a:chOff x="5334138" y="3587286"/>
            <a:chExt cx="566433" cy="793236"/>
          </a:xfrm>
        </p:grpSpPr>
        <p:sp>
          <p:nvSpPr>
            <p:cNvPr id="1041" name="Google Shape;1041;p53"/>
            <p:cNvSpPr/>
            <p:nvPr/>
          </p:nvSpPr>
          <p:spPr>
            <a:xfrm>
              <a:off x="5474754" y="3587286"/>
              <a:ext cx="285200" cy="198743"/>
            </a:xfrm>
            <a:custGeom>
              <a:avLst/>
              <a:gdLst/>
              <a:ahLst/>
              <a:cxnLst/>
              <a:rect l="l" t="t" r="r" b="b"/>
              <a:pathLst>
                <a:path w="11285" h="7864" extrusionOk="0">
                  <a:moveTo>
                    <a:pt x="5640" y="0"/>
                  </a:moveTo>
                  <a:cubicBezTo>
                    <a:pt x="5640" y="0"/>
                    <a:pt x="2812" y="3547"/>
                    <a:pt x="0" y="7863"/>
                  </a:cubicBezTo>
                  <a:lnTo>
                    <a:pt x="11285" y="7863"/>
                  </a:lnTo>
                  <a:cubicBezTo>
                    <a:pt x="8468" y="3547"/>
                    <a:pt x="5640" y="0"/>
                    <a:pt x="5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5364161" y="3785408"/>
              <a:ext cx="506511" cy="198718"/>
            </a:xfrm>
            <a:custGeom>
              <a:avLst/>
              <a:gdLst/>
              <a:ahLst/>
              <a:cxnLst/>
              <a:rect l="l" t="t" r="r" b="b"/>
              <a:pathLst>
                <a:path w="20042" h="7863" extrusionOk="0">
                  <a:moveTo>
                    <a:pt x="4376" y="0"/>
                  </a:moveTo>
                  <a:cubicBezTo>
                    <a:pt x="2714" y="2545"/>
                    <a:pt x="1063" y="5356"/>
                    <a:pt x="0" y="7863"/>
                  </a:cubicBezTo>
                  <a:lnTo>
                    <a:pt x="20042" y="7863"/>
                  </a:lnTo>
                  <a:cubicBezTo>
                    <a:pt x="18974" y="5356"/>
                    <a:pt x="17323" y="2545"/>
                    <a:pt x="15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5334138" y="3983505"/>
              <a:ext cx="566433" cy="198895"/>
            </a:xfrm>
            <a:custGeom>
              <a:avLst/>
              <a:gdLst/>
              <a:ahLst/>
              <a:cxnLst/>
              <a:rect l="l" t="t" r="r" b="b"/>
              <a:pathLst>
                <a:path w="22413" h="7870" extrusionOk="0">
                  <a:moveTo>
                    <a:pt x="1188" y="1"/>
                  </a:moveTo>
                  <a:cubicBezTo>
                    <a:pt x="458" y="1712"/>
                    <a:pt x="1" y="3276"/>
                    <a:pt x="1" y="4524"/>
                  </a:cubicBezTo>
                  <a:cubicBezTo>
                    <a:pt x="1" y="5657"/>
                    <a:pt x="170" y="6785"/>
                    <a:pt x="507" y="7869"/>
                  </a:cubicBezTo>
                  <a:lnTo>
                    <a:pt x="21905" y="7869"/>
                  </a:lnTo>
                  <a:cubicBezTo>
                    <a:pt x="22243" y="6785"/>
                    <a:pt x="22412" y="5657"/>
                    <a:pt x="22412" y="4524"/>
                  </a:cubicBezTo>
                  <a:cubicBezTo>
                    <a:pt x="22412" y="3276"/>
                    <a:pt x="21955" y="1706"/>
                    <a:pt x="21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5346951" y="4181779"/>
              <a:ext cx="540806" cy="198743"/>
            </a:xfrm>
            <a:custGeom>
              <a:avLst/>
              <a:gdLst/>
              <a:ahLst/>
              <a:cxnLst/>
              <a:rect l="l" t="t" r="r" b="b"/>
              <a:pathLst>
                <a:path w="21399" h="7864" extrusionOk="0">
                  <a:moveTo>
                    <a:pt x="0" y="0"/>
                  </a:moveTo>
                  <a:cubicBezTo>
                    <a:pt x="1466" y="4675"/>
                    <a:pt x="5798" y="7863"/>
                    <a:pt x="10702" y="7863"/>
                  </a:cubicBezTo>
                  <a:cubicBezTo>
                    <a:pt x="15601" y="7863"/>
                    <a:pt x="19938" y="4675"/>
                    <a:pt x="21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3"/>
          <p:cNvGrpSpPr/>
          <p:nvPr/>
        </p:nvGrpSpPr>
        <p:grpSpPr>
          <a:xfrm>
            <a:off x="4426952" y="2950344"/>
            <a:ext cx="290107" cy="354107"/>
            <a:chOff x="-24683100" y="2340425"/>
            <a:chExt cx="242625" cy="296150"/>
          </a:xfrm>
        </p:grpSpPr>
        <p:sp>
          <p:nvSpPr>
            <p:cNvPr id="1046" name="Google Shape;1046;p53"/>
            <p:cNvSpPr/>
            <p:nvPr/>
          </p:nvSpPr>
          <p:spPr>
            <a:xfrm>
              <a:off x="-24683100" y="2392400"/>
              <a:ext cx="104000" cy="244175"/>
            </a:xfrm>
            <a:custGeom>
              <a:avLst/>
              <a:gdLst/>
              <a:ahLst/>
              <a:cxnLst/>
              <a:rect l="l" t="t" r="r" b="b"/>
              <a:pathLst>
                <a:path w="4160" h="9767" extrusionOk="0">
                  <a:moveTo>
                    <a:pt x="2080" y="725"/>
                  </a:moveTo>
                  <a:cubicBezTo>
                    <a:pt x="2836" y="725"/>
                    <a:pt x="3466" y="1324"/>
                    <a:pt x="3466" y="2080"/>
                  </a:cubicBezTo>
                  <a:lnTo>
                    <a:pt x="3466" y="4537"/>
                  </a:lnTo>
                  <a:lnTo>
                    <a:pt x="694" y="4537"/>
                  </a:lnTo>
                  <a:lnTo>
                    <a:pt x="694" y="2080"/>
                  </a:lnTo>
                  <a:cubicBezTo>
                    <a:pt x="694" y="1324"/>
                    <a:pt x="1324" y="725"/>
                    <a:pt x="2080" y="725"/>
                  </a:cubicBezTo>
                  <a:close/>
                  <a:moveTo>
                    <a:pt x="3466" y="5230"/>
                  </a:moveTo>
                  <a:lnTo>
                    <a:pt x="3466" y="7688"/>
                  </a:lnTo>
                  <a:cubicBezTo>
                    <a:pt x="3498" y="8475"/>
                    <a:pt x="2867" y="9074"/>
                    <a:pt x="2080" y="9074"/>
                  </a:cubicBezTo>
                  <a:cubicBezTo>
                    <a:pt x="1324" y="9074"/>
                    <a:pt x="694" y="8444"/>
                    <a:pt x="694" y="7688"/>
                  </a:cubicBezTo>
                  <a:lnTo>
                    <a:pt x="694" y="5230"/>
                  </a:lnTo>
                  <a:close/>
                  <a:moveTo>
                    <a:pt x="2080" y="0"/>
                  </a:moveTo>
                  <a:cubicBezTo>
                    <a:pt x="946" y="0"/>
                    <a:pt x="1" y="946"/>
                    <a:pt x="1" y="2080"/>
                  </a:cubicBezTo>
                  <a:lnTo>
                    <a:pt x="1" y="7688"/>
                  </a:lnTo>
                  <a:cubicBezTo>
                    <a:pt x="1" y="8822"/>
                    <a:pt x="946" y="9767"/>
                    <a:pt x="2080" y="9767"/>
                  </a:cubicBezTo>
                  <a:cubicBezTo>
                    <a:pt x="3214" y="9767"/>
                    <a:pt x="4159" y="8822"/>
                    <a:pt x="4159" y="7688"/>
                  </a:cubicBezTo>
                  <a:lnTo>
                    <a:pt x="4159" y="2080"/>
                  </a:lnTo>
                  <a:cubicBezTo>
                    <a:pt x="4159" y="946"/>
                    <a:pt x="3246" y="0"/>
                    <a:pt x="2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24649225" y="2541250"/>
              <a:ext cx="26800" cy="60675"/>
            </a:xfrm>
            <a:custGeom>
              <a:avLst/>
              <a:gdLst/>
              <a:ahLst/>
              <a:cxnLst/>
              <a:rect l="l" t="t" r="r" b="b"/>
              <a:pathLst>
                <a:path w="1072" h="2427" extrusionOk="0">
                  <a:moveTo>
                    <a:pt x="378" y="1"/>
                  </a:moveTo>
                  <a:cubicBezTo>
                    <a:pt x="158" y="1"/>
                    <a:pt x="0" y="158"/>
                    <a:pt x="0" y="347"/>
                  </a:cubicBezTo>
                  <a:lnTo>
                    <a:pt x="0" y="1734"/>
                  </a:lnTo>
                  <a:cubicBezTo>
                    <a:pt x="0" y="2112"/>
                    <a:pt x="315" y="2427"/>
                    <a:pt x="725" y="2427"/>
                  </a:cubicBezTo>
                  <a:cubicBezTo>
                    <a:pt x="914" y="2427"/>
                    <a:pt x="1071" y="2269"/>
                    <a:pt x="1071" y="2080"/>
                  </a:cubicBezTo>
                  <a:cubicBezTo>
                    <a:pt x="1071" y="1891"/>
                    <a:pt x="914" y="1734"/>
                    <a:pt x="725" y="1734"/>
                  </a:cubicBezTo>
                  <a:lnTo>
                    <a:pt x="725" y="347"/>
                  </a:lnTo>
                  <a:cubicBezTo>
                    <a:pt x="725" y="158"/>
                    <a:pt x="567" y="1"/>
                    <a:pt x="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24544475" y="2340425"/>
              <a:ext cx="104000" cy="244175"/>
            </a:xfrm>
            <a:custGeom>
              <a:avLst/>
              <a:gdLst/>
              <a:ahLst/>
              <a:cxnLst/>
              <a:rect l="l" t="t" r="r" b="b"/>
              <a:pathLst>
                <a:path w="4160" h="9767" extrusionOk="0">
                  <a:moveTo>
                    <a:pt x="2080" y="693"/>
                  </a:moveTo>
                  <a:cubicBezTo>
                    <a:pt x="2836" y="693"/>
                    <a:pt x="3466" y="1323"/>
                    <a:pt x="3466" y="2079"/>
                  </a:cubicBezTo>
                  <a:lnTo>
                    <a:pt x="3466" y="4537"/>
                  </a:lnTo>
                  <a:lnTo>
                    <a:pt x="694" y="4537"/>
                  </a:lnTo>
                  <a:lnTo>
                    <a:pt x="694" y="2079"/>
                  </a:lnTo>
                  <a:cubicBezTo>
                    <a:pt x="694" y="1323"/>
                    <a:pt x="1324" y="693"/>
                    <a:pt x="2080" y="693"/>
                  </a:cubicBezTo>
                  <a:close/>
                  <a:moveTo>
                    <a:pt x="3466" y="5261"/>
                  </a:moveTo>
                  <a:lnTo>
                    <a:pt x="3466" y="7719"/>
                  </a:lnTo>
                  <a:cubicBezTo>
                    <a:pt x="3497" y="8475"/>
                    <a:pt x="2867" y="9105"/>
                    <a:pt x="2080" y="9105"/>
                  </a:cubicBezTo>
                  <a:cubicBezTo>
                    <a:pt x="1324" y="9105"/>
                    <a:pt x="694" y="8475"/>
                    <a:pt x="694" y="7719"/>
                  </a:cubicBezTo>
                  <a:lnTo>
                    <a:pt x="694" y="5261"/>
                  </a:lnTo>
                  <a:close/>
                  <a:moveTo>
                    <a:pt x="2080" y="0"/>
                  </a:moveTo>
                  <a:cubicBezTo>
                    <a:pt x="946" y="0"/>
                    <a:pt x="0" y="945"/>
                    <a:pt x="0" y="2079"/>
                  </a:cubicBezTo>
                  <a:lnTo>
                    <a:pt x="0" y="7687"/>
                  </a:lnTo>
                  <a:cubicBezTo>
                    <a:pt x="0" y="8821"/>
                    <a:pt x="946" y="9767"/>
                    <a:pt x="2080" y="9767"/>
                  </a:cubicBezTo>
                  <a:cubicBezTo>
                    <a:pt x="3214" y="9767"/>
                    <a:pt x="4159" y="8821"/>
                    <a:pt x="4159" y="7687"/>
                  </a:cubicBezTo>
                  <a:lnTo>
                    <a:pt x="4159" y="2079"/>
                  </a:lnTo>
                  <a:cubicBezTo>
                    <a:pt x="4159" y="945"/>
                    <a:pt x="3277" y="0"/>
                    <a:pt x="2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24501150" y="2375075"/>
              <a:ext cx="26800" cy="60675"/>
            </a:xfrm>
            <a:custGeom>
              <a:avLst/>
              <a:gdLst/>
              <a:ahLst/>
              <a:cxnLst/>
              <a:rect l="l" t="t" r="r" b="b"/>
              <a:pathLst>
                <a:path w="1072" h="2427" extrusionOk="0">
                  <a:moveTo>
                    <a:pt x="347" y="0"/>
                  </a:moveTo>
                  <a:cubicBezTo>
                    <a:pt x="158" y="0"/>
                    <a:pt x="0" y="158"/>
                    <a:pt x="0" y="347"/>
                  </a:cubicBezTo>
                  <a:cubicBezTo>
                    <a:pt x="32" y="536"/>
                    <a:pt x="189" y="693"/>
                    <a:pt x="347" y="693"/>
                  </a:cubicBezTo>
                  <a:lnTo>
                    <a:pt x="347" y="2080"/>
                  </a:lnTo>
                  <a:cubicBezTo>
                    <a:pt x="347" y="2269"/>
                    <a:pt x="504" y="2426"/>
                    <a:pt x="693" y="2426"/>
                  </a:cubicBezTo>
                  <a:cubicBezTo>
                    <a:pt x="914" y="2426"/>
                    <a:pt x="1071" y="2269"/>
                    <a:pt x="1071" y="2080"/>
                  </a:cubicBezTo>
                  <a:lnTo>
                    <a:pt x="1071" y="693"/>
                  </a:lnTo>
                  <a:cubicBezTo>
                    <a:pt x="1071" y="315"/>
                    <a:pt x="75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3"/>
          <p:cNvGrpSpPr/>
          <p:nvPr/>
        </p:nvGrpSpPr>
        <p:grpSpPr>
          <a:xfrm>
            <a:off x="4394482" y="2207905"/>
            <a:ext cx="355063" cy="351984"/>
            <a:chOff x="-22859750" y="2335900"/>
            <a:chExt cx="296950" cy="294375"/>
          </a:xfrm>
        </p:grpSpPr>
        <p:sp>
          <p:nvSpPr>
            <p:cNvPr id="1051" name="Google Shape;1051;p53"/>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3"/>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53"/>
          <p:cNvGrpSpPr/>
          <p:nvPr/>
        </p:nvGrpSpPr>
        <p:grpSpPr>
          <a:xfrm>
            <a:off x="4393994" y="1665649"/>
            <a:ext cx="356020" cy="230770"/>
            <a:chOff x="-27728850" y="2382950"/>
            <a:chExt cx="297750" cy="193000"/>
          </a:xfrm>
        </p:grpSpPr>
        <p:sp>
          <p:nvSpPr>
            <p:cNvPr id="1055" name="Google Shape;1055;p53"/>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53"/>
          <p:cNvSpPr/>
          <p:nvPr/>
        </p:nvSpPr>
        <p:spPr>
          <a:xfrm>
            <a:off x="4385515" y="3601957"/>
            <a:ext cx="372969" cy="352492"/>
          </a:xfrm>
          <a:custGeom>
            <a:avLst/>
            <a:gdLst/>
            <a:ahLst/>
            <a:cxnLst/>
            <a:rect l="l" t="t" r="r" b="b"/>
            <a:pathLst>
              <a:path w="12477" h="11792" extrusionOk="0">
                <a:moveTo>
                  <a:pt x="10845" y="690"/>
                </a:moveTo>
                <a:cubicBezTo>
                  <a:pt x="11072" y="690"/>
                  <a:pt x="11264" y="705"/>
                  <a:pt x="11406" y="733"/>
                </a:cubicBezTo>
                <a:cubicBezTo>
                  <a:pt x="11469" y="1049"/>
                  <a:pt x="11469" y="1616"/>
                  <a:pt x="11374" y="2246"/>
                </a:cubicBezTo>
                <a:lnTo>
                  <a:pt x="9894" y="765"/>
                </a:lnTo>
                <a:cubicBezTo>
                  <a:pt x="10240" y="713"/>
                  <a:pt x="10568" y="690"/>
                  <a:pt x="10845" y="690"/>
                </a:cubicBezTo>
                <a:close/>
                <a:moveTo>
                  <a:pt x="9106" y="923"/>
                </a:moveTo>
                <a:lnTo>
                  <a:pt x="11280" y="3096"/>
                </a:lnTo>
                <a:cubicBezTo>
                  <a:pt x="11185" y="3317"/>
                  <a:pt x="11091" y="3569"/>
                  <a:pt x="10996" y="3789"/>
                </a:cubicBezTo>
                <a:lnTo>
                  <a:pt x="8350" y="1143"/>
                </a:lnTo>
                <a:cubicBezTo>
                  <a:pt x="8602" y="1049"/>
                  <a:pt x="8822" y="954"/>
                  <a:pt x="9106" y="923"/>
                </a:cubicBezTo>
                <a:close/>
                <a:moveTo>
                  <a:pt x="7720" y="1458"/>
                </a:moveTo>
                <a:lnTo>
                  <a:pt x="10618" y="4388"/>
                </a:lnTo>
                <a:cubicBezTo>
                  <a:pt x="10555" y="4451"/>
                  <a:pt x="10461" y="4577"/>
                  <a:pt x="10398" y="4672"/>
                </a:cubicBezTo>
                <a:cubicBezTo>
                  <a:pt x="10303" y="4766"/>
                  <a:pt x="10240" y="4861"/>
                  <a:pt x="10114" y="4892"/>
                </a:cubicBezTo>
                <a:lnTo>
                  <a:pt x="7216" y="1994"/>
                </a:lnTo>
                <a:cubicBezTo>
                  <a:pt x="7279" y="1899"/>
                  <a:pt x="7373" y="1773"/>
                  <a:pt x="7436" y="1710"/>
                </a:cubicBezTo>
                <a:cubicBezTo>
                  <a:pt x="7531" y="1616"/>
                  <a:pt x="7594" y="1553"/>
                  <a:pt x="7720" y="1458"/>
                </a:cubicBezTo>
                <a:close/>
                <a:moveTo>
                  <a:pt x="6901" y="2655"/>
                </a:moveTo>
                <a:lnTo>
                  <a:pt x="9515" y="5270"/>
                </a:lnTo>
                <a:cubicBezTo>
                  <a:pt x="9263" y="5365"/>
                  <a:pt x="9011" y="5459"/>
                  <a:pt x="8791" y="5522"/>
                </a:cubicBezTo>
                <a:lnTo>
                  <a:pt x="6649" y="3411"/>
                </a:lnTo>
                <a:cubicBezTo>
                  <a:pt x="6680" y="3159"/>
                  <a:pt x="6775" y="2876"/>
                  <a:pt x="6901" y="2655"/>
                </a:cubicBezTo>
                <a:close/>
                <a:moveTo>
                  <a:pt x="6491" y="4231"/>
                </a:moveTo>
                <a:lnTo>
                  <a:pt x="7877" y="5617"/>
                </a:lnTo>
                <a:cubicBezTo>
                  <a:pt x="7638" y="5643"/>
                  <a:pt x="7409" y="5653"/>
                  <a:pt x="7204" y="5653"/>
                </a:cubicBezTo>
                <a:cubicBezTo>
                  <a:pt x="6923" y="5653"/>
                  <a:pt x="6686" y="5635"/>
                  <a:pt x="6523" y="5617"/>
                </a:cubicBezTo>
                <a:cubicBezTo>
                  <a:pt x="6491" y="5333"/>
                  <a:pt x="6460" y="4829"/>
                  <a:pt x="6491" y="4231"/>
                </a:cubicBezTo>
                <a:close/>
                <a:moveTo>
                  <a:pt x="4982" y="6171"/>
                </a:moveTo>
                <a:cubicBezTo>
                  <a:pt x="5371" y="6171"/>
                  <a:pt x="5708" y="6201"/>
                  <a:pt x="5892" y="6247"/>
                </a:cubicBezTo>
                <a:cubicBezTo>
                  <a:pt x="5955" y="6499"/>
                  <a:pt x="5987" y="7034"/>
                  <a:pt x="5955" y="7602"/>
                </a:cubicBezTo>
                <a:lnTo>
                  <a:pt x="4538" y="6184"/>
                </a:lnTo>
                <a:cubicBezTo>
                  <a:pt x="4690" y="6175"/>
                  <a:pt x="4839" y="6171"/>
                  <a:pt x="4982" y="6171"/>
                </a:cubicBezTo>
                <a:close/>
                <a:moveTo>
                  <a:pt x="3719" y="6310"/>
                </a:moveTo>
                <a:lnTo>
                  <a:pt x="5829" y="8452"/>
                </a:lnTo>
                <a:cubicBezTo>
                  <a:pt x="5798" y="8673"/>
                  <a:pt x="5703" y="8956"/>
                  <a:pt x="5609" y="9177"/>
                </a:cubicBezTo>
                <a:lnTo>
                  <a:pt x="2962" y="6562"/>
                </a:lnTo>
                <a:cubicBezTo>
                  <a:pt x="3183" y="6436"/>
                  <a:pt x="3435" y="6341"/>
                  <a:pt x="3719" y="6310"/>
                </a:cubicBezTo>
                <a:close/>
                <a:moveTo>
                  <a:pt x="2332" y="6908"/>
                </a:moveTo>
                <a:lnTo>
                  <a:pt x="5231" y="9807"/>
                </a:lnTo>
                <a:cubicBezTo>
                  <a:pt x="5168" y="9901"/>
                  <a:pt x="5073" y="10027"/>
                  <a:pt x="5010" y="10090"/>
                </a:cubicBezTo>
                <a:cubicBezTo>
                  <a:pt x="4916" y="10185"/>
                  <a:pt x="4853" y="10248"/>
                  <a:pt x="4727" y="10342"/>
                </a:cubicBezTo>
                <a:lnTo>
                  <a:pt x="1797" y="7412"/>
                </a:lnTo>
                <a:cubicBezTo>
                  <a:pt x="1891" y="7349"/>
                  <a:pt x="1954" y="7223"/>
                  <a:pt x="2049" y="7129"/>
                </a:cubicBezTo>
                <a:cubicBezTo>
                  <a:pt x="2112" y="7066"/>
                  <a:pt x="2206" y="6971"/>
                  <a:pt x="2332" y="6908"/>
                </a:cubicBezTo>
                <a:close/>
                <a:moveTo>
                  <a:pt x="1450" y="8011"/>
                </a:moveTo>
                <a:lnTo>
                  <a:pt x="4097" y="10657"/>
                </a:lnTo>
                <a:cubicBezTo>
                  <a:pt x="3908" y="10752"/>
                  <a:pt x="3624" y="10847"/>
                  <a:pt x="3372" y="10910"/>
                </a:cubicBezTo>
                <a:lnTo>
                  <a:pt x="1230" y="8767"/>
                </a:lnTo>
                <a:cubicBezTo>
                  <a:pt x="1293" y="8515"/>
                  <a:pt x="1387" y="8232"/>
                  <a:pt x="1450" y="8011"/>
                </a:cubicBezTo>
                <a:close/>
                <a:moveTo>
                  <a:pt x="1072" y="9586"/>
                </a:moveTo>
                <a:lnTo>
                  <a:pt x="2553" y="11067"/>
                </a:lnTo>
                <a:cubicBezTo>
                  <a:pt x="2175" y="11124"/>
                  <a:pt x="1831" y="11135"/>
                  <a:pt x="1534" y="11135"/>
                </a:cubicBezTo>
                <a:cubicBezTo>
                  <a:pt x="1337" y="11135"/>
                  <a:pt x="1160" y="11130"/>
                  <a:pt x="1009" y="11130"/>
                </a:cubicBezTo>
                <a:cubicBezTo>
                  <a:pt x="978" y="10815"/>
                  <a:pt x="978" y="10216"/>
                  <a:pt x="1072" y="9586"/>
                </a:cubicBezTo>
                <a:close/>
                <a:moveTo>
                  <a:pt x="10872" y="1"/>
                </a:moveTo>
                <a:cubicBezTo>
                  <a:pt x="9797" y="1"/>
                  <a:pt x="8028" y="173"/>
                  <a:pt x="6964" y="1238"/>
                </a:cubicBezTo>
                <a:cubicBezTo>
                  <a:pt x="6775" y="1427"/>
                  <a:pt x="6617" y="1616"/>
                  <a:pt x="6491" y="1836"/>
                </a:cubicBezTo>
                <a:cubicBezTo>
                  <a:pt x="5735" y="3033"/>
                  <a:pt x="5735" y="4703"/>
                  <a:pt x="5829" y="5491"/>
                </a:cubicBezTo>
                <a:cubicBezTo>
                  <a:pt x="5619" y="5469"/>
                  <a:pt x="5344" y="5450"/>
                  <a:pt x="5031" y="5450"/>
                </a:cubicBezTo>
                <a:cubicBezTo>
                  <a:pt x="3989" y="5450"/>
                  <a:pt x="2521" y="5655"/>
                  <a:pt x="1576" y="6625"/>
                </a:cubicBezTo>
                <a:cubicBezTo>
                  <a:pt x="1" y="8200"/>
                  <a:pt x="348" y="11319"/>
                  <a:pt x="379" y="11445"/>
                </a:cubicBezTo>
                <a:cubicBezTo>
                  <a:pt x="442" y="11603"/>
                  <a:pt x="568" y="11697"/>
                  <a:pt x="726" y="11760"/>
                </a:cubicBezTo>
                <a:cubicBezTo>
                  <a:pt x="757" y="11760"/>
                  <a:pt x="1135" y="11792"/>
                  <a:pt x="1671" y="11792"/>
                </a:cubicBezTo>
                <a:cubicBezTo>
                  <a:pt x="2710" y="11792"/>
                  <a:pt x="4443" y="11603"/>
                  <a:pt x="5514" y="10531"/>
                </a:cubicBezTo>
                <a:cubicBezTo>
                  <a:pt x="6775" y="9271"/>
                  <a:pt x="6743" y="7192"/>
                  <a:pt x="6649" y="6278"/>
                </a:cubicBezTo>
                <a:cubicBezTo>
                  <a:pt x="6869" y="6278"/>
                  <a:pt x="7121" y="6310"/>
                  <a:pt x="7405" y="6310"/>
                </a:cubicBezTo>
                <a:cubicBezTo>
                  <a:pt x="8476" y="6310"/>
                  <a:pt x="9925" y="6121"/>
                  <a:pt x="10902" y="5144"/>
                </a:cubicBezTo>
                <a:cubicBezTo>
                  <a:pt x="12477" y="3600"/>
                  <a:pt x="12099" y="481"/>
                  <a:pt x="12099" y="355"/>
                </a:cubicBezTo>
                <a:cubicBezTo>
                  <a:pt x="12036" y="198"/>
                  <a:pt x="11941" y="103"/>
                  <a:pt x="11784" y="40"/>
                </a:cubicBezTo>
                <a:cubicBezTo>
                  <a:pt x="11743" y="40"/>
                  <a:pt x="11387" y="1"/>
                  <a:pt x="10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9" name="Google Shape;1059;p53"/>
          <p:cNvCxnSpPr>
            <a:cxnSpLocks/>
          </p:cNvCxnSpPr>
          <p:nvPr/>
        </p:nvCxnSpPr>
        <p:spPr>
          <a:xfrm>
            <a:off x="3877340" y="1689094"/>
            <a:ext cx="526438" cy="9731"/>
          </a:xfrm>
          <a:prstGeom prst="straightConnector1">
            <a:avLst/>
          </a:prstGeom>
          <a:noFill/>
          <a:ln w="38100" cap="flat" cmpd="sng">
            <a:solidFill>
              <a:schemeClr val="accent4"/>
            </a:solidFill>
            <a:prstDash val="solid"/>
            <a:round/>
            <a:headEnd type="oval" w="med" len="med"/>
            <a:tailEnd type="none" w="med" len="med"/>
          </a:ln>
        </p:spPr>
      </p:cxnSp>
      <p:cxnSp>
        <p:nvCxnSpPr>
          <p:cNvPr id="1060" name="Google Shape;1060;p53"/>
          <p:cNvCxnSpPr/>
          <p:nvPr/>
        </p:nvCxnSpPr>
        <p:spPr>
          <a:xfrm>
            <a:off x="3172278" y="3124800"/>
            <a:ext cx="921000" cy="0"/>
          </a:xfrm>
          <a:prstGeom prst="straightConnector1">
            <a:avLst/>
          </a:prstGeom>
          <a:noFill/>
          <a:ln w="38100" cap="flat" cmpd="sng">
            <a:solidFill>
              <a:schemeClr val="lt2"/>
            </a:solidFill>
            <a:prstDash val="solid"/>
            <a:round/>
            <a:headEnd type="oval" w="med" len="med"/>
            <a:tailEnd type="none" w="med" len="med"/>
          </a:ln>
        </p:spPr>
      </p:cxnSp>
      <p:cxnSp>
        <p:nvCxnSpPr>
          <p:cNvPr id="1061" name="Google Shape;1061;p53"/>
          <p:cNvCxnSpPr/>
          <p:nvPr/>
        </p:nvCxnSpPr>
        <p:spPr>
          <a:xfrm>
            <a:off x="5051875" y="2435050"/>
            <a:ext cx="921000" cy="0"/>
          </a:xfrm>
          <a:prstGeom prst="straightConnector1">
            <a:avLst/>
          </a:prstGeom>
          <a:noFill/>
          <a:ln w="38100" cap="flat" cmpd="sng">
            <a:solidFill>
              <a:schemeClr val="dk1"/>
            </a:solidFill>
            <a:prstDash val="solid"/>
            <a:round/>
            <a:headEnd type="none" w="med" len="med"/>
            <a:tailEnd type="oval" w="med" len="med"/>
          </a:ln>
        </p:spPr>
      </p:cxnSp>
      <p:sp>
        <p:nvSpPr>
          <p:cNvPr id="1063" name="Google Shape;1063;p53"/>
          <p:cNvSpPr txBox="1"/>
          <p:nvPr/>
        </p:nvSpPr>
        <p:spPr>
          <a:xfrm>
            <a:off x="6266266" y="3452371"/>
            <a:ext cx="1991400" cy="602100"/>
          </a:xfrm>
          <a:prstGeom prst="rect">
            <a:avLst/>
          </a:prstGeom>
          <a:noFill/>
          <a:ln>
            <a:noFill/>
          </a:ln>
        </p:spPr>
        <p:txBody>
          <a:bodyPr spcFirstLastPara="1" wrap="square" lIns="91425" tIns="91425" rIns="91425" bIns="91425" anchor="ctr" anchorCtr="0">
            <a:noAutofit/>
          </a:bodyPr>
          <a:lstStyle/>
          <a:p>
            <a:r>
              <a:rPr lang="vi-VN" sz="1400">
                <a:solidFill>
                  <a:schemeClr val="accent5">
                    <a:lumMod val="50000"/>
                  </a:schemeClr>
                </a:solidFill>
                <a:latin typeface="Nunito" pitchFamily="2" charset="0"/>
              </a:rPr>
              <a:t>Ra mắt 10/2002</a:t>
            </a:r>
            <a:endParaRPr lang="vi-VN" sz="1400" dirty="0">
              <a:solidFill>
                <a:schemeClr val="accent5">
                  <a:lumMod val="50000"/>
                </a:schemeClr>
              </a:solidFill>
              <a:latin typeface="Nunito" pitchFamily="2" charset="0"/>
            </a:endParaRPr>
          </a:p>
        </p:txBody>
      </p:sp>
      <p:cxnSp>
        <p:nvCxnSpPr>
          <p:cNvPr id="1064" name="Google Shape;1064;p53"/>
          <p:cNvCxnSpPr/>
          <p:nvPr/>
        </p:nvCxnSpPr>
        <p:spPr>
          <a:xfrm>
            <a:off x="5051875" y="3754206"/>
            <a:ext cx="921000" cy="0"/>
          </a:xfrm>
          <a:prstGeom prst="straightConnector1">
            <a:avLst/>
          </a:prstGeom>
          <a:noFill/>
          <a:ln w="38100" cap="flat" cmpd="sng">
            <a:solidFill>
              <a:schemeClr val="dk2"/>
            </a:solidFill>
            <a:prstDash val="solid"/>
            <a:round/>
            <a:headEnd type="none" w="med" len="med"/>
            <a:tailEnd type="oval" w="med" len="med"/>
          </a:ln>
        </p:spPr>
      </p:cxnSp>
      <p:sp>
        <p:nvSpPr>
          <p:cNvPr id="30" name="Google Shape;659;p51">
            <a:extLst>
              <a:ext uri="{FF2B5EF4-FFF2-40B4-BE49-F238E27FC236}">
                <a16:creationId xmlns:a16="http://schemas.microsoft.com/office/drawing/2014/main" id="{A7B74E06-D4A9-4BBF-ADF3-9C51075895EA}"/>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t>4</a:t>
            </a:r>
            <a:endParaRPr lang="en-US" sz="15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cxnSp>
        <p:nvCxnSpPr>
          <p:cNvPr id="1319" name="Google Shape;1319;p58"/>
          <p:cNvCxnSpPr>
            <a:stCxn id="1320" idx="4"/>
            <a:endCxn id="1321" idx="0"/>
          </p:cNvCxnSpPr>
          <p:nvPr/>
        </p:nvCxnSpPr>
        <p:spPr>
          <a:xfrm>
            <a:off x="4561597" y="1574510"/>
            <a:ext cx="0" cy="2033700"/>
          </a:xfrm>
          <a:prstGeom prst="straightConnector1">
            <a:avLst/>
          </a:prstGeom>
          <a:noFill/>
          <a:ln w="28575" cap="flat" cmpd="sng">
            <a:solidFill>
              <a:schemeClr val="accent1"/>
            </a:solidFill>
            <a:prstDash val="solid"/>
            <a:round/>
            <a:headEnd type="none" w="med" len="med"/>
            <a:tailEnd type="none" w="med" len="med"/>
          </a:ln>
        </p:spPr>
      </p:cxnSp>
      <p:sp>
        <p:nvSpPr>
          <p:cNvPr id="1322" name="Google Shape;1322;p58"/>
          <p:cNvSpPr txBox="1">
            <a:spLocks noGrp="1"/>
          </p:cNvSpPr>
          <p:nvPr>
            <p:ph type="title"/>
          </p:nvPr>
        </p:nvSpPr>
        <p:spPr>
          <a:xfrm>
            <a:off x="301297" y="201281"/>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vi-VN" sz="2800">
                <a:latin typeface="Nunito" pitchFamily="2" charset="0"/>
              </a:rPr>
              <a:t>Các </a:t>
            </a:r>
            <a:r>
              <a:rPr lang="en-US" sz="2800">
                <a:latin typeface="Nunito" pitchFamily="2" charset="0"/>
              </a:rPr>
              <a:t>M</a:t>
            </a:r>
            <a:r>
              <a:rPr lang="vi-VN" sz="2800">
                <a:latin typeface="Nunito" pitchFamily="2" charset="0"/>
              </a:rPr>
              <a:t>odul của Spring framework</a:t>
            </a:r>
            <a:endParaRPr>
              <a:latin typeface="Nunito" pitchFamily="2" charset="0"/>
            </a:endParaRPr>
          </a:p>
        </p:txBody>
      </p:sp>
      <p:sp>
        <p:nvSpPr>
          <p:cNvPr id="1323" name="Google Shape;1323;p58"/>
          <p:cNvSpPr txBox="1"/>
          <p:nvPr/>
        </p:nvSpPr>
        <p:spPr>
          <a:xfrm>
            <a:off x="2474989" y="1300932"/>
            <a:ext cx="1990983" cy="672065"/>
          </a:xfrm>
          <a:prstGeom prst="rect">
            <a:avLst/>
          </a:prstGeom>
          <a:noFill/>
          <a:ln>
            <a:noFill/>
          </a:ln>
        </p:spPr>
        <p:txBody>
          <a:bodyPr spcFirstLastPara="1" wrap="square" lIns="68650" tIns="34325" rIns="68650" bIns="34325" anchor="t" anchorCtr="0">
            <a:noAutofit/>
          </a:bodyPr>
          <a:lstStyle/>
          <a:p>
            <a:r>
              <a:rPr lang="en-US">
                <a:solidFill>
                  <a:schemeClr val="accent4">
                    <a:lumMod val="50000"/>
                  </a:schemeClr>
                </a:solidFill>
                <a:latin typeface="Nunito" pitchFamily="2" charset="0"/>
              </a:rPr>
              <a:t>C</a:t>
            </a:r>
            <a:r>
              <a:rPr lang="vi-VN" sz="1400">
                <a:solidFill>
                  <a:schemeClr val="accent4">
                    <a:lumMod val="50000"/>
                  </a:schemeClr>
                </a:solidFill>
                <a:latin typeface="Nunito" pitchFamily="2" charset="0"/>
              </a:rPr>
              <a:t>ung cấp hổ trợ kiểm thử JUnit và TestNG</a:t>
            </a:r>
            <a:endParaRPr lang="vi-VN" sz="1400" dirty="0">
              <a:solidFill>
                <a:schemeClr val="accent4">
                  <a:lumMod val="50000"/>
                </a:schemeClr>
              </a:solidFill>
              <a:latin typeface="Nunito" pitchFamily="2" charset="0"/>
            </a:endParaRPr>
          </a:p>
        </p:txBody>
      </p:sp>
      <p:sp>
        <p:nvSpPr>
          <p:cNvPr id="1324" name="Google Shape;1324;p58"/>
          <p:cNvSpPr txBox="1"/>
          <p:nvPr/>
        </p:nvSpPr>
        <p:spPr>
          <a:xfrm>
            <a:off x="2557769" y="911413"/>
            <a:ext cx="1716953"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Test</a:t>
            </a:r>
            <a:endParaRPr sz="1800" b="1">
              <a:solidFill>
                <a:schemeClr val="dk1"/>
              </a:solidFill>
              <a:latin typeface="Poppins"/>
              <a:ea typeface="Poppins"/>
              <a:cs typeface="Poppins"/>
              <a:sym typeface="Poppins"/>
            </a:endParaRPr>
          </a:p>
        </p:txBody>
      </p:sp>
      <p:sp>
        <p:nvSpPr>
          <p:cNvPr id="1325" name="Google Shape;1325;p58"/>
          <p:cNvSpPr txBox="1"/>
          <p:nvPr/>
        </p:nvSpPr>
        <p:spPr>
          <a:xfrm>
            <a:off x="4939750" y="1908742"/>
            <a:ext cx="3381131" cy="518400"/>
          </a:xfrm>
          <a:prstGeom prst="rect">
            <a:avLst/>
          </a:prstGeom>
          <a:noFill/>
          <a:ln>
            <a:noFill/>
          </a:ln>
        </p:spPr>
        <p:txBody>
          <a:bodyPr spcFirstLastPara="1" wrap="square" lIns="68650" tIns="34325" rIns="68650" bIns="34325" anchor="t" anchorCtr="0">
            <a:noAutofit/>
          </a:bodyPr>
          <a:lstStyle/>
          <a:p>
            <a:pPr algn="just"/>
            <a:r>
              <a:rPr lang="vi-VN" sz="1400">
                <a:solidFill>
                  <a:schemeClr val="tx2"/>
                </a:solidFill>
                <a:latin typeface="Nunito" pitchFamily="2" charset="0"/>
              </a:rPr>
              <a:t>Những module này hỗ trợ cài đặt lập trình hướng khía cạnh (Aspect Oriented Programming), hỗ trợ tích hợp với AspectJ.</a:t>
            </a:r>
          </a:p>
        </p:txBody>
      </p:sp>
      <p:sp>
        <p:nvSpPr>
          <p:cNvPr id="1326" name="Google Shape;1326;p58"/>
          <p:cNvSpPr txBox="1"/>
          <p:nvPr/>
        </p:nvSpPr>
        <p:spPr>
          <a:xfrm>
            <a:off x="4772082" y="1481956"/>
            <a:ext cx="4429225" cy="716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1800" b="1">
                <a:solidFill>
                  <a:schemeClr val="bg2"/>
                </a:solidFill>
                <a:cs typeface="Poppins" panose="00000500000000000000" pitchFamily="2" charset="0"/>
              </a:rPr>
              <a:t>AOP, Aspects and Instrumentation</a:t>
            </a:r>
            <a:endParaRPr sz="1800" b="1">
              <a:solidFill>
                <a:schemeClr val="bg2"/>
              </a:solidFill>
              <a:latin typeface="Poppins" panose="00000500000000000000" pitchFamily="2" charset="0"/>
              <a:ea typeface="Poppins"/>
              <a:cs typeface="Poppins" panose="00000500000000000000" pitchFamily="2" charset="0"/>
              <a:sym typeface="Poppins"/>
            </a:endParaRPr>
          </a:p>
        </p:txBody>
      </p:sp>
      <p:sp>
        <p:nvSpPr>
          <p:cNvPr id="1327" name="Google Shape;1327;p58"/>
          <p:cNvSpPr txBox="1"/>
          <p:nvPr/>
        </p:nvSpPr>
        <p:spPr>
          <a:xfrm>
            <a:off x="774849" y="2487901"/>
            <a:ext cx="3404249" cy="1755489"/>
          </a:xfrm>
          <a:prstGeom prst="rect">
            <a:avLst/>
          </a:prstGeom>
          <a:noFill/>
          <a:ln>
            <a:noFill/>
          </a:ln>
        </p:spPr>
        <p:txBody>
          <a:bodyPr spcFirstLastPara="1" wrap="square" lIns="68650" tIns="34325" rIns="68650" bIns="34325" anchor="t" anchorCtr="0">
            <a:noAutofit/>
          </a:bodyPr>
          <a:lstStyle/>
          <a:p>
            <a:pPr lvl="2" algn="just"/>
            <a:r>
              <a:rPr lang="en-US">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Spring core, bean cung cấp tính năng IoC và Dependency.</a:t>
            </a:r>
          </a:p>
          <a:p>
            <a:pPr lvl="2" algn="just"/>
            <a:r>
              <a:rPr lang="vi-VN">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Spring Context hỗ trợ đa ngôn ngữ (internationalization),các</a:t>
            </a:r>
            <a:r>
              <a:rPr lang="en-US">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 </a:t>
            </a:r>
            <a:r>
              <a:rPr lang="vi-VN">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tính năng Java EE như EJB, JMX.</a:t>
            </a:r>
            <a:r>
              <a:rPr lang="en-US">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 </a:t>
            </a:r>
          </a:p>
          <a:p>
            <a:pPr algn="just"/>
            <a:r>
              <a:rPr lang="vi-VN">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Expression Language được mở rộng từ Expresion Language</a:t>
            </a:r>
            <a:r>
              <a:rPr lang="en-US">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 </a:t>
            </a:r>
            <a:r>
              <a:rPr lang="vi-VN">
                <a:solidFill>
                  <a:schemeClr val="accent4">
                    <a:lumMod val="50000"/>
                  </a:schemeClr>
                </a:solidFill>
                <a:latin typeface="Lato" panose="020F0502020204030203" pitchFamily="34" charset="0"/>
                <a:ea typeface="Lato" panose="020F0502020204030203" pitchFamily="34" charset="0"/>
                <a:cs typeface="Lato" panose="020F0502020204030203" pitchFamily="34" charset="0"/>
              </a:rPr>
              <a:t>trong JSP.</a:t>
            </a:r>
          </a:p>
        </p:txBody>
      </p:sp>
      <p:sp>
        <p:nvSpPr>
          <p:cNvPr id="1320" name="Google Shape;1320;p58"/>
          <p:cNvSpPr/>
          <p:nvPr/>
        </p:nvSpPr>
        <p:spPr>
          <a:xfrm>
            <a:off x="4370347" y="1191410"/>
            <a:ext cx="382500" cy="38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Poppins"/>
                <a:ea typeface="Poppins"/>
                <a:cs typeface="Poppins"/>
                <a:sym typeface="Poppins"/>
              </a:rPr>
              <a:t>1</a:t>
            </a:r>
            <a:endParaRPr sz="1000" b="1">
              <a:solidFill>
                <a:srgbClr val="FFFFFF"/>
              </a:solidFill>
              <a:latin typeface="Poppins"/>
              <a:ea typeface="Poppins"/>
              <a:cs typeface="Poppins"/>
              <a:sym typeface="Poppins"/>
            </a:endParaRPr>
          </a:p>
        </p:txBody>
      </p:sp>
      <p:sp>
        <p:nvSpPr>
          <p:cNvPr id="1328" name="Google Shape;1328;p58"/>
          <p:cNvSpPr txBox="1"/>
          <p:nvPr/>
        </p:nvSpPr>
        <p:spPr>
          <a:xfrm>
            <a:off x="476604" y="2043580"/>
            <a:ext cx="370684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Spring Code Container</a:t>
            </a:r>
            <a:endParaRPr sz="1800" b="1">
              <a:solidFill>
                <a:schemeClr val="dk1"/>
              </a:solidFill>
              <a:latin typeface="Poppins"/>
              <a:ea typeface="Poppins"/>
              <a:cs typeface="Poppins"/>
              <a:sym typeface="Poppins"/>
            </a:endParaRPr>
          </a:p>
        </p:txBody>
      </p:sp>
      <p:sp>
        <p:nvSpPr>
          <p:cNvPr id="1329" name="Google Shape;1329;p58"/>
          <p:cNvSpPr txBox="1"/>
          <p:nvPr/>
        </p:nvSpPr>
        <p:spPr>
          <a:xfrm>
            <a:off x="5145931" y="3240401"/>
            <a:ext cx="3230383" cy="735618"/>
          </a:xfrm>
          <a:prstGeom prst="rect">
            <a:avLst/>
          </a:prstGeom>
          <a:noFill/>
          <a:ln>
            <a:noFill/>
          </a:ln>
        </p:spPr>
        <p:txBody>
          <a:bodyPr spcFirstLastPara="1" wrap="square" lIns="68650" tIns="34325" rIns="68650" bIns="34325" anchor="t" anchorCtr="0">
            <a:noAutofit/>
          </a:bodyPr>
          <a:lstStyle/>
          <a:p>
            <a:pPr marL="0" lvl="0" indent="0" algn="just" rtl="0">
              <a:spcBef>
                <a:spcPts val="0"/>
              </a:spcBef>
              <a:spcAft>
                <a:spcPts val="0"/>
              </a:spcAft>
              <a:buNone/>
            </a:pPr>
            <a:r>
              <a:rPr lang="vi-VN" sz="1400">
                <a:solidFill>
                  <a:schemeClr val="tx2"/>
                </a:solidFill>
                <a:latin typeface="Nunito" pitchFamily="2" charset="0"/>
              </a:rPr>
              <a:t>Nhóm này bao gồm JDBC, ORM, OXM, JMS và module Transaction cung cấp khả năng giao tiếp với database.</a:t>
            </a:r>
            <a:endParaRPr lang="vi-VN">
              <a:solidFill>
                <a:schemeClr val="tx2"/>
              </a:solidFill>
              <a:latin typeface="Nunito" pitchFamily="2" charset="0"/>
              <a:ea typeface="Nunito"/>
              <a:cs typeface="Nunito"/>
              <a:sym typeface="Nunito"/>
            </a:endParaRPr>
          </a:p>
        </p:txBody>
      </p:sp>
      <p:sp>
        <p:nvSpPr>
          <p:cNvPr id="1330" name="Google Shape;1330;p58"/>
          <p:cNvSpPr txBox="1"/>
          <p:nvPr/>
        </p:nvSpPr>
        <p:spPr>
          <a:xfrm>
            <a:off x="4928071" y="2734496"/>
            <a:ext cx="3666101"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b="1">
                <a:solidFill>
                  <a:schemeClr val="bg2"/>
                </a:solidFill>
                <a:cs typeface="Poppins" panose="00000500000000000000" pitchFamily="2" charset="0"/>
              </a:rPr>
              <a:t>Data Access / Integration</a:t>
            </a:r>
            <a:endParaRPr sz="1800" b="1">
              <a:solidFill>
                <a:schemeClr val="bg2"/>
              </a:solidFill>
              <a:latin typeface="Poppins" panose="00000500000000000000" pitchFamily="2" charset="0"/>
              <a:ea typeface="Poppins"/>
              <a:cs typeface="Poppins" panose="00000500000000000000" pitchFamily="2" charset="0"/>
              <a:sym typeface="Poppins"/>
            </a:endParaRPr>
          </a:p>
        </p:txBody>
      </p:sp>
      <p:sp>
        <p:nvSpPr>
          <p:cNvPr id="1331" name="Google Shape;1331;p58"/>
          <p:cNvSpPr txBox="1"/>
          <p:nvPr/>
        </p:nvSpPr>
        <p:spPr>
          <a:xfrm>
            <a:off x="2490754" y="4369527"/>
            <a:ext cx="4427166" cy="518400"/>
          </a:xfrm>
          <a:prstGeom prst="rect">
            <a:avLst/>
          </a:prstGeom>
          <a:noFill/>
          <a:ln>
            <a:noFill/>
          </a:ln>
        </p:spPr>
        <p:txBody>
          <a:bodyPr spcFirstLastPara="1" wrap="square" lIns="68650" tIns="34325" rIns="68650" bIns="34325" anchor="t" anchorCtr="0">
            <a:noAutofit/>
          </a:bodyPr>
          <a:lstStyle/>
          <a:p>
            <a:r>
              <a:rPr lang="vi-VN" sz="1400">
                <a:solidFill>
                  <a:schemeClr val="accent4">
                    <a:lumMod val="50000"/>
                  </a:schemeClr>
                </a:solidFill>
                <a:latin typeface="Nunito" pitchFamily="2" charset="0"/>
              </a:rPr>
              <a:t>Nhóm này gồm Web, Web-Servlet… hỗ trợ việc tạo ứng dụng web</a:t>
            </a:r>
            <a:endParaRPr lang="en-US" sz="1400" b="1" dirty="0">
              <a:solidFill>
                <a:schemeClr val="accent4">
                  <a:lumMod val="50000"/>
                </a:schemeClr>
              </a:solidFill>
              <a:latin typeface="Nunito" pitchFamily="2" charset="0"/>
            </a:endParaRPr>
          </a:p>
        </p:txBody>
      </p:sp>
      <p:sp>
        <p:nvSpPr>
          <p:cNvPr id="1332" name="Google Shape;1332;p58"/>
          <p:cNvSpPr txBox="1"/>
          <p:nvPr/>
        </p:nvSpPr>
        <p:spPr>
          <a:xfrm>
            <a:off x="3308047" y="4002360"/>
            <a:ext cx="250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Web</a:t>
            </a:r>
            <a:endParaRPr sz="1800" b="1">
              <a:solidFill>
                <a:schemeClr val="dk1"/>
              </a:solidFill>
              <a:latin typeface="Poppins"/>
              <a:ea typeface="Poppins"/>
              <a:cs typeface="Poppins"/>
              <a:sym typeface="Poppins"/>
            </a:endParaRPr>
          </a:p>
        </p:txBody>
      </p:sp>
      <p:sp>
        <p:nvSpPr>
          <p:cNvPr id="1333" name="Google Shape;1333;p58"/>
          <p:cNvSpPr/>
          <p:nvPr/>
        </p:nvSpPr>
        <p:spPr>
          <a:xfrm>
            <a:off x="4370347" y="1795622"/>
            <a:ext cx="382500" cy="383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Poppins"/>
                <a:ea typeface="Poppins"/>
                <a:cs typeface="Poppins"/>
                <a:sym typeface="Poppins"/>
              </a:rPr>
              <a:t>2</a:t>
            </a:r>
            <a:endParaRPr sz="1000" b="1">
              <a:solidFill>
                <a:srgbClr val="FFFFFF"/>
              </a:solidFill>
              <a:latin typeface="Poppins"/>
              <a:ea typeface="Poppins"/>
              <a:cs typeface="Poppins"/>
              <a:sym typeface="Poppins"/>
            </a:endParaRPr>
          </a:p>
        </p:txBody>
      </p:sp>
      <p:sp>
        <p:nvSpPr>
          <p:cNvPr id="1334" name="Google Shape;1334;p58"/>
          <p:cNvSpPr/>
          <p:nvPr/>
        </p:nvSpPr>
        <p:spPr>
          <a:xfrm>
            <a:off x="4370347" y="2399835"/>
            <a:ext cx="382500" cy="38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Poppins"/>
                <a:ea typeface="Poppins"/>
                <a:cs typeface="Poppins"/>
                <a:sym typeface="Poppins"/>
              </a:rPr>
              <a:t>3</a:t>
            </a:r>
            <a:endParaRPr sz="1000" b="1">
              <a:solidFill>
                <a:srgbClr val="FFFFFF"/>
              </a:solidFill>
              <a:latin typeface="Poppins"/>
              <a:ea typeface="Poppins"/>
              <a:cs typeface="Poppins"/>
              <a:sym typeface="Poppins"/>
            </a:endParaRPr>
          </a:p>
        </p:txBody>
      </p:sp>
      <p:sp>
        <p:nvSpPr>
          <p:cNvPr id="1335" name="Google Shape;1335;p58"/>
          <p:cNvSpPr/>
          <p:nvPr/>
        </p:nvSpPr>
        <p:spPr>
          <a:xfrm>
            <a:off x="4370347" y="3004060"/>
            <a:ext cx="382500" cy="383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Poppins"/>
                <a:ea typeface="Poppins"/>
                <a:cs typeface="Poppins"/>
                <a:sym typeface="Poppins"/>
              </a:rPr>
              <a:t>4</a:t>
            </a:r>
            <a:endParaRPr sz="1000" b="1">
              <a:solidFill>
                <a:srgbClr val="FFFFFF"/>
              </a:solidFill>
              <a:latin typeface="Poppins"/>
              <a:ea typeface="Poppins"/>
              <a:cs typeface="Poppins"/>
              <a:sym typeface="Poppins"/>
            </a:endParaRPr>
          </a:p>
        </p:txBody>
      </p:sp>
      <p:sp>
        <p:nvSpPr>
          <p:cNvPr id="1321" name="Google Shape;1321;p58"/>
          <p:cNvSpPr/>
          <p:nvPr/>
        </p:nvSpPr>
        <p:spPr>
          <a:xfrm>
            <a:off x="4370347" y="3608285"/>
            <a:ext cx="382500" cy="38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Poppins"/>
                <a:ea typeface="Poppins"/>
                <a:cs typeface="Poppins"/>
                <a:sym typeface="Poppins"/>
              </a:rPr>
              <a:t>5</a:t>
            </a:r>
            <a:endParaRPr sz="1000" b="1">
              <a:solidFill>
                <a:srgbClr val="FFFFFF"/>
              </a:solidFill>
              <a:latin typeface="Poppins"/>
              <a:ea typeface="Poppins"/>
              <a:cs typeface="Poppins"/>
              <a:sym typeface="Poppins"/>
            </a:endParaRPr>
          </a:p>
        </p:txBody>
      </p:sp>
      <p:sp>
        <p:nvSpPr>
          <p:cNvPr id="19" name="Google Shape;659;p51">
            <a:extLst>
              <a:ext uri="{FF2B5EF4-FFF2-40B4-BE49-F238E27FC236}">
                <a16:creationId xmlns:a16="http://schemas.microsoft.com/office/drawing/2014/main" id="{31816186-AB0E-4D95-BD2D-C609AE3874BA}"/>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5</a:t>
            </a:r>
            <a:endParaRPr lang="en-US" sz="1500" b="1"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9;p54"/>
          <p:cNvSpPr txBox="1">
            <a:spLocks/>
          </p:cNvSpPr>
          <p:nvPr/>
        </p:nvSpPr>
        <p:spPr>
          <a:xfrm>
            <a:off x="-180528" y="1779662"/>
            <a:ext cx="4608512" cy="112202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vi-VN" sz="5400">
                <a:solidFill>
                  <a:schemeClr val="accent2"/>
                </a:solidFill>
              </a:rPr>
              <a:t>IoC Container</a:t>
            </a:r>
            <a:endParaRPr lang="vi-VN" sz="5400" dirty="0">
              <a:solidFill>
                <a:schemeClr val="accent2"/>
              </a:solidFill>
            </a:endParaRPr>
          </a:p>
        </p:txBody>
      </p:sp>
      <p:sp>
        <p:nvSpPr>
          <p:cNvPr id="3" name="Google Shape;659;p51">
            <a:extLst>
              <a:ext uri="{FF2B5EF4-FFF2-40B4-BE49-F238E27FC236}">
                <a16:creationId xmlns:a16="http://schemas.microsoft.com/office/drawing/2014/main" id="{B5B9C837-6D59-44BA-BB7A-CDB67A410A59}"/>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6</a:t>
            </a:r>
            <a:endParaRPr lang="en-US" sz="1500" b="1" dirty="0">
              <a:solidFill>
                <a:schemeClr val="accent1"/>
              </a:solidFill>
            </a:endParaRPr>
          </a:p>
        </p:txBody>
      </p:sp>
    </p:spTree>
    <p:extLst>
      <p:ext uri="{BB962C8B-B14F-4D97-AF65-F5344CB8AC3E}">
        <p14:creationId xmlns:p14="http://schemas.microsoft.com/office/powerpoint/2010/main" val="210399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73"/>
          <p:cNvSpPr txBox="1">
            <a:spLocks noGrp="1"/>
          </p:cNvSpPr>
          <p:nvPr>
            <p:ph type="title"/>
          </p:nvPr>
        </p:nvSpPr>
        <p:spPr>
          <a:xfrm>
            <a:off x="311700" y="44710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IoC là gì</a:t>
            </a:r>
            <a:endParaRPr/>
          </a:p>
        </p:txBody>
      </p:sp>
      <p:sp>
        <p:nvSpPr>
          <p:cNvPr id="1729" name="Google Shape;1729;p73"/>
          <p:cNvSpPr txBox="1">
            <a:spLocks noGrp="1"/>
          </p:cNvSpPr>
          <p:nvPr>
            <p:ph type="body" idx="1"/>
          </p:nvPr>
        </p:nvSpPr>
        <p:spPr>
          <a:xfrm>
            <a:off x="1604374" y="1540650"/>
            <a:ext cx="6352001" cy="1967204"/>
          </a:xfrm>
          <a:prstGeom prst="rect">
            <a:avLst/>
          </a:prstGeom>
        </p:spPr>
        <p:txBody>
          <a:bodyPr spcFirstLastPara="1" wrap="square" lIns="91425" tIns="91425" rIns="91425" bIns="91425" anchor="t" anchorCtr="0">
            <a:noAutofit/>
          </a:bodyPr>
          <a:lstStyle/>
          <a:p>
            <a:pPr algn="l"/>
            <a:r>
              <a:rPr lang="vi-VN" sz="1600" b="0" i="0">
                <a:solidFill>
                  <a:schemeClr val="tx2"/>
                </a:solidFill>
                <a:effectLst/>
                <a:latin typeface="Nunito" pitchFamily="2" charset="0"/>
              </a:rPr>
              <a:t>IoC(</a:t>
            </a:r>
            <a:r>
              <a:rPr lang="vi-VN" sz="1600" b="1" i="0">
                <a:solidFill>
                  <a:schemeClr val="tx2"/>
                </a:solidFill>
                <a:effectLst/>
                <a:latin typeface="Nunito" pitchFamily="2" charset="0"/>
              </a:rPr>
              <a:t>I</a:t>
            </a:r>
            <a:r>
              <a:rPr lang="vi-VN" sz="1600" b="0" i="0">
                <a:solidFill>
                  <a:schemeClr val="tx2"/>
                </a:solidFill>
                <a:effectLst/>
                <a:latin typeface="Nunito" pitchFamily="2" charset="0"/>
              </a:rPr>
              <a:t>nversion </a:t>
            </a:r>
            <a:r>
              <a:rPr lang="vi-VN" sz="1600" b="1" i="0">
                <a:solidFill>
                  <a:schemeClr val="tx2"/>
                </a:solidFill>
                <a:effectLst/>
                <a:latin typeface="Nunito" pitchFamily="2" charset="0"/>
              </a:rPr>
              <a:t>o</a:t>
            </a:r>
            <a:r>
              <a:rPr lang="vi-VN" sz="1600" b="0" i="0">
                <a:solidFill>
                  <a:schemeClr val="tx2"/>
                </a:solidFill>
                <a:effectLst/>
                <a:latin typeface="Nunito" pitchFamily="2" charset="0"/>
              </a:rPr>
              <a:t>f </a:t>
            </a:r>
            <a:r>
              <a:rPr lang="vi-VN" sz="1600" b="1" i="0">
                <a:solidFill>
                  <a:schemeClr val="tx2"/>
                </a:solidFill>
                <a:effectLst/>
                <a:latin typeface="Nunito" pitchFamily="2" charset="0"/>
              </a:rPr>
              <a:t>C</a:t>
            </a:r>
            <a:r>
              <a:rPr lang="vi-VN" sz="1600" b="0" i="0">
                <a:solidFill>
                  <a:schemeClr val="tx2"/>
                </a:solidFill>
                <a:effectLst/>
                <a:latin typeface="Nunito" pitchFamily="2" charset="0"/>
              </a:rPr>
              <a:t>ontrol): Đảo ngược điều khiển, nó giúp làm thay đổi luồng điều khiển của chương trình một cách linh hoạt.</a:t>
            </a:r>
            <a:endParaRPr lang="vi-VN" sz="1600">
              <a:solidFill>
                <a:schemeClr val="tx2"/>
              </a:solidFill>
              <a:latin typeface="Nunito" pitchFamily="2" charset="0"/>
            </a:endParaRPr>
          </a:p>
          <a:p>
            <a:pPr marL="139700" indent="0" algn="l">
              <a:buNone/>
            </a:pPr>
            <a:endParaRPr lang="vi-VN" sz="1600" b="0" i="0">
              <a:solidFill>
                <a:schemeClr val="tx2"/>
              </a:solidFill>
              <a:effectLst/>
              <a:latin typeface="Nunito" pitchFamily="2" charset="0"/>
            </a:endParaRPr>
          </a:p>
          <a:p>
            <a:pPr algn="l"/>
            <a:r>
              <a:rPr lang="vi-VN" sz="1600" b="0" i="0">
                <a:solidFill>
                  <a:schemeClr val="tx2"/>
                </a:solidFill>
                <a:effectLst/>
                <a:latin typeface="Nunito" pitchFamily="2" charset="0"/>
              </a:rPr>
              <a:t>Thường dùng với Denpendency Injection</a:t>
            </a:r>
          </a:p>
          <a:p>
            <a:pPr marL="0" lvl="0" indent="0" algn="l" rtl="0">
              <a:lnSpc>
                <a:spcPct val="100000"/>
              </a:lnSpc>
              <a:spcBef>
                <a:spcPts val="0"/>
              </a:spcBef>
              <a:spcAft>
                <a:spcPts val="0"/>
              </a:spcAft>
              <a:buNone/>
            </a:pPr>
            <a:endParaRPr lang="vi-VN" sz="1600">
              <a:solidFill>
                <a:schemeClr val="tx2"/>
              </a:solidFill>
              <a:latin typeface="Nunito" pitchFamily="2" charset="0"/>
            </a:endParaRPr>
          </a:p>
          <a:p>
            <a:pPr marL="0" lvl="0" indent="0" algn="l" rtl="0">
              <a:spcBef>
                <a:spcPts val="0"/>
              </a:spcBef>
              <a:spcAft>
                <a:spcPts val="1600"/>
              </a:spcAft>
              <a:buNone/>
            </a:pPr>
            <a:endParaRPr lang="vi-VN" sz="1600">
              <a:solidFill>
                <a:schemeClr val="tx2"/>
              </a:solidFill>
              <a:latin typeface="Nunito" pitchFamily="2" charset="0"/>
            </a:endParaRPr>
          </a:p>
          <a:p>
            <a:pPr marL="0" lvl="0" indent="0" algn="l" rtl="0">
              <a:lnSpc>
                <a:spcPct val="100000"/>
              </a:lnSpc>
              <a:spcBef>
                <a:spcPts val="0"/>
              </a:spcBef>
              <a:spcAft>
                <a:spcPts val="0"/>
              </a:spcAft>
              <a:buNone/>
            </a:pPr>
            <a:endParaRPr sz="1600"/>
          </a:p>
          <a:p>
            <a:pPr marL="0" lvl="0" indent="0" algn="l" rtl="0">
              <a:spcBef>
                <a:spcPts val="0"/>
              </a:spcBef>
              <a:spcAft>
                <a:spcPts val="1600"/>
              </a:spcAft>
              <a:buNone/>
            </a:pPr>
            <a:endParaRPr sz="1600"/>
          </a:p>
        </p:txBody>
      </p:sp>
      <p:sp>
        <p:nvSpPr>
          <p:cNvPr id="4" name="Google Shape;659;p51">
            <a:extLst>
              <a:ext uri="{FF2B5EF4-FFF2-40B4-BE49-F238E27FC236}">
                <a16:creationId xmlns:a16="http://schemas.microsoft.com/office/drawing/2014/main" id="{B0A6B1D7-FB3E-4C9B-85C6-1DB124355F6A}"/>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7</a:t>
            </a:r>
            <a:endParaRPr lang="en-US" sz="1500" b="1"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56"/>
          <p:cNvSpPr txBox="1">
            <a:spLocks noGrp="1"/>
          </p:cNvSpPr>
          <p:nvPr>
            <p:ph type="title"/>
          </p:nvPr>
        </p:nvSpPr>
        <p:spPr>
          <a:xfrm>
            <a:off x="36795" y="7499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Nunito" pitchFamily="2" charset="0"/>
              </a:rPr>
              <a:t>Spring IoC</a:t>
            </a:r>
            <a:endParaRPr>
              <a:latin typeface="Nunito" pitchFamily="2" charset="0"/>
            </a:endParaRPr>
          </a:p>
        </p:txBody>
      </p:sp>
      <p:sp>
        <p:nvSpPr>
          <p:cNvPr id="1247" name="Google Shape;1247;p56"/>
          <p:cNvSpPr/>
          <p:nvPr/>
        </p:nvSpPr>
        <p:spPr>
          <a:xfrm>
            <a:off x="406071" y="853437"/>
            <a:ext cx="1038371" cy="103855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432138" y="2080374"/>
            <a:ext cx="1038371" cy="1038535"/>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4678093" y="853437"/>
            <a:ext cx="1038371" cy="1038535"/>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4716493" y="2080315"/>
            <a:ext cx="1038379" cy="1038233"/>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txBox="1"/>
          <p:nvPr/>
        </p:nvSpPr>
        <p:spPr>
          <a:xfrm>
            <a:off x="1795996" y="872111"/>
            <a:ext cx="1763400" cy="1161649"/>
          </a:xfrm>
          <a:prstGeom prst="rect">
            <a:avLst/>
          </a:prstGeom>
          <a:noFill/>
          <a:ln>
            <a:noFill/>
          </a:ln>
        </p:spPr>
        <p:txBody>
          <a:bodyPr spcFirstLastPara="1" wrap="square" lIns="91425" tIns="91425" rIns="91425" bIns="91425" anchor="t" anchorCtr="0">
            <a:noAutofit/>
          </a:bodyPr>
          <a:lstStyle/>
          <a:p>
            <a:pPr algn="ctr"/>
            <a:r>
              <a:rPr lang="vi-VN" sz="1400">
                <a:solidFill>
                  <a:schemeClr val="accent5">
                    <a:lumMod val="50000"/>
                  </a:schemeClr>
                </a:solidFill>
                <a:latin typeface="Nunito" pitchFamily="2" charset="0"/>
              </a:rPr>
              <a:t>Là</a:t>
            </a:r>
            <a:r>
              <a:rPr lang="en-US" sz="1400">
                <a:solidFill>
                  <a:schemeClr val="accent5">
                    <a:lumMod val="50000"/>
                  </a:schemeClr>
                </a:solidFill>
                <a:latin typeface="Nunito" pitchFamily="2" charset="0"/>
              </a:rPr>
              <a:t> lõi của Spring Frameword</a:t>
            </a:r>
            <a:r>
              <a:rPr lang="vi-VN" sz="1400">
                <a:solidFill>
                  <a:schemeClr val="accent5">
                    <a:lumMod val="50000"/>
                  </a:schemeClr>
                </a:solidFill>
                <a:latin typeface="Nunito" pitchFamily="2" charset="0"/>
              </a:rPr>
              <a:t> </a:t>
            </a:r>
            <a:r>
              <a:rPr lang="en-US" sz="1400">
                <a:solidFill>
                  <a:schemeClr val="accent5">
                    <a:lumMod val="50000"/>
                  </a:schemeClr>
                </a:solidFill>
                <a:latin typeface="Nunito" pitchFamily="2" charset="0"/>
              </a:rPr>
              <a:t>(Trái tim). Là thành phần thực hiện</a:t>
            </a:r>
          </a:p>
        </p:txBody>
      </p:sp>
      <p:sp>
        <p:nvSpPr>
          <p:cNvPr id="1254" name="Google Shape;1254;p56"/>
          <p:cNvSpPr txBox="1"/>
          <p:nvPr/>
        </p:nvSpPr>
        <p:spPr>
          <a:xfrm>
            <a:off x="1763688" y="2301216"/>
            <a:ext cx="2142536" cy="1446633"/>
          </a:xfrm>
          <a:prstGeom prst="rect">
            <a:avLst/>
          </a:prstGeom>
          <a:noFill/>
          <a:ln>
            <a:noFill/>
          </a:ln>
        </p:spPr>
        <p:txBody>
          <a:bodyPr spcFirstLastPara="1" wrap="square" lIns="91425" tIns="91425" rIns="91425" bIns="91425" anchor="t" anchorCtr="0">
            <a:noAutofit/>
          </a:bodyPr>
          <a:lstStyle/>
          <a:p>
            <a:pPr algn="ctr"/>
            <a:r>
              <a:rPr lang="vi-VN" sz="1400" b="0" i="0">
                <a:solidFill>
                  <a:schemeClr val="accent5">
                    <a:lumMod val="50000"/>
                  </a:schemeClr>
                </a:solidFill>
                <a:effectLst/>
                <a:latin typeface="Nunito" pitchFamily="2" charset="0"/>
              </a:rPr>
              <a:t>IoC Container sẽ tạo ra các đối tượng, nối chúng lại với nhau, cấu hình chúng, và quản lý vòng đời của chúng từ khi tạo ra đến khi bị hủy</a:t>
            </a:r>
            <a:endParaRPr lang="en-US" sz="1400" b="0" i="0">
              <a:solidFill>
                <a:schemeClr val="accent5">
                  <a:lumMod val="50000"/>
                </a:schemeClr>
              </a:solidFill>
              <a:effectLst/>
              <a:latin typeface="Nunito" pitchFamily="2" charset="0"/>
            </a:endParaRPr>
          </a:p>
          <a:p>
            <a:pPr marL="0" lvl="0" indent="0" algn="ctr" rtl="0">
              <a:spcBef>
                <a:spcPts val="0"/>
              </a:spcBef>
              <a:spcAft>
                <a:spcPts val="0"/>
              </a:spcAft>
              <a:buNone/>
            </a:pPr>
            <a:endParaRPr>
              <a:solidFill>
                <a:schemeClr val="accent5">
                  <a:lumMod val="50000"/>
                </a:schemeClr>
              </a:solidFill>
              <a:latin typeface="Nunito"/>
              <a:ea typeface="Nunito"/>
              <a:cs typeface="Nunito"/>
              <a:sym typeface="Nunito"/>
            </a:endParaRPr>
          </a:p>
        </p:txBody>
      </p:sp>
      <p:sp>
        <p:nvSpPr>
          <p:cNvPr id="1256" name="Google Shape;1256;p56"/>
          <p:cNvSpPr txBox="1"/>
          <p:nvPr/>
        </p:nvSpPr>
        <p:spPr>
          <a:xfrm>
            <a:off x="5974483" y="903557"/>
            <a:ext cx="2304441" cy="1327167"/>
          </a:xfrm>
          <a:prstGeom prst="rect">
            <a:avLst/>
          </a:prstGeom>
          <a:noFill/>
          <a:ln>
            <a:noFill/>
          </a:ln>
        </p:spPr>
        <p:txBody>
          <a:bodyPr spcFirstLastPara="1" wrap="square" lIns="91425" tIns="91425" rIns="91425" bIns="91425" anchor="t" anchorCtr="0">
            <a:noAutofit/>
          </a:bodyPr>
          <a:lstStyle/>
          <a:p>
            <a:pPr algn="ctr"/>
            <a:r>
              <a:rPr lang="en-US" sz="1400" b="0" i="0">
                <a:solidFill>
                  <a:schemeClr val="accent5">
                    <a:lumMod val="50000"/>
                  </a:schemeClr>
                </a:solidFill>
                <a:effectLst/>
                <a:latin typeface="Nunito" pitchFamily="2" charset="0"/>
              </a:rPr>
              <a:t>IoC Container sử dụng DI (</a:t>
            </a:r>
            <a:r>
              <a:rPr lang="en-US" sz="1400" b="0" i="0" u="none" strike="noStrike">
                <a:solidFill>
                  <a:schemeClr val="accent5">
                    <a:lumMod val="50000"/>
                  </a:schemeClr>
                </a:solidFill>
                <a:effectLst/>
                <a:latin typeface="Nunito" pitchFamily="2" charset="0"/>
                <a:hlinkClick r:id="rId3">
                  <a:extLst>
                    <a:ext uri="{A12FA001-AC4F-418D-AE19-62706E023703}">
                      <ahyp:hlinkClr xmlns:ahyp="http://schemas.microsoft.com/office/drawing/2018/hyperlinkcolor" val="tx"/>
                    </a:ext>
                  </a:extLst>
                </a:hlinkClick>
              </a:rPr>
              <a:t>Dependency Injection</a:t>
            </a:r>
            <a:r>
              <a:rPr lang="en-US" sz="1400" b="0" i="0">
                <a:solidFill>
                  <a:schemeClr val="accent5">
                    <a:lumMod val="50000"/>
                  </a:schemeClr>
                </a:solidFill>
                <a:effectLst/>
                <a:latin typeface="Nunito" pitchFamily="2" charset="0"/>
              </a:rPr>
              <a:t>) để quản lý các thành phần tạo nên một ứng dụng</a:t>
            </a:r>
          </a:p>
          <a:p>
            <a:pPr marL="0" lvl="0" indent="0" algn="ctr" rtl="0">
              <a:spcBef>
                <a:spcPts val="0"/>
              </a:spcBef>
              <a:spcAft>
                <a:spcPts val="0"/>
              </a:spcAft>
              <a:buNone/>
            </a:pPr>
            <a:endParaRPr>
              <a:solidFill>
                <a:schemeClr val="accent5">
                  <a:lumMod val="50000"/>
                </a:schemeClr>
              </a:solidFill>
              <a:latin typeface="Nunito"/>
              <a:ea typeface="Nunito"/>
              <a:cs typeface="Nunito"/>
              <a:sym typeface="Nunito"/>
            </a:endParaRPr>
          </a:p>
        </p:txBody>
      </p:sp>
      <p:sp>
        <p:nvSpPr>
          <p:cNvPr id="1258" name="Google Shape;1258;p56"/>
          <p:cNvSpPr txBox="1"/>
          <p:nvPr/>
        </p:nvSpPr>
        <p:spPr>
          <a:xfrm>
            <a:off x="6259208" y="2112582"/>
            <a:ext cx="1688040" cy="787200"/>
          </a:xfrm>
          <a:prstGeom prst="rect">
            <a:avLst/>
          </a:prstGeom>
          <a:noFill/>
          <a:ln>
            <a:noFill/>
          </a:ln>
        </p:spPr>
        <p:txBody>
          <a:bodyPr spcFirstLastPara="1" wrap="square" lIns="91425" tIns="91425" rIns="91425" bIns="91425" anchor="t" anchorCtr="0">
            <a:noAutofit/>
          </a:bodyPr>
          <a:lstStyle/>
          <a:p>
            <a:pPr algn="ctr"/>
            <a:r>
              <a:rPr lang="vi-VN" sz="1400" b="0" i="0">
                <a:solidFill>
                  <a:schemeClr val="accent5">
                    <a:lumMod val="50000"/>
                  </a:schemeClr>
                </a:solidFill>
                <a:effectLst/>
                <a:latin typeface="Nunito" pitchFamily="2" charset="0"/>
              </a:rPr>
              <a:t>IoC Container được cung cấp thông tin từ các tập tin XML.</a:t>
            </a:r>
            <a:endParaRPr lang="en-US" sz="1400">
              <a:solidFill>
                <a:schemeClr val="accent5">
                  <a:lumMod val="50000"/>
                </a:schemeClr>
              </a:solidFill>
              <a:latin typeface="Nunito" pitchFamily="2" charset="0"/>
            </a:endParaRPr>
          </a:p>
        </p:txBody>
      </p:sp>
      <p:grpSp>
        <p:nvGrpSpPr>
          <p:cNvPr id="1259" name="Google Shape;1259;p56"/>
          <p:cNvGrpSpPr/>
          <p:nvPr/>
        </p:nvGrpSpPr>
        <p:grpSpPr>
          <a:xfrm>
            <a:off x="5066115" y="1159412"/>
            <a:ext cx="375371" cy="455527"/>
            <a:chOff x="-26179575" y="2710600"/>
            <a:chExt cx="243400" cy="295375"/>
          </a:xfrm>
        </p:grpSpPr>
        <p:sp>
          <p:nvSpPr>
            <p:cNvPr id="1260" name="Google Shape;1260;p56"/>
            <p:cNvSpPr/>
            <p:nvPr/>
          </p:nvSpPr>
          <p:spPr>
            <a:xfrm>
              <a:off x="-26179575" y="2710600"/>
              <a:ext cx="243400" cy="295375"/>
            </a:xfrm>
            <a:custGeom>
              <a:avLst/>
              <a:gdLst/>
              <a:ahLst/>
              <a:cxnLst/>
              <a:rect l="l" t="t" r="r" b="b"/>
              <a:pathLst>
                <a:path w="9736" h="11815" extrusionOk="0">
                  <a:moveTo>
                    <a:pt x="7719" y="693"/>
                  </a:moveTo>
                  <a:cubicBezTo>
                    <a:pt x="7845" y="977"/>
                    <a:pt x="7971" y="1166"/>
                    <a:pt x="8191" y="1418"/>
                  </a:cubicBezTo>
                  <a:lnTo>
                    <a:pt x="1008" y="1418"/>
                  </a:lnTo>
                  <a:cubicBezTo>
                    <a:pt x="819" y="1418"/>
                    <a:pt x="662" y="1261"/>
                    <a:pt x="662" y="1072"/>
                  </a:cubicBezTo>
                  <a:cubicBezTo>
                    <a:pt x="662" y="851"/>
                    <a:pt x="819" y="693"/>
                    <a:pt x="1008" y="693"/>
                  </a:cubicBezTo>
                  <a:close/>
                  <a:moveTo>
                    <a:pt x="8979" y="2080"/>
                  </a:moveTo>
                  <a:lnTo>
                    <a:pt x="8979" y="11153"/>
                  </a:lnTo>
                  <a:lnTo>
                    <a:pt x="2048" y="11153"/>
                  </a:lnTo>
                  <a:lnTo>
                    <a:pt x="2048" y="2080"/>
                  </a:lnTo>
                  <a:close/>
                  <a:moveTo>
                    <a:pt x="662" y="2048"/>
                  </a:moveTo>
                  <a:cubicBezTo>
                    <a:pt x="788" y="2080"/>
                    <a:pt x="882" y="2111"/>
                    <a:pt x="1008" y="2111"/>
                  </a:cubicBezTo>
                  <a:lnTo>
                    <a:pt x="1355" y="2111"/>
                  </a:lnTo>
                  <a:lnTo>
                    <a:pt x="1355" y="11185"/>
                  </a:lnTo>
                  <a:cubicBezTo>
                    <a:pt x="977" y="11153"/>
                    <a:pt x="662" y="10838"/>
                    <a:pt x="662" y="10460"/>
                  </a:cubicBezTo>
                  <a:lnTo>
                    <a:pt x="662" y="2048"/>
                  </a:lnTo>
                  <a:close/>
                  <a:moveTo>
                    <a:pt x="1008" y="0"/>
                  </a:moveTo>
                  <a:cubicBezTo>
                    <a:pt x="410" y="0"/>
                    <a:pt x="0" y="473"/>
                    <a:pt x="0" y="1009"/>
                  </a:cubicBezTo>
                  <a:lnTo>
                    <a:pt x="0" y="10428"/>
                  </a:lnTo>
                  <a:cubicBezTo>
                    <a:pt x="0" y="11185"/>
                    <a:pt x="630" y="11815"/>
                    <a:pt x="1355" y="11815"/>
                  </a:cubicBezTo>
                  <a:lnTo>
                    <a:pt x="9357" y="11815"/>
                  </a:lnTo>
                  <a:cubicBezTo>
                    <a:pt x="9578" y="11815"/>
                    <a:pt x="9735" y="11657"/>
                    <a:pt x="9735" y="11468"/>
                  </a:cubicBezTo>
                  <a:lnTo>
                    <a:pt x="9672" y="1733"/>
                  </a:lnTo>
                  <a:cubicBezTo>
                    <a:pt x="9672" y="1576"/>
                    <a:pt x="9609" y="1450"/>
                    <a:pt x="9452" y="1418"/>
                  </a:cubicBezTo>
                  <a:cubicBezTo>
                    <a:pt x="8885" y="1229"/>
                    <a:pt x="8443" y="788"/>
                    <a:pt x="8254" y="221"/>
                  </a:cubicBezTo>
                  <a:cubicBezTo>
                    <a:pt x="8223" y="63"/>
                    <a:pt x="8065" y="0"/>
                    <a:pt x="7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26114749" y="2797159"/>
              <a:ext cx="120525" cy="121325"/>
            </a:xfrm>
            <a:custGeom>
              <a:avLst/>
              <a:gdLst/>
              <a:ahLst/>
              <a:cxnLst/>
              <a:rect l="l" t="t" r="r" b="b"/>
              <a:pathLst>
                <a:path w="4821" h="4853" extrusionOk="0">
                  <a:moveTo>
                    <a:pt x="2742" y="694"/>
                  </a:moveTo>
                  <a:lnTo>
                    <a:pt x="2742" y="1734"/>
                  </a:lnTo>
                  <a:cubicBezTo>
                    <a:pt x="2742" y="1923"/>
                    <a:pt x="2899" y="2080"/>
                    <a:pt x="3088" y="2080"/>
                  </a:cubicBezTo>
                  <a:lnTo>
                    <a:pt x="4128" y="2080"/>
                  </a:lnTo>
                  <a:lnTo>
                    <a:pt x="4128" y="2805"/>
                  </a:lnTo>
                  <a:lnTo>
                    <a:pt x="3088" y="2805"/>
                  </a:lnTo>
                  <a:cubicBezTo>
                    <a:pt x="2899" y="2805"/>
                    <a:pt x="2742" y="2962"/>
                    <a:pt x="2742" y="3151"/>
                  </a:cubicBezTo>
                  <a:lnTo>
                    <a:pt x="2742" y="4160"/>
                  </a:lnTo>
                  <a:lnTo>
                    <a:pt x="2048" y="4160"/>
                  </a:lnTo>
                  <a:lnTo>
                    <a:pt x="2048" y="3151"/>
                  </a:lnTo>
                  <a:cubicBezTo>
                    <a:pt x="2048" y="2962"/>
                    <a:pt x="1891" y="2805"/>
                    <a:pt x="1670" y="2805"/>
                  </a:cubicBezTo>
                  <a:lnTo>
                    <a:pt x="662" y="2805"/>
                  </a:lnTo>
                  <a:lnTo>
                    <a:pt x="662" y="2080"/>
                  </a:lnTo>
                  <a:lnTo>
                    <a:pt x="1670" y="2080"/>
                  </a:lnTo>
                  <a:cubicBezTo>
                    <a:pt x="1891" y="2080"/>
                    <a:pt x="2048" y="1923"/>
                    <a:pt x="2048" y="1734"/>
                  </a:cubicBezTo>
                  <a:lnTo>
                    <a:pt x="2048" y="694"/>
                  </a:lnTo>
                  <a:close/>
                  <a:moveTo>
                    <a:pt x="1733" y="1"/>
                  </a:moveTo>
                  <a:cubicBezTo>
                    <a:pt x="1513" y="1"/>
                    <a:pt x="1355" y="158"/>
                    <a:pt x="1355" y="347"/>
                  </a:cubicBezTo>
                  <a:lnTo>
                    <a:pt x="1355" y="1387"/>
                  </a:lnTo>
                  <a:lnTo>
                    <a:pt x="347" y="1387"/>
                  </a:lnTo>
                  <a:cubicBezTo>
                    <a:pt x="158" y="1387"/>
                    <a:pt x="1" y="1545"/>
                    <a:pt x="1" y="1734"/>
                  </a:cubicBezTo>
                  <a:lnTo>
                    <a:pt x="1" y="3120"/>
                  </a:lnTo>
                  <a:cubicBezTo>
                    <a:pt x="1" y="3309"/>
                    <a:pt x="158" y="3466"/>
                    <a:pt x="347" y="3466"/>
                  </a:cubicBezTo>
                  <a:lnTo>
                    <a:pt x="1355" y="3466"/>
                  </a:lnTo>
                  <a:lnTo>
                    <a:pt x="1355" y="4475"/>
                  </a:lnTo>
                  <a:cubicBezTo>
                    <a:pt x="1355" y="4695"/>
                    <a:pt x="1513" y="4853"/>
                    <a:pt x="1733" y="4853"/>
                  </a:cubicBezTo>
                  <a:lnTo>
                    <a:pt x="3088" y="4853"/>
                  </a:lnTo>
                  <a:cubicBezTo>
                    <a:pt x="3309" y="4853"/>
                    <a:pt x="3466" y="4695"/>
                    <a:pt x="3466" y="4475"/>
                  </a:cubicBezTo>
                  <a:lnTo>
                    <a:pt x="3466" y="3466"/>
                  </a:lnTo>
                  <a:lnTo>
                    <a:pt x="4474" y="3466"/>
                  </a:lnTo>
                  <a:cubicBezTo>
                    <a:pt x="4663" y="3466"/>
                    <a:pt x="4821" y="3309"/>
                    <a:pt x="4821" y="3120"/>
                  </a:cubicBezTo>
                  <a:lnTo>
                    <a:pt x="4821" y="1734"/>
                  </a:lnTo>
                  <a:cubicBezTo>
                    <a:pt x="4821" y="1545"/>
                    <a:pt x="4663" y="1387"/>
                    <a:pt x="4474" y="1387"/>
                  </a:cubicBezTo>
                  <a:lnTo>
                    <a:pt x="3466" y="1387"/>
                  </a:lnTo>
                  <a:lnTo>
                    <a:pt x="3466" y="347"/>
                  </a:lnTo>
                  <a:cubicBezTo>
                    <a:pt x="3466" y="158"/>
                    <a:pt x="3309" y="1"/>
                    <a:pt x="30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26094525" y="2954750"/>
              <a:ext cx="122100" cy="17350"/>
            </a:xfrm>
            <a:custGeom>
              <a:avLst/>
              <a:gdLst/>
              <a:ahLst/>
              <a:cxnLst/>
              <a:rect l="l" t="t" r="r" b="b"/>
              <a:pathLst>
                <a:path w="4884" h="694" extrusionOk="0">
                  <a:moveTo>
                    <a:pt x="379" y="1"/>
                  </a:moveTo>
                  <a:cubicBezTo>
                    <a:pt x="158" y="1"/>
                    <a:pt x="1" y="158"/>
                    <a:pt x="1" y="347"/>
                  </a:cubicBezTo>
                  <a:cubicBezTo>
                    <a:pt x="1" y="536"/>
                    <a:pt x="158" y="694"/>
                    <a:pt x="379" y="694"/>
                  </a:cubicBezTo>
                  <a:lnTo>
                    <a:pt x="4537" y="694"/>
                  </a:lnTo>
                  <a:cubicBezTo>
                    <a:pt x="4726" y="694"/>
                    <a:pt x="4884" y="536"/>
                    <a:pt x="4884" y="347"/>
                  </a:cubicBezTo>
                  <a:cubicBezTo>
                    <a:pt x="4884" y="158"/>
                    <a:pt x="4726"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56"/>
          <p:cNvGrpSpPr/>
          <p:nvPr/>
        </p:nvGrpSpPr>
        <p:grpSpPr>
          <a:xfrm>
            <a:off x="742989" y="1177778"/>
            <a:ext cx="366553" cy="389363"/>
            <a:chOff x="-24330250" y="2340425"/>
            <a:chExt cx="278050" cy="295375"/>
          </a:xfrm>
        </p:grpSpPr>
        <p:sp>
          <p:nvSpPr>
            <p:cNvPr id="1264" name="Google Shape;1264;p56"/>
            <p:cNvSpPr/>
            <p:nvPr/>
          </p:nvSpPr>
          <p:spPr>
            <a:xfrm>
              <a:off x="-24330250" y="2340425"/>
              <a:ext cx="278050" cy="295375"/>
            </a:xfrm>
            <a:custGeom>
              <a:avLst/>
              <a:gdLst/>
              <a:ahLst/>
              <a:cxnLst/>
              <a:rect l="l" t="t" r="r" b="b"/>
              <a:pathLst>
                <a:path w="11122" h="11815" extrusionOk="0">
                  <a:moveTo>
                    <a:pt x="5577" y="693"/>
                  </a:moveTo>
                  <a:cubicBezTo>
                    <a:pt x="6711" y="693"/>
                    <a:pt x="7656" y="1638"/>
                    <a:pt x="7656" y="2804"/>
                  </a:cubicBezTo>
                  <a:lnTo>
                    <a:pt x="7656" y="3151"/>
                  </a:lnTo>
                  <a:cubicBezTo>
                    <a:pt x="7656" y="3340"/>
                    <a:pt x="7499" y="3497"/>
                    <a:pt x="7310" y="3497"/>
                  </a:cubicBezTo>
                  <a:lnTo>
                    <a:pt x="5924" y="3497"/>
                  </a:lnTo>
                  <a:lnTo>
                    <a:pt x="5924" y="3151"/>
                  </a:lnTo>
                  <a:cubicBezTo>
                    <a:pt x="5924" y="2962"/>
                    <a:pt x="5766" y="2804"/>
                    <a:pt x="5577" y="2804"/>
                  </a:cubicBezTo>
                  <a:cubicBezTo>
                    <a:pt x="5357" y="2804"/>
                    <a:pt x="5199" y="2962"/>
                    <a:pt x="5199" y="3151"/>
                  </a:cubicBezTo>
                  <a:lnTo>
                    <a:pt x="5199" y="3497"/>
                  </a:lnTo>
                  <a:lnTo>
                    <a:pt x="3844" y="3497"/>
                  </a:lnTo>
                  <a:cubicBezTo>
                    <a:pt x="3624" y="3497"/>
                    <a:pt x="3466" y="3340"/>
                    <a:pt x="3466" y="3151"/>
                  </a:cubicBezTo>
                  <a:lnTo>
                    <a:pt x="3466" y="2804"/>
                  </a:lnTo>
                  <a:cubicBezTo>
                    <a:pt x="3466" y="1638"/>
                    <a:pt x="4411" y="693"/>
                    <a:pt x="5577" y="693"/>
                  </a:cubicBezTo>
                  <a:close/>
                  <a:moveTo>
                    <a:pt x="8318" y="2867"/>
                  </a:moveTo>
                  <a:cubicBezTo>
                    <a:pt x="8728" y="2993"/>
                    <a:pt x="9043" y="3371"/>
                    <a:pt x="9043" y="3844"/>
                  </a:cubicBezTo>
                  <a:lnTo>
                    <a:pt x="9043" y="8727"/>
                  </a:lnTo>
                  <a:cubicBezTo>
                    <a:pt x="9043" y="9326"/>
                    <a:pt x="8570" y="9767"/>
                    <a:pt x="8003" y="9767"/>
                  </a:cubicBezTo>
                  <a:lnTo>
                    <a:pt x="5924" y="9767"/>
                  </a:lnTo>
                  <a:lnTo>
                    <a:pt x="5924" y="7309"/>
                  </a:lnTo>
                  <a:cubicBezTo>
                    <a:pt x="5924" y="7120"/>
                    <a:pt x="5766" y="6963"/>
                    <a:pt x="5577" y="6963"/>
                  </a:cubicBezTo>
                  <a:cubicBezTo>
                    <a:pt x="5357" y="6963"/>
                    <a:pt x="5199" y="7120"/>
                    <a:pt x="5199" y="7309"/>
                  </a:cubicBezTo>
                  <a:lnTo>
                    <a:pt x="5199" y="9767"/>
                  </a:lnTo>
                  <a:lnTo>
                    <a:pt x="3120" y="9767"/>
                  </a:lnTo>
                  <a:cubicBezTo>
                    <a:pt x="2521" y="9767"/>
                    <a:pt x="2112" y="9294"/>
                    <a:pt x="2112" y="8727"/>
                  </a:cubicBezTo>
                  <a:lnTo>
                    <a:pt x="2112" y="3844"/>
                  </a:lnTo>
                  <a:cubicBezTo>
                    <a:pt x="2112" y="3434"/>
                    <a:pt x="2364" y="3025"/>
                    <a:pt x="2805" y="2867"/>
                  </a:cubicBezTo>
                  <a:lnTo>
                    <a:pt x="2805" y="3151"/>
                  </a:lnTo>
                  <a:cubicBezTo>
                    <a:pt x="2805" y="3749"/>
                    <a:pt x="3277" y="4159"/>
                    <a:pt x="3844" y="4159"/>
                  </a:cubicBezTo>
                  <a:lnTo>
                    <a:pt x="7310" y="4159"/>
                  </a:lnTo>
                  <a:cubicBezTo>
                    <a:pt x="7877" y="4159"/>
                    <a:pt x="8318" y="3686"/>
                    <a:pt x="8318" y="3151"/>
                  </a:cubicBezTo>
                  <a:lnTo>
                    <a:pt x="8318" y="2867"/>
                  </a:lnTo>
                  <a:close/>
                  <a:moveTo>
                    <a:pt x="7972" y="693"/>
                  </a:moveTo>
                  <a:cubicBezTo>
                    <a:pt x="9326" y="693"/>
                    <a:pt x="10429" y="1796"/>
                    <a:pt x="10429" y="3151"/>
                  </a:cubicBezTo>
                  <a:lnTo>
                    <a:pt x="10429" y="8727"/>
                  </a:lnTo>
                  <a:lnTo>
                    <a:pt x="10397" y="8727"/>
                  </a:lnTo>
                  <a:cubicBezTo>
                    <a:pt x="10397" y="10082"/>
                    <a:pt x="9295" y="11184"/>
                    <a:pt x="7972" y="11184"/>
                  </a:cubicBezTo>
                  <a:lnTo>
                    <a:pt x="3120" y="11184"/>
                  </a:lnTo>
                  <a:cubicBezTo>
                    <a:pt x="1797" y="11184"/>
                    <a:pt x="694" y="10082"/>
                    <a:pt x="694" y="8727"/>
                  </a:cubicBezTo>
                  <a:lnTo>
                    <a:pt x="694" y="3151"/>
                  </a:lnTo>
                  <a:cubicBezTo>
                    <a:pt x="694" y="1796"/>
                    <a:pt x="1797" y="693"/>
                    <a:pt x="3120" y="693"/>
                  </a:cubicBezTo>
                  <a:lnTo>
                    <a:pt x="3718" y="693"/>
                  </a:lnTo>
                  <a:cubicBezTo>
                    <a:pt x="3277" y="1071"/>
                    <a:pt x="2994" y="1575"/>
                    <a:pt x="2868" y="2111"/>
                  </a:cubicBezTo>
                  <a:cubicBezTo>
                    <a:pt x="2017" y="2237"/>
                    <a:pt x="1387" y="2993"/>
                    <a:pt x="1387" y="3844"/>
                  </a:cubicBezTo>
                  <a:lnTo>
                    <a:pt x="1387" y="8727"/>
                  </a:lnTo>
                  <a:cubicBezTo>
                    <a:pt x="1387" y="9672"/>
                    <a:pt x="2175" y="10460"/>
                    <a:pt x="3120" y="10460"/>
                  </a:cubicBezTo>
                  <a:lnTo>
                    <a:pt x="7972" y="10460"/>
                  </a:lnTo>
                  <a:cubicBezTo>
                    <a:pt x="8917" y="10460"/>
                    <a:pt x="9704" y="9672"/>
                    <a:pt x="9704" y="8727"/>
                  </a:cubicBezTo>
                  <a:lnTo>
                    <a:pt x="9704" y="3844"/>
                  </a:lnTo>
                  <a:cubicBezTo>
                    <a:pt x="9704" y="2993"/>
                    <a:pt x="9074" y="2237"/>
                    <a:pt x="8255" y="2111"/>
                  </a:cubicBezTo>
                  <a:cubicBezTo>
                    <a:pt x="8098" y="1575"/>
                    <a:pt x="7814" y="1071"/>
                    <a:pt x="7373" y="693"/>
                  </a:cubicBezTo>
                  <a:close/>
                  <a:moveTo>
                    <a:pt x="3120" y="0"/>
                  </a:moveTo>
                  <a:cubicBezTo>
                    <a:pt x="1387" y="0"/>
                    <a:pt x="1" y="1418"/>
                    <a:pt x="1" y="3119"/>
                  </a:cubicBezTo>
                  <a:lnTo>
                    <a:pt x="1" y="8695"/>
                  </a:lnTo>
                  <a:cubicBezTo>
                    <a:pt x="1" y="10428"/>
                    <a:pt x="1418" y="11814"/>
                    <a:pt x="3120" y="11814"/>
                  </a:cubicBezTo>
                  <a:lnTo>
                    <a:pt x="7972" y="11814"/>
                  </a:lnTo>
                  <a:cubicBezTo>
                    <a:pt x="9704" y="11814"/>
                    <a:pt x="11091" y="10397"/>
                    <a:pt x="11091" y="8695"/>
                  </a:cubicBezTo>
                  <a:lnTo>
                    <a:pt x="11091" y="3119"/>
                  </a:lnTo>
                  <a:cubicBezTo>
                    <a:pt x="11122" y="1418"/>
                    <a:pt x="9704" y="0"/>
                    <a:pt x="7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24225500" y="2375850"/>
              <a:ext cx="68550" cy="34700"/>
            </a:xfrm>
            <a:custGeom>
              <a:avLst/>
              <a:gdLst/>
              <a:ahLst/>
              <a:cxnLst/>
              <a:rect l="l" t="t" r="r" b="b"/>
              <a:pathLst>
                <a:path w="2742" h="1388" extrusionOk="0">
                  <a:moveTo>
                    <a:pt x="1387" y="1"/>
                  </a:moveTo>
                  <a:cubicBezTo>
                    <a:pt x="789" y="1"/>
                    <a:pt x="284" y="347"/>
                    <a:pt x="64" y="914"/>
                  </a:cubicBezTo>
                  <a:cubicBezTo>
                    <a:pt x="1" y="1103"/>
                    <a:pt x="64" y="1293"/>
                    <a:pt x="284" y="1324"/>
                  </a:cubicBezTo>
                  <a:cubicBezTo>
                    <a:pt x="330" y="1347"/>
                    <a:pt x="375" y="1357"/>
                    <a:pt x="418" y="1357"/>
                  </a:cubicBezTo>
                  <a:cubicBezTo>
                    <a:pt x="555" y="1357"/>
                    <a:pt x="670" y="1255"/>
                    <a:pt x="694" y="1135"/>
                  </a:cubicBezTo>
                  <a:cubicBezTo>
                    <a:pt x="789" y="851"/>
                    <a:pt x="1072" y="662"/>
                    <a:pt x="1387" y="662"/>
                  </a:cubicBezTo>
                  <a:cubicBezTo>
                    <a:pt x="1639" y="662"/>
                    <a:pt x="1923" y="851"/>
                    <a:pt x="2049" y="1135"/>
                  </a:cubicBezTo>
                  <a:cubicBezTo>
                    <a:pt x="2080" y="1293"/>
                    <a:pt x="2238" y="1387"/>
                    <a:pt x="2364" y="1387"/>
                  </a:cubicBezTo>
                  <a:cubicBezTo>
                    <a:pt x="2395" y="1387"/>
                    <a:pt x="2427" y="1387"/>
                    <a:pt x="2490" y="1324"/>
                  </a:cubicBezTo>
                  <a:cubicBezTo>
                    <a:pt x="2679" y="1261"/>
                    <a:pt x="2742" y="1072"/>
                    <a:pt x="2679" y="914"/>
                  </a:cubicBezTo>
                  <a:cubicBezTo>
                    <a:pt x="2490" y="347"/>
                    <a:pt x="1954"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24260925" y="2462500"/>
              <a:ext cx="138650" cy="17350"/>
            </a:xfrm>
            <a:custGeom>
              <a:avLst/>
              <a:gdLst/>
              <a:ahLst/>
              <a:cxnLst/>
              <a:rect l="l" t="t" r="r" b="b"/>
              <a:pathLst>
                <a:path w="5546" h="694" extrusionOk="0">
                  <a:moveTo>
                    <a:pt x="347" y="0"/>
                  </a:moveTo>
                  <a:cubicBezTo>
                    <a:pt x="158" y="0"/>
                    <a:pt x="0" y="158"/>
                    <a:pt x="0" y="347"/>
                  </a:cubicBezTo>
                  <a:cubicBezTo>
                    <a:pt x="0" y="536"/>
                    <a:pt x="158" y="693"/>
                    <a:pt x="347" y="693"/>
                  </a:cubicBezTo>
                  <a:lnTo>
                    <a:pt x="5199" y="693"/>
                  </a:lnTo>
                  <a:cubicBezTo>
                    <a:pt x="5388" y="693"/>
                    <a:pt x="5545" y="536"/>
                    <a:pt x="5545" y="347"/>
                  </a:cubicBezTo>
                  <a:cubicBezTo>
                    <a:pt x="5545" y="158"/>
                    <a:pt x="5388" y="0"/>
                    <a:pt x="5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24260150" y="2515275"/>
              <a:ext cx="43350" cy="18125"/>
            </a:xfrm>
            <a:custGeom>
              <a:avLst/>
              <a:gdLst/>
              <a:ahLst/>
              <a:cxnLst/>
              <a:rect l="l" t="t" r="r" b="b"/>
              <a:pathLst>
                <a:path w="1734" h="725" extrusionOk="0">
                  <a:moveTo>
                    <a:pt x="347" y="0"/>
                  </a:moveTo>
                  <a:cubicBezTo>
                    <a:pt x="158" y="0"/>
                    <a:pt x="1" y="158"/>
                    <a:pt x="1" y="378"/>
                  </a:cubicBezTo>
                  <a:cubicBezTo>
                    <a:pt x="1" y="567"/>
                    <a:pt x="158" y="725"/>
                    <a:pt x="347" y="725"/>
                  </a:cubicBezTo>
                  <a:lnTo>
                    <a:pt x="1387" y="725"/>
                  </a:lnTo>
                  <a:cubicBezTo>
                    <a:pt x="1576" y="725"/>
                    <a:pt x="1733" y="567"/>
                    <a:pt x="1733" y="378"/>
                  </a:cubicBezTo>
                  <a:cubicBezTo>
                    <a:pt x="1702" y="158"/>
                    <a:pt x="1544"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24260925" y="2549925"/>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24165625" y="2515275"/>
              <a:ext cx="43350" cy="18125"/>
            </a:xfrm>
            <a:custGeom>
              <a:avLst/>
              <a:gdLst/>
              <a:ahLst/>
              <a:cxnLst/>
              <a:rect l="l" t="t" r="r" b="b"/>
              <a:pathLst>
                <a:path w="1734" h="725" extrusionOk="0">
                  <a:moveTo>
                    <a:pt x="378" y="0"/>
                  </a:moveTo>
                  <a:cubicBezTo>
                    <a:pt x="158" y="0"/>
                    <a:pt x="0" y="158"/>
                    <a:pt x="0" y="378"/>
                  </a:cubicBezTo>
                  <a:cubicBezTo>
                    <a:pt x="0" y="567"/>
                    <a:pt x="158" y="725"/>
                    <a:pt x="378" y="725"/>
                  </a:cubicBezTo>
                  <a:lnTo>
                    <a:pt x="1387" y="725"/>
                  </a:lnTo>
                  <a:cubicBezTo>
                    <a:pt x="1576" y="725"/>
                    <a:pt x="1733" y="567"/>
                    <a:pt x="1733" y="378"/>
                  </a:cubicBezTo>
                  <a:cubicBezTo>
                    <a:pt x="1733" y="158"/>
                    <a:pt x="157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24157750" y="25499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72" y="725"/>
                  </a:lnTo>
                  <a:cubicBezTo>
                    <a:pt x="1261" y="725"/>
                    <a:pt x="1418" y="567"/>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56"/>
          <p:cNvGrpSpPr/>
          <p:nvPr/>
        </p:nvGrpSpPr>
        <p:grpSpPr>
          <a:xfrm>
            <a:off x="798499" y="2362812"/>
            <a:ext cx="306988" cy="473644"/>
            <a:chOff x="-23917525" y="1970225"/>
            <a:chExt cx="191425" cy="295400"/>
          </a:xfrm>
        </p:grpSpPr>
        <p:sp>
          <p:nvSpPr>
            <p:cNvPr id="1272" name="Google Shape;1272;p56"/>
            <p:cNvSpPr/>
            <p:nvPr/>
          </p:nvSpPr>
          <p:spPr>
            <a:xfrm>
              <a:off x="-23917525" y="1970225"/>
              <a:ext cx="191425" cy="295400"/>
            </a:xfrm>
            <a:custGeom>
              <a:avLst/>
              <a:gdLst/>
              <a:ahLst/>
              <a:cxnLst/>
              <a:rect l="l" t="t" r="r" b="b"/>
              <a:pathLst>
                <a:path w="7657" h="11816" extrusionOk="0">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23882075" y="2041125"/>
              <a:ext cx="121300" cy="121325"/>
            </a:xfrm>
            <a:custGeom>
              <a:avLst/>
              <a:gdLst/>
              <a:ahLst/>
              <a:cxnLst/>
              <a:rect l="l" t="t" r="r" b="b"/>
              <a:pathLst>
                <a:path w="4852" h="4853" extrusionOk="0">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a:off x="-23839550" y="2214400"/>
              <a:ext cx="35475" cy="17350"/>
            </a:xfrm>
            <a:custGeom>
              <a:avLst/>
              <a:gdLst/>
              <a:ahLst/>
              <a:cxnLst/>
              <a:rect l="l" t="t" r="r" b="b"/>
              <a:pathLst>
                <a:path w="1419" h="694" extrusionOk="0">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56"/>
          <p:cNvGrpSpPr/>
          <p:nvPr/>
        </p:nvGrpSpPr>
        <p:grpSpPr>
          <a:xfrm>
            <a:off x="5058084" y="2386971"/>
            <a:ext cx="366852" cy="365924"/>
            <a:chOff x="-23229925" y="1970225"/>
            <a:chExt cx="296950" cy="296175"/>
          </a:xfrm>
        </p:grpSpPr>
        <p:sp>
          <p:nvSpPr>
            <p:cNvPr id="1276" name="Google Shape;1276;p56"/>
            <p:cNvSpPr/>
            <p:nvPr/>
          </p:nvSpPr>
          <p:spPr>
            <a:xfrm>
              <a:off x="-23229925" y="1970225"/>
              <a:ext cx="296950" cy="296175"/>
            </a:xfrm>
            <a:custGeom>
              <a:avLst/>
              <a:gdLst/>
              <a:ahLst/>
              <a:cxnLst/>
              <a:rect l="l" t="t" r="r" b="b"/>
              <a:pathLst>
                <a:path w="11878" h="11847" extrusionOk="0">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23196075" y="2005675"/>
              <a:ext cx="227650" cy="192200"/>
            </a:xfrm>
            <a:custGeom>
              <a:avLst/>
              <a:gdLst/>
              <a:ahLst/>
              <a:cxnLst/>
              <a:rect l="l" t="t" r="r" b="b"/>
              <a:pathLst>
                <a:path w="9106" h="7688" extrusionOk="0">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231425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23177150" y="221440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59;p51">
            <a:extLst>
              <a:ext uri="{FF2B5EF4-FFF2-40B4-BE49-F238E27FC236}">
                <a16:creationId xmlns:a16="http://schemas.microsoft.com/office/drawing/2014/main" id="{1C0887B1-6664-4D94-BA04-6DF72C9F888A}"/>
              </a:ext>
            </a:extLst>
          </p:cNvPr>
          <p:cNvSpPr txBox="1">
            <a:spLocks/>
          </p:cNvSpPr>
          <p:nvPr/>
        </p:nvSpPr>
        <p:spPr>
          <a:xfrm>
            <a:off x="8366321" y="4140793"/>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8</a:t>
            </a:r>
            <a:endParaRPr lang="en-US" sz="1500" b="1" dirty="0">
              <a:solidFill>
                <a:schemeClr val="accent1"/>
              </a:solidFill>
            </a:endParaRPr>
          </a:p>
        </p:txBody>
      </p:sp>
      <p:pic>
        <p:nvPicPr>
          <p:cNvPr id="3" name="Picture 2">
            <a:extLst>
              <a:ext uri="{FF2B5EF4-FFF2-40B4-BE49-F238E27FC236}">
                <a16:creationId xmlns:a16="http://schemas.microsoft.com/office/drawing/2014/main" id="{2FB44175-CECD-40AF-AD3C-EF8A2942BC64}"/>
              </a:ext>
            </a:extLst>
          </p:cNvPr>
          <p:cNvPicPr>
            <a:picLocks noChangeAspect="1"/>
          </p:cNvPicPr>
          <p:nvPr/>
        </p:nvPicPr>
        <p:blipFill>
          <a:blip r:embed="rId4"/>
          <a:stretch>
            <a:fillRect/>
          </a:stretch>
        </p:blipFill>
        <p:spPr>
          <a:xfrm>
            <a:off x="988588" y="3768265"/>
            <a:ext cx="7111804" cy="1107741"/>
          </a:xfrm>
          <a:prstGeom prst="rect">
            <a:avLst/>
          </a:prstGeom>
        </p:spPr>
      </p:pic>
    </p:spTree>
    <p:extLst>
      <p:ext uri="{BB962C8B-B14F-4D97-AF65-F5344CB8AC3E}">
        <p14:creationId xmlns:p14="http://schemas.microsoft.com/office/powerpoint/2010/main" val="245156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2" name="AutoShape 2" descr="Dev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3" name="AutoShape 4" descr="Dev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987574"/>
            <a:ext cx="6560227" cy="3596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23728" y="411510"/>
            <a:ext cx="5262979" cy="646331"/>
          </a:xfrm>
          <a:prstGeom prst="rect">
            <a:avLst/>
          </a:prstGeom>
          <a:noFill/>
        </p:spPr>
        <p:txBody>
          <a:bodyPr wrap="none" rtlCol="0">
            <a:spAutoFit/>
          </a:bodyPr>
          <a:lstStyle/>
          <a:p>
            <a:r>
              <a:rPr lang="vi-VN" sz="3600" b="1" dirty="0">
                <a:solidFill>
                  <a:schemeClr val="tx2"/>
                </a:solidFill>
                <a:latin typeface="Nunito" pitchFamily="2" charset="0"/>
              </a:rPr>
              <a:t>Có 2 loại IoC Container</a:t>
            </a:r>
          </a:p>
        </p:txBody>
      </p:sp>
      <p:sp>
        <p:nvSpPr>
          <p:cNvPr id="6" name="Google Shape;659;p51">
            <a:extLst>
              <a:ext uri="{FF2B5EF4-FFF2-40B4-BE49-F238E27FC236}">
                <a16:creationId xmlns:a16="http://schemas.microsoft.com/office/drawing/2014/main" id="{2451C4CD-B2E8-4823-9592-D14C5FDCECCA}"/>
              </a:ext>
            </a:extLst>
          </p:cNvPr>
          <p:cNvSpPr txBox="1">
            <a:spLocks/>
          </p:cNvSpPr>
          <p:nvPr/>
        </p:nvSpPr>
        <p:spPr>
          <a:xfrm>
            <a:off x="8366315" y="4661795"/>
            <a:ext cx="382149" cy="28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38100" indent="0"/>
            <a:r>
              <a:rPr lang="en-US" sz="1500" b="1">
                <a:solidFill>
                  <a:schemeClr val="accent1"/>
                </a:solidFill>
              </a:rPr>
              <a:t>9</a:t>
            </a:r>
            <a:endParaRPr lang="en-US" sz="1500" b="1" dirty="0">
              <a:solidFill>
                <a:schemeClr val="accent1"/>
              </a:solidFill>
            </a:endParaRPr>
          </a:p>
        </p:txBody>
      </p:sp>
    </p:spTree>
    <p:extLst>
      <p:ext uri="{BB962C8B-B14F-4D97-AF65-F5344CB8AC3E}">
        <p14:creationId xmlns:p14="http://schemas.microsoft.com/office/powerpoint/2010/main" val="2725214218"/>
      </p:ext>
    </p:extLst>
  </p:cSld>
  <p:clrMapOvr>
    <a:masterClrMapping/>
  </p:clrMapOvr>
</p:sld>
</file>

<file path=ppt/theme/theme1.xml><?xml version="1.0" encoding="utf-8"?>
<a:theme xmlns:a="http://schemas.openxmlformats.org/drawingml/2006/main" name="Priver Patient Care Breakthrough by Slidesgo">
  <a:themeElements>
    <a:clrScheme name="Simple Light">
      <a:dk1>
        <a:srgbClr val="91BA4F"/>
      </a:dk1>
      <a:lt1>
        <a:srgbClr val="F0F0F0"/>
      </a:lt1>
      <a:dk2>
        <a:srgbClr val="396336"/>
      </a:dk2>
      <a:lt2>
        <a:srgbClr val="6A8F2E"/>
      </a:lt2>
      <a:accent1>
        <a:srgbClr val="283730"/>
      </a:accent1>
      <a:accent2>
        <a:srgbClr val="FFFFFF"/>
      </a:accent2>
      <a:accent3>
        <a:srgbClr val="F4F8EE"/>
      </a:accent3>
      <a:accent4>
        <a:srgbClr val="D9EAD3"/>
      </a:accent4>
      <a:accent5>
        <a:srgbClr val="93C47D"/>
      </a:accent5>
      <a:accent6>
        <a:srgbClr val="74953F"/>
      </a:accent6>
      <a:hlink>
        <a:srgbClr val="2832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601</Words>
  <Application>Microsoft Office PowerPoint</Application>
  <PresentationFormat>On-screen Show (16:9)</PresentationFormat>
  <Paragraphs>79</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Montserrat</vt:lpstr>
      <vt:lpstr>Nunito</vt:lpstr>
      <vt:lpstr>Poppins</vt:lpstr>
      <vt:lpstr>Priver Patient Care Breakthrough by Slidesgo</vt:lpstr>
      <vt:lpstr>Spring Framework</vt:lpstr>
      <vt:lpstr>Nhóm</vt:lpstr>
      <vt:lpstr>Nội dung</vt:lpstr>
      <vt:lpstr>Giới thiệu</vt:lpstr>
      <vt:lpstr>Các Modul của Spring framework</vt:lpstr>
      <vt:lpstr>PowerPoint Presentation</vt:lpstr>
      <vt:lpstr>IoC là gì</vt:lpstr>
      <vt:lpstr>Spring IoC</vt:lpstr>
      <vt:lpstr>PowerPoint Presentation</vt:lpstr>
      <vt:lpstr>Bean Factory</vt:lpstr>
      <vt:lpstr>ApplicationContext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abc</dc:creator>
  <cp:lastModifiedBy>User</cp:lastModifiedBy>
  <cp:revision>19</cp:revision>
  <dcterms:modified xsi:type="dcterms:W3CDTF">2021-11-16T14:32:28Z</dcterms:modified>
</cp:coreProperties>
</file>