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3F6C9C-B203-9945-A07F-3053BC3CA365}" type="datetimeFigureOut">
              <a:rPr lang="en-US" smtClean="0"/>
              <a:t>9/1/2025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02B691-A3C6-0C4B-85EB-D854993D9E18}" type="slidenum">
              <a:rPr lang="en-US" smtClean="0"/>
              <a:t>‹#›</a:t>
            </a:fld>
            <a:endParaRPr lang="en-US"/>
          </a:p>
        </p:txBody>
      </p:sp>
    </p:spTree>
    <p:extLst>
      <p:ext uri="{BB962C8B-B14F-4D97-AF65-F5344CB8AC3E}">
        <p14:creationId xmlns:p14="http://schemas.microsoft.com/office/powerpoint/2010/main" val="646313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9/1/2025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64216-DE9E-5DD7-3D2E-E1F6474630F2}"/>
              </a:ext>
            </a:extLst>
          </p:cNvPr>
          <p:cNvSpPr>
            <a:spLocks noGrp="1"/>
          </p:cNvSpPr>
          <p:nvPr>
            <p:ph type="ctrTitle"/>
          </p:nvPr>
        </p:nvSpPr>
        <p:spPr>
          <a:xfrm>
            <a:off x="157776" y="-469267"/>
            <a:ext cx="12191999" cy="2509213"/>
          </a:xfrm>
        </p:spPr>
        <p:txBody>
          <a:bodyPr/>
          <a:lstStyle/>
          <a:p>
            <a:r>
              <a:rPr lang="en-US" b="1" i="1" dirty="0"/>
              <a:t>DIGITAL PORTFOLIO </a:t>
            </a:r>
          </a:p>
        </p:txBody>
      </p:sp>
      <p:sp>
        <p:nvSpPr>
          <p:cNvPr id="3" name="Subtitle 2">
            <a:extLst>
              <a:ext uri="{FF2B5EF4-FFF2-40B4-BE49-F238E27FC236}">
                <a16:creationId xmlns:a16="http://schemas.microsoft.com/office/drawing/2014/main" id="{3815D24D-6317-5075-77FC-F0BA72A31030}"/>
              </a:ext>
            </a:extLst>
          </p:cNvPr>
          <p:cNvSpPr>
            <a:spLocks noGrp="1"/>
          </p:cNvSpPr>
          <p:nvPr>
            <p:ph type="subTitle" idx="1"/>
          </p:nvPr>
        </p:nvSpPr>
        <p:spPr>
          <a:xfrm>
            <a:off x="0" y="2544990"/>
            <a:ext cx="11602641" cy="3014257"/>
          </a:xfrm>
        </p:spPr>
        <p:txBody>
          <a:bodyPr/>
          <a:lstStyle/>
          <a:p>
            <a:r>
              <a:rPr lang="en-US" dirty="0"/>
              <a:t>STUDENT NAME: MATHANI A </a:t>
            </a:r>
          </a:p>
          <a:p>
            <a:r>
              <a:rPr lang="en-US" dirty="0"/>
              <a:t>REGISTER NO. AND NMID:24131060500122029,31667B1DFEE3F59828F460A50B7F4B44</a:t>
            </a:r>
          </a:p>
          <a:p>
            <a:r>
              <a:rPr lang="en-US" dirty="0"/>
              <a:t>COLLEGE /UNIVERSITY:
Shree RAGHAVENDRA Arts and Science College, Annamalai University</a:t>
            </a:r>
          </a:p>
          <a:p>
            <a:r>
              <a:rPr lang="en-US" dirty="0"/>
              <a:t>DEPARTMENT:BCA 2</a:t>
            </a:r>
            <a:r>
              <a:rPr lang="en-US" baseline="30000" dirty="0"/>
              <a:t>ND  YEAR </a:t>
            </a:r>
          </a:p>
          <a:p>
            <a:endParaRPr lang="en-US" baseline="30000" dirty="0"/>
          </a:p>
          <a:p>
            <a:endParaRPr lang="en-US" baseline="30000" dirty="0"/>
          </a:p>
          <a:p>
            <a:endParaRPr lang="en-US" baseline="30000" dirty="0"/>
          </a:p>
          <a:p>
            <a:endParaRPr lang="en-US" baseline="30000" dirty="0"/>
          </a:p>
        </p:txBody>
      </p:sp>
    </p:spTree>
    <p:extLst>
      <p:ext uri="{BB962C8B-B14F-4D97-AF65-F5344CB8AC3E}">
        <p14:creationId xmlns:p14="http://schemas.microsoft.com/office/powerpoint/2010/main" val="719571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C432F-5164-8E7D-082F-5A4E7D421703}"/>
              </a:ext>
            </a:extLst>
          </p:cNvPr>
          <p:cNvSpPr>
            <a:spLocks noGrp="1"/>
          </p:cNvSpPr>
          <p:nvPr>
            <p:ph type="title"/>
          </p:nvPr>
        </p:nvSpPr>
        <p:spPr>
          <a:xfrm>
            <a:off x="-1300787" y="493501"/>
            <a:ext cx="10364451" cy="1596177"/>
          </a:xfrm>
        </p:spPr>
        <p:txBody>
          <a:bodyPr/>
          <a:lstStyle/>
          <a:p>
            <a:r>
              <a:rPr lang="en-US" b="1" i="1" dirty="0"/>
              <a:t>TOOLS</a:t>
            </a:r>
            <a:r>
              <a:rPr lang="en-US" dirty="0"/>
              <a:t> </a:t>
            </a:r>
            <a:r>
              <a:rPr lang="en-US" b="1" i="1" dirty="0"/>
              <a:t>AND</a:t>
            </a:r>
            <a:r>
              <a:rPr lang="en-US" dirty="0"/>
              <a:t> </a:t>
            </a:r>
            <a:r>
              <a:rPr lang="en-US" b="1" i="1" dirty="0"/>
              <a:t>TECHNIQUES</a:t>
            </a:r>
          </a:p>
        </p:txBody>
      </p:sp>
      <p:sp>
        <p:nvSpPr>
          <p:cNvPr id="3" name="Content Placeholder 2">
            <a:extLst>
              <a:ext uri="{FF2B5EF4-FFF2-40B4-BE49-F238E27FC236}">
                <a16:creationId xmlns:a16="http://schemas.microsoft.com/office/drawing/2014/main" id="{0791E9F3-318A-442B-9DA7-93DA131AD984}"/>
              </a:ext>
            </a:extLst>
          </p:cNvPr>
          <p:cNvSpPr>
            <a:spLocks noGrp="1"/>
          </p:cNvSpPr>
          <p:nvPr>
            <p:ph sz="quarter" idx="13"/>
          </p:nvPr>
        </p:nvSpPr>
        <p:spPr>
          <a:xfrm>
            <a:off x="914087" y="2107668"/>
            <a:ext cx="10363826" cy="3424107"/>
          </a:xfrm>
        </p:spPr>
        <p:txBody>
          <a:bodyPr>
            <a:normAutofit fontScale="85000" lnSpcReduction="10000"/>
          </a:bodyPr>
          <a:lstStyle/>
          <a:p>
            <a:pPr marL="0" indent="0">
              <a:buNone/>
            </a:pPr>
            <a:r>
              <a:rPr lang="en-US" b="1" i="1" dirty="0"/>
              <a:t>Techniques</a:t>
            </a:r>
            <a:r>
              <a:rPr lang="en-US" dirty="0"/>
              <a:t> </a:t>
            </a:r>
            <a:r>
              <a:rPr lang="en-US" b="1" i="1" dirty="0"/>
              <a:t>Used;</a:t>
            </a:r>
          </a:p>
          <a:p>
            <a:pPr marL="0" indent="0">
              <a:buNone/>
            </a:pPr>
            <a:endParaRPr lang="en-US" dirty="0"/>
          </a:p>
          <a:p>
            <a:r>
              <a:rPr lang="en-US" b="1" dirty="0"/>
              <a:t>Responsive Web Design (RWD)</a:t>
            </a:r>
            <a:r>
              <a:rPr lang="en-US" dirty="0"/>
              <a:t> – Ensuring website works on mobile, tablet, and desktop.
</a:t>
            </a:r>
            <a:r>
              <a:rPr lang="en-US" b="1" dirty="0"/>
              <a:t>Navigation Bar Design</a:t>
            </a:r>
            <a:r>
              <a:rPr lang="en-US" dirty="0"/>
              <a:t> – Smooth section linking for user-friendly experience.
</a:t>
            </a:r>
            <a:r>
              <a:rPr lang="en-US" b="1" dirty="0"/>
              <a:t>Section-Based Layout </a:t>
            </a:r>
            <a:r>
              <a:rPr lang="en-US" dirty="0"/>
              <a:t>– Dividing content into Hero, About, Skills, Education, and Contact sections.
</a:t>
            </a:r>
            <a:r>
              <a:rPr lang="en-US" b="1" dirty="0"/>
              <a:t>Form Handling Technique</a:t>
            </a:r>
            <a:r>
              <a:rPr lang="en-US" dirty="0"/>
              <a:t> – Collecting user input in the contact form.
</a:t>
            </a:r>
            <a:r>
              <a:rPr lang="en-US" b="1" dirty="0"/>
              <a:t>Use of External Libraries </a:t>
            </a:r>
            <a:r>
              <a:rPr lang="en-US" dirty="0"/>
              <a:t>– Font Awesome for icons.</a:t>
            </a:r>
          </a:p>
        </p:txBody>
      </p:sp>
    </p:spTree>
    <p:extLst>
      <p:ext uri="{BB962C8B-B14F-4D97-AF65-F5344CB8AC3E}">
        <p14:creationId xmlns:p14="http://schemas.microsoft.com/office/powerpoint/2010/main" val="1845560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6AA2A-CA99-C702-F15A-CB76D55E5B7C}"/>
              </a:ext>
            </a:extLst>
          </p:cNvPr>
          <p:cNvSpPr>
            <a:spLocks noGrp="1"/>
          </p:cNvSpPr>
          <p:nvPr>
            <p:ph type="title"/>
          </p:nvPr>
        </p:nvSpPr>
        <p:spPr>
          <a:xfrm>
            <a:off x="-497115" y="422064"/>
            <a:ext cx="10364451" cy="1596177"/>
          </a:xfrm>
        </p:spPr>
        <p:txBody>
          <a:bodyPr/>
          <a:lstStyle/>
          <a:p>
            <a:r>
              <a:rPr lang="en-US" b="1" i="1" dirty="0"/>
              <a:t>PORTFOLIO DESIGN AND LAYOUT</a:t>
            </a:r>
          </a:p>
        </p:txBody>
      </p:sp>
      <p:sp>
        <p:nvSpPr>
          <p:cNvPr id="3" name="Content Placeholder 2">
            <a:extLst>
              <a:ext uri="{FF2B5EF4-FFF2-40B4-BE49-F238E27FC236}">
                <a16:creationId xmlns:a16="http://schemas.microsoft.com/office/drawing/2014/main" id="{1F5B0744-CD24-3483-0483-2E5CF110B687}"/>
              </a:ext>
            </a:extLst>
          </p:cNvPr>
          <p:cNvSpPr>
            <a:spLocks noGrp="1"/>
          </p:cNvSpPr>
          <p:nvPr>
            <p:ph sz="quarter" idx="13"/>
          </p:nvPr>
        </p:nvSpPr>
        <p:spPr>
          <a:xfrm>
            <a:off x="1360571" y="2125267"/>
            <a:ext cx="10363826" cy="3424107"/>
          </a:xfrm>
        </p:spPr>
        <p:txBody>
          <a:bodyPr>
            <a:normAutofit/>
          </a:bodyPr>
          <a:lstStyle/>
          <a:p>
            <a:pPr marL="0" indent="0">
              <a:buNone/>
            </a:pPr>
            <a:r>
              <a:rPr lang="en-US" b="1" i="1" dirty="0"/>
              <a:t>Design</a:t>
            </a:r>
          </a:p>
          <a:p>
            <a:pPr marL="0" indent="0">
              <a:buNone/>
            </a:pPr>
            <a:endParaRPr lang="en-US" b="1" i="1" dirty="0"/>
          </a:p>
          <a:p>
            <a:r>
              <a:rPr lang="en-US" b="1" i="1" dirty="0"/>
              <a:t>Minimal &amp; Professional Look</a:t>
            </a:r>
            <a:r>
              <a:rPr lang="en-US" dirty="0"/>
              <a:t> – Clean and simple interface with a focus on content.
</a:t>
            </a:r>
            <a:r>
              <a:rPr lang="en-US" b="1" i="1" dirty="0"/>
              <a:t>Font Awesome Icons</a:t>
            </a:r>
            <a:r>
              <a:rPr lang="en-US" dirty="0"/>
              <a:t> – For visual appeal and navigation clarity.
</a:t>
            </a:r>
            <a:r>
              <a:rPr lang="en-US" b="1" i="1" dirty="0"/>
              <a:t>Color Scheme</a:t>
            </a:r>
            <a:r>
              <a:rPr lang="en-US" dirty="0"/>
              <a:t> – Soft background with readable text contrast.
</a:t>
            </a:r>
            <a:r>
              <a:rPr lang="en-US" b="1" i="1" dirty="0"/>
              <a:t>Typography</a:t>
            </a:r>
            <a:r>
              <a:rPr lang="en-US" dirty="0"/>
              <a:t> – Clear headings and readable body text.</a:t>
            </a:r>
          </a:p>
        </p:txBody>
      </p:sp>
    </p:spTree>
    <p:extLst>
      <p:ext uri="{BB962C8B-B14F-4D97-AF65-F5344CB8AC3E}">
        <p14:creationId xmlns:p14="http://schemas.microsoft.com/office/powerpoint/2010/main" val="1357273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B35B-0532-25AB-61FB-F1A7AF31F867}"/>
              </a:ext>
            </a:extLst>
          </p:cNvPr>
          <p:cNvSpPr>
            <a:spLocks noGrp="1"/>
          </p:cNvSpPr>
          <p:nvPr>
            <p:ph type="title"/>
          </p:nvPr>
        </p:nvSpPr>
        <p:spPr>
          <a:xfrm>
            <a:off x="-729287" y="475642"/>
            <a:ext cx="10364451" cy="1596177"/>
          </a:xfrm>
        </p:spPr>
        <p:txBody>
          <a:bodyPr/>
          <a:lstStyle/>
          <a:p>
            <a:r>
              <a:rPr lang="en-US" b="1" i="1" dirty="0"/>
              <a:t>PORTFOLIO DESIGN AND LAYOUT</a:t>
            </a:r>
          </a:p>
        </p:txBody>
      </p:sp>
      <p:sp>
        <p:nvSpPr>
          <p:cNvPr id="3" name="Content Placeholder 2">
            <a:extLst>
              <a:ext uri="{FF2B5EF4-FFF2-40B4-BE49-F238E27FC236}">
                <a16:creationId xmlns:a16="http://schemas.microsoft.com/office/drawing/2014/main" id="{37EE0545-8CEC-1E24-92FD-135240FD5BE3}"/>
              </a:ext>
            </a:extLst>
          </p:cNvPr>
          <p:cNvSpPr>
            <a:spLocks noGrp="1"/>
          </p:cNvSpPr>
          <p:nvPr>
            <p:ph sz="quarter" idx="13"/>
          </p:nvPr>
        </p:nvSpPr>
        <p:spPr/>
        <p:txBody>
          <a:bodyPr>
            <a:normAutofit fontScale="85000" lnSpcReduction="10000"/>
          </a:bodyPr>
          <a:lstStyle/>
          <a:p>
            <a:pPr marL="0" indent="0">
              <a:buNone/>
            </a:pPr>
            <a:r>
              <a:rPr lang="en-US" b="1" i="1" dirty="0"/>
              <a:t>Layout</a:t>
            </a:r>
            <a:r>
              <a:rPr lang="en-US" dirty="0"/>
              <a:t> </a:t>
            </a:r>
          </a:p>
          <a:p>
            <a:pPr marL="0" indent="0">
              <a:buNone/>
            </a:pPr>
            <a:endParaRPr lang="en-US" dirty="0"/>
          </a:p>
          <a:p>
            <a:r>
              <a:rPr lang="en-US" b="1" dirty="0"/>
              <a:t>Navigation</a:t>
            </a:r>
            <a:r>
              <a:rPr lang="en-US" dirty="0"/>
              <a:t> </a:t>
            </a:r>
            <a:r>
              <a:rPr lang="en-US" b="1" dirty="0"/>
              <a:t>Bar</a:t>
            </a:r>
            <a:r>
              <a:rPr lang="en-US" dirty="0"/>
              <a:t> – Fixed menu with Home, About, Skills, Education, and Contact sections.
</a:t>
            </a:r>
            <a:r>
              <a:rPr lang="en-US" b="1" dirty="0"/>
              <a:t>Hero</a:t>
            </a:r>
            <a:r>
              <a:rPr lang="en-US" dirty="0"/>
              <a:t> </a:t>
            </a:r>
            <a:r>
              <a:rPr lang="en-US" b="1" dirty="0"/>
              <a:t>Section</a:t>
            </a:r>
            <a:r>
              <a:rPr lang="en-US" dirty="0"/>
              <a:t> – Name, title, location, and quick action buttons (LinkedIn, Contact).
</a:t>
            </a:r>
            <a:r>
              <a:rPr lang="en-US" b="1" dirty="0"/>
              <a:t>About</a:t>
            </a:r>
            <a:r>
              <a:rPr lang="en-US" dirty="0"/>
              <a:t> </a:t>
            </a:r>
            <a:r>
              <a:rPr lang="en-US" b="1" dirty="0"/>
              <a:t>Section</a:t>
            </a:r>
            <a:r>
              <a:rPr lang="en-US" dirty="0"/>
              <a:t> – Personal introduction and highlights (Education Focus, Interests, Goals).
</a:t>
            </a:r>
            <a:r>
              <a:rPr lang="en-US" b="1" dirty="0"/>
              <a:t>Skills</a:t>
            </a:r>
            <a:r>
              <a:rPr lang="en-US" dirty="0"/>
              <a:t> </a:t>
            </a:r>
            <a:r>
              <a:rPr lang="en-US" b="1" dirty="0"/>
              <a:t>Section</a:t>
            </a:r>
            <a:r>
              <a:rPr lang="en-US" dirty="0"/>
              <a:t> – List of technical skills (Python, C++, HTML, Javascript).
</a:t>
            </a:r>
            <a:r>
              <a:rPr lang="en-US" b="1" dirty="0"/>
              <a:t>Contact</a:t>
            </a:r>
            <a:r>
              <a:rPr lang="en-US" dirty="0"/>
              <a:t> </a:t>
            </a:r>
            <a:r>
              <a:rPr lang="en-US" b="1" dirty="0"/>
              <a:t>Section</a:t>
            </a:r>
            <a:r>
              <a:rPr lang="en-US" dirty="0"/>
              <a:t> – Contact details, social links, and message form.
</a:t>
            </a:r>
            <a:r>
              <a:rPr lang="en-US" b="1" dirty="0"/>
              <a:t>Footer</a:t>
            </a:r>
            <a:r>
              <a:rPr lang="en-US" dirty="0"/>
              <a:t> – Copyright and brief info.</a:t>
            </a:r>
          </a:p>
        </p:txBody>
      </p:sp>
    </p:spTree>
    <p:extLst>
      <p:ext uri="{BB962C8B-B14F-4D97-AF65-F5344CB8AC3E}">
        <p14:creationId xmlns:p14="http://schemas.microsoft.com/office/powerpoint/2010/main" val="4233912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D11D5-24B1-7AE6-FAD8-F1EC88E4E405}"/>
              </a:ext>
            </a:extLst>
          </p:cNvPr>
          <p:cNvSpPr>
            <a:spLocks noGrp="1"/>
          </p:cNvSpPr>
          <p:nvPr>
            <p:ph type="title"/>
          </p:nvPr>
        </p:nvSpPr>
        <p:spPr>
          <a:xfrm>
            <a:off x="-872162" y="268712"/>
            <a:ext cx="10364451" cy="1596177"/>
          </a:xfrm>
        </p:spPr>
        <p:txBody>
          <a:bodyPr/>
          <a:lstStyle/>
          <a:p>
            <a:r>
              <a:rPr lang="en-US" b="1" i="1" dirty="0"/>
              <a:t>FEATURES AND FUNCTIONALITY</a:t>
            </a:r>
          </a:p>
        </p:txBody>
      </p:sp>
      <p:sp>
        <p:nvSpPr>
          <p:cNvPr id="3" name="Content Placeholder 2">
            <a:extLst>
              <a:ext uri="{FF2B5EF4-FFF2-40B4-BE49-F238E27FC236}">
                <a16:creationId xmlns:a16="http://schemas.microsoft.com/office/drawing/2014/main" id="{DBA4BD00-AF70-F697-CB25-C9BAA0A62E5C}"/>
              </a:ext>
            </a:extLst>
          </p:cNvPr>
          <p:cNvSpPr>
            <a:spLocks noGrp="1"/>
          </p:cNvSpPr>
          <p:nvPr>
            <p:ph sz="quarter" idx="13"/>
          </p:nvPr>
        </p:nvSpPr>
        <p:spPr/>
        <p:txBody>
          <a:bodyPr>
            <a:normAutofit fontScale="77500" lnSpcReduction="20000"/>
          </a:bodyPr>
          <a:lstStyle/>
          <a:p>
            <a:pPr marL="0" indent="0">
              <a:buNone/>
            </a:pPr>
            <a:r>
              <a:rPr lang="en-US" b="1" i="1" dirty="0"/>
              <a:t>Features</a:t>
            </a:r>
            <a:r>
              <a:rPr lang="en-US" dirty="0"/>
              <a:t> </a:t>
            </a:r>
          </a:p>
          <a:p>
            <a:pPr marL="0" indent="0">
              <a:buNone/>
            </a:pPr>
            <a:endParaRPr lang="en-US" dirty="0"/>
          </a:p>
          <a:p>
            <a:r>
              <a:rPr lang="en-US" b="1" dirty="0"/>
              <a:t>Responsive</a:t>
            </a:r>
            <a:r>
              <a:rPr lang="en-US" dirty="0"/>
              <a:t> </a:t>
            </a:r>
            <a:r>
              <a:rPr lang="en-US" b="1" dirty="0"/>
              <a:t>Design</a:t>
            </a:r>
            <a:r>
              <a:rPr lang="en-US" dirty="0"/>
              <a:t> – Works on desktop, tablet, and mobile.
</a:t>
            </a:r>
            <a:r>
              <a:rPr lang="en-US" b="1" dirty="0"/>
              <a:t>Navigation</a:t>
            </a:r>
            <a:r>
              <a:rPr lang="en-US" dirty="0"/>
              <a:t> </a:t>
            </a:r>
            <a:r>
              <a:rPr lang="en-US" b="1" dirty="0"/>
              <a:t>Bar</a:t>
            </a:r>
            <a:r>
              <a:rPr lang="en-US" dirty="0"/>
              <a:t> – Easy access to all sections (Home, About, Skills, Education, Contact).
</a:t>
            </a:r>
            <a:r>
              <a:rPr lang="en-US" b="1" dirty="0"/>
              <a:t>Hero</a:t>
            </a:r>
            <a:r>
              <a:rPr lang="en-US" dirty="0"/>
              <a:t> </a:t>
            </a:r>
            <a:r>
              <a:rPr lang="en-US" b="1" dirty="0"/>
              <a:t>Section</a:t>
            </a:r>
            <a:r>
              <a:rPr lang="en-US" dirty="0"/>
              <a:t> – Profile name, title, and location displayed prominently.
</a:t>
            </a:r>
            <a:r>
              <a:rPr lang="en-US" b="1" dirty="0"/>
              <a:t>Interactive</a:t>
            </a:r>
            <a:r>
              <a:rPr lang="en-US" dirty="0"/>
              <a:t> </a:t>
            </a:r>
            <a:r>
              <a:rPr lang="en-US" b="1" dirty="0"/>
              <a:t>Buttons</a:t>
            </a:r>
            <a:r>
              <a:rPr lang="en-US" dirty="0"/>
              <a:t> – LinkedIn and contact links open directly.
</a:t>
            </a:r>
            <a:r>
              <a:rPr lang="en-US" b="1" dirty="0"/>
              <a:t>Font</a:t>
            </a:r>
            <a:r>
              <a:rPr lang="en-US" dirty="0"/>
              <a:t> </a:t>
            </a:r>
            <a:r>
              <a:rPr lang="en-US" b="1" dirty="0"/>
              <a:t>Awesome</a:t>
            </a:r>
            <a:r>
              <a:rPr lang="en-US" dirty="0"/>
              <a:t> </a:t>
            </a:r>
            <a:r>
              <a:rPr lang="en-US" b="1" dirty="0"/>
              <a:t>Icons</a:t>
            </a:r>
            <a:r>
              <a:rPr lang="en-US" dirty="0"/>
              <a:t> – For better visual representation of sections.
</a:t>
            </a:r>
            <a:r>
              <a:rPr lang="en-US" b="1" dirty="0"/>
              <a:t>Contact</a:t>
            </a:r>
            <a:r>
              <a:rPr lang="en-US" dirty="0"/>
              <a:t> </a:t>
            </a:r>
            <a:r>
              <a:rPr lang="en-US" b="1" dirty="0"/>
              <a:t>Form</a:t>
            </a:r>
            <a:r>
              <a:rPr lang="en-US" dirty="0"/>
              <a:t> – Users can send messages directly.
</a:t>
            </a:r>
            <a:r>
              <a:rPr lang="en-US" b="1" dirty="0"/>
              <a:t>Footer</a:t>
            </a:r>
            <a:r>
              <a:rPr lang="en-US" dirty="0"/>
              <a:t> – Displays copyright and basic information.</a:t>
            </a:r>
          </a:p>
        </p:txBody>
      </p:sp>
    </p:spTree>
    <p:extLst>
      <p:ext uri="{BB962C8B-B14F-4D97-AF65-F5344CB8AC3E}">
        <p14:creationId xmlns:p14="http://schemas.microsoft.com/office/powerpoint/2010/main" val="2682669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0DE6-000F-E19E-AB35-89E3D3A4822E}"/>
              </a:ext>
            </a:extLst>
          </p:cNvPr>
          <p:cNvSpPr>
            <a:spLocks noGrp="1"/>
          </p:cNvSpPr>
          <p:nvPr>
            <p:ph type="title"/>
          </p:nvPr>
        </p:nvSpPr>
        <p:spPr>
          <a:xfrm>
            <a:off x="-925741" y="582798"/>
            <a:ext cx="10364451" cy="1596177"/>
          </a:xfrm>
        </p:spPr>
        <p:txBody>
          <a:bodyPr/>
          <a:lstStyle/>
          <a:p>
            <a:r>
              <a:rPr lang="en-US" b="1" i="1" dirty="0"/>
              <a:t>FEATURES</a:t>
            </a:r>
            <a:r>
              <a:rPr lang="en-US" dirty="0"/>
              <a:t> </a:t>
            </a:r>
            <a:r>
              <a:rPr lang="en-US" b="1" i="1" dirty="0"/>
              <a:t>AND</a:t>
            </a:r>
            <a:r>
              <a:rPr lang="en-US" dirty="0"/>
              <a:t> </a:t>
            </a:r>
            <a:r>
              <a:rPr lang="en-US" b="1" i="1" dirty="0"/>
              <a:t>FUNCTIONALITY</a:t>
            </a:r>
          </a:p>
        </p:txBody>
      </p:sp>
      <p:sp>
        <p:nvSpPr>
          <p:cNvPr id="3" name="Content Placeholder 2">
            <a:extLst>
              <a:ext uri="{FF2B5EF4-FFF2-40B4-BE49-F238E27FC236}">
                <a16:creationId xmlns:a16="http://schemas.microsoft.com/office/drawing/2014/main" id="{F07CA365-1B68-3D99-1234-AD8945E9C861}"/>
              </a:ext>
            </a:extLst>
          </p:cNvPr>
          <p:cNvSpPr>
            <a:spLocks noGrp="1"/>
          </p:cNvSpPr>
          <p:nvPr>
            <p:ph sz="quarter" idx="13"/>
          </p:nvPr>
        </p:nvSpPr>
        <p:spPr/>
        <p:txBody>
          <a:bodyPr>
            <a:normAutofit/>
          </a:bodyPr>
          <a:lstStyle/>
          <a:p>
            <a:pPr marL="0" indent="0">
              <a:buNone/>
            </a:pPr>
            <a:r>
              <a:rPr lang="en-US" dirty="0"/>
              <a:t> </a:t>
            </a:r>
            <a:r>
              <a:rPr lang="en-US" b="1" i="1" dirty="0"/>
              <a:t>FUNCTIONALITY</a:t>
            </a:r>
          </a:p>
          <a:p>
            <a:pPr marL="0" indent="0">
              <a:buNone/>
            </a:pPr>
            <a:endParaRPr lang="en-US" dirty="0"/>
          </a:p>
          <a:p>
            <a:r>
              <a:rPr lang="en-US" b="1" dirty="0"/>
              <a:t>Smooth</a:t>
            </a:r>
            <a:r>
              <a:rPr lang="en-US" dirty="0"/>
              <a:t> </a:t>
            </a:r>
            <a:r>
              <a:rPr lang="en-US" b="1" dirty="0"/>
              <a:t>Scrolling</a:t>
            </a:r>
            <a:r>
              <a:rPr lang="en-US" dirty="0"/>
              <a:t> between sections using navigation links.
</a:t>
            </a:r>
            <a:r>
              <a:rPr lang="en-US" b="1" dirty="0"/>
              <a:t>Clickable</a:t>
            </a:r>
            <a:r>
              <a:rPr lang="en-US" dirty="0"/>
              <a:t> </a:t>
            </a:r>
            <a:r>
              <a:rPr lang="en-US" b="1" dirty="0"/>
              <a:t>Social</a:t>
            </a:r>
            <a:r>
              <a:rPr lang="en-US" dirty="0"/>
              <a:t> </a:t>
            </a:r>
            <a:r>
              <a:rPr lang="en-US" b="1" dirty="0"/>
              <a:t>Media</a:t>
            </a:r>
            <a:r>
              <a:rPr lang="en-US" dirty="0"/>
              <a:t> </a:t>
            </a:r>
            <a:r>
              <a:rPr lang="en-US" b="1" dirty="0"/>
              <a:t>Buttons</a:t>
            </a:r>
            <a:r>
              <a:rPr lang="en-US" dirty="0"/>
              <a:t> to redirect to LinkedIn.
</a:t>
            </a:r>
            <a:r>
              <a:rPr lang="en-US" b="1" dirty="0"/>
              <a:t>Form</a:t>
            </a:r>
            <a:r>
              <a:rPr lang="en-US" dirty="0"/>
              <a:t> </a:t>
            </a:r>
            <a:r>
              <a:rPr lang="en-US" b="1" dirty="0"/>
              <a:t>Submission</a:t>
            </a:r>
            <a:r>
              <a:rPr lang="en-US" dirty="0"/>
              <a:t> to collect visitor messages (can be linked to email or database in future).
</a:t>
            </a:r>
            <a:r>
              <a:rPr lang="en-US" b="1" dirty="0"/>
              <a:t>Mobile-Friendly</a:t>
            </a:r>
            <a:r>
              <a:rPr lang="en-US" dirty="0"/>
              <a:t> </a:t>
            </a:r>
            <a:r>
              <a:rPr lang="en-US" b="1" dirty="0"/>
              <a:t>Layout</a:t>
            </a:r>
            <a:r>
              <a:rPr lang="en-US" dirty="0"/>
              <a:t> ensuring proper alignment across all devices.</a:t>
            </a:r>
          </a:p>
        </p:txBody>
      </p:sp>
    </p:spTree>
    <p:extLst>
      <p:ext uri="{BB962C8B-B14F-4D97-AF65-F5344CB8AC3E}">
        <p14:creationId xmlns:p14="http://schemas.microsoft.com/office/powerpoint/2010/main" val="623359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A5ADD-4475-1C27-3599-9A6129964EFC}"/>
              </a:ext>
            </a:extLst>
          </p:cNvPr>
          <p:cNvSpPr>
            <a:spLocks noGrp="1"/>
          </p:cNvSpPr>
          <p:nvPr>
            <p:ph type="title"/>
          </p:nvPr>
        </p:nvSpPr>
        <p:spPr>
          <a:xfrm>
            <a:off x="-1265069" y="422064"/>
            <a:ext cx="10364451" cy="1596177"/>
          </a:xfrm>
        </p:spPr>
        <p:txBody>
          <a:bodyPr/>
          <a:lstStyle/>
          <a:p>
            <a:r>
              <a:rPr lang="en-US" b="1" i="1" dirty="0"/>
              <a:t>Results and screenshots </a:t>
            </a:r>
          </a:p>
        </p:txBody>
      </p:sp>
      <p:sp>
        <p:nvSpPr>
          <p:cNvPr id="3" name="Content Placeholder 2">
            <a:extLst>
              <a:ext uri="{FF2B5EF4-FFF2-40B4-BE49-F238E27FC236}">
                <a16:creationId xmlns:a16="http://schemas.microsoft.com/office/drawing/2014/main" id="{7B8BD559-6F3F-8BA3-D4BD-27E876B6522E}"/>
              </a:ext>
            </a:extLst>
          </p:cNvPr>
          <p:cNvSpPr>
            <a:spLocks noGrp="1"/>
          </p:cNvSpPr>
          <p:nvPr>
            <p:ph sz="quarter" idx="13"/>
          </p:nvPr>
        </p:nvSpPr>
        <p:spPr/>
        <p:txBody>
          <a:bodyPr/>
          <a:lstStyle/>
          <a:p>
            <a:pPr marL="0" indent="0">
              <a:buNone/>
            </a:pPr>
            <a:r>
              <a:rPr lang="en-US" b="1" dirty="0"/>
              <a:t>Results </a:t>
            </a:r>
          </a:p>
          <a:p>
            <a:pPr marL="0" indent="0">
              <a:buNone/>
            </a:pPr>
            <a:endParaRPr lang="en-US" b="1" dirty="0"/>
          </a:p>
          <a:p>
            <a:pPr marL="0" indent="0">
              <a:buNone/>
            </a:pPr>
            <a:r>
              <a:rPr lang="en-US" dirty="0"/>
              <a:t>A fully functional </a:t>
            </a:r>
            <a:r>
              <a:rPr lang="en-US" b="1" dirty="0"/>
              <a:t>Personal digital portfolio website </a:t>
            </a:r>
            <a:r>
              <a:rPr lang="en-US" dirty="0"/>
              <a:t>Was Created.</a:t>
            </a:r>
          </a:p>
          <a:p>
            <a:pPr marL="0" indent="0">
              <a:buNone/>
            </a:pPr>
            <a:r>
              <a:rPr lang="en-US" dirty="0"/>
              <a:t>Showcase </a:t>
            </a:r>
            <a:r>
              <a:rPr lang="en-US" b="1" dirty="0"/>
              <a:t>Profile, skills </a:t>
            </a:r>
            <a:r>
              <a:rPr lang="en-US" dirty="0"/>
              <a:t>And </a:t>
            </a:r>
            <a:r>
              <a:rPr lang="en-US" b="1" dirty="0"/>
              <a:t>contact information </a:t>
            </a:r>
            <a:r>
              <a:rPr lang="en-US" dirty="0"/>
              <a:t>In an interactive layout.</a:t>
            </a:r>
          </a:p>
          <a:p>
            <a:pPr marL="0" indent="0">
              <a:buNone/>
            </a:pPr>
            <a:r>
              <a:rPr lang="en-US" dirty="0"/>
              <a:t>Responsive design Works seamlessly On </a:t>
            </a:r>
            <a:r>
              <a:rPr lang="en-US" b="1" dirty="0"/>
              <a:t>desktop </a:t>
            </a:r>
            <a:r>
              <a:rPr lang="en-US" dirty="0"/>
              <a:t>and </a:t>
            </a:r>
            <a:r>
              <a:rPr lang="en-US" b="1" dirty="0"/>
              <a:t>mobile</a:t>
            </a:r>
            <a:r>
              <a:rPr lang="en-US" dirty="0"/>
              <a:t> Devices.</a:t>
            </a:r>
          </a:p>
          <a:p>
            <a:pPr marL="0" indent="0">
              <a:buNone/>
            </a:pPr>
            <a:r>
              <a:rPr lang="en-US" dirty="0"/>
              <a:t>Provides </a:t>
            </a:r>
            <a:r>
              <a:rPr lang="en-US" b="1" dirty="0"/>
              <a:t>easy</a:t>
            </a:r>
            <a:r>
              <a:rPr lang="en-US" dirty="0"/>
              <a:t> </a:t>
            </a:r>
            <a:r>
              <a:rPr lang="en-US" b="1" dirty="0"/>
              <a:t>navigation </a:t>
            </a:r>
            <a:r>
              <a:rPr lang="en-US" dirty="0"/>
              <a:t>and </a:t>
            </a:r>
            <a:r>
              <a:rPr lang="en-US" b="1" dirty="0"/>
              <a:t>Direct LinkedIn  integration.</a:t>
            </a:r>
            <a:endParaRPr lang="en-US" dirty="0"/>
          </a:p>
        </p:txBody>
      </p:sp>
    </p:spTree>
    <p:extLst>
      <p:ext uri="{BB962C8B-B14F-4D97-AF65-F5344CB8AC3E}">
        <p14:creationId xmlns:p14="http://schemas.microsoft.com/office/powerpoint/2010/main" val="781280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2991-6C35-861A-9BB4-81FBD323A998}"/>
              </a:ext>
            </a:extLst>
          </p:cNvPr>
          <p:cNvSpPr>
            <a:spLocks noGrp="1"/>
          </p:cNvSpPr>
          <p:nvPr>
            <p:ph type="title"/>
          </p:nvPr>
        </p:nvSpPr>
        <p:spPr>
          <a:xfrm>
            <a:off x="494987" y="1980896"/>
            <a:ext cx="11202025" cy="2896208"/>
          </a:xfrm>
        </p:spPr>
        <p:txBody>
          <a:bodyPr/>
          <a:lstStyle/>
          <a:p>
            <a:r>
              <a:rPr lang="en-US" b="1" i="1" dirty="0"/>
              <a:t>Screenshots</a:t>
            </a:r>
          </a:p>
        </p:txBody>
      </p:sp>
    </p:spTree>
    <p:extLst>
      <p:ext uri="{BB962C8B-B14F-4D97-AF65-F5344CB8AC3E}">
        <p14:creationId xmlns:p14="http://schemas.microsoft.com/office/powerpoint/2010/main" val="1615981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767FD-23BE-BE11-6F8E-AAE318ECF308}"/>
              </a:ext>
            </a:extLst>
          </p:cNvPr>
          <p:cNvSpPr>
            <a:spLocks noGrp="1"/>
          </p:cNvSpPr>
          <p:nvPr>
            <p:ph type="title"/>
          </p:nvPr>
        </p:nvSpPr>
        <p:spPr>
          <a:xfrm>
            <a:off x="913774" y="0"/>
            <a:ext cx="10364451" cy="1596177"/>
          </a:xfrm>
        </p:spPr>
        <p:txBody>
          <a:bodyPr/>
          <a:lstStyle/>
          <a:p>
            <a:r>
              <a:rPr lang="en-US" b="1" i="1" dirty="0"/>
              <a:t>Homepage –</a:t>
            </a:r>
            <a:r>
              <a:rPr lang="en-US" i="1" dirty="0"/>
              <a:t> showing name, Title and Details </a:t>
            </a:r>
            <a:endParaRPr lang="en-US" b="1" i="1" dirty="0"/>
          </a:p>
        </p:txBody>
      </p:sp>
      <p:pic>
        <p:nvPicPr>
          <p:cNvPr id="4" name="Content Placeholder 3">
            <a:extLst>
              <a:ext uri="{FF2B5EF4-FFF2-40B4-BE49-F238E27FC236}">
                <a16:creationId xmlns:a16="http://schemas.microsoft.com/office/drawing/2014/main" id="{61B8E410-8BB6-CCA9-DC81-1243B44EEDC1}"/>
              </a:ext>
            </a:extLst>
          </p:cNvPr>
          <p:cNvPicPr>
            <a:picLocks noGrp="1" noChangeAspect="1"/>
          </p:cNvPicPr>
          <p:nvPr>
            <p:ph sz="quarter" idx="13"/>
          </p:nvPr>
        </p:nvPicPr>
        <p:blipFill>
          <a:blip r:embed="rId2"/>
          <a:stretch>
            <a:fillRect/>
          </a:stretch>
        </p:blipFill>
        <p:spPr>
          <a:xfrm>
            <a:off x="3982641" y="1259683"/>
            <a:ext cx="4411265" cy="5151834"/>
          </a:xfrm>
          <a:prstGeom prst="rect">
            <a:avLst/>
          </a:prstGeom>
        </p:spPr>
      </p:pic>
    </p:spTree>
    <p:extLst>
      <p:ext uri="{BB962C8B-B14F-4D97-AF65-F5344CB8AC3E}">
        <p14:creationId xmlns:p14="http://schemas.microsoft.com/office/powerpoint/2010/main" val="1902046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85D48-8753-6EB3-738C-D53E5930DA1D}"/>
              </a:ext>
            </a:extLst>
          </p:cNvPr>
          <p:cNvSpPr>
            <a:spLocks noGrp="1"/>
          </p:cNvSpPr>
          <p:nvPr>
            <p:ph type="title"/>
          </p:nvPr>
        </p:nvSpPr>
        <p:spPr>
          <a:xfrm>
            <a:off x="913774" y="0"/>
            <a:ext cx="10364451" cy="1596177"/>
          </a:xfrm>
        </p:spPr>
        <p:txBody>
          <a:bodyPr/>
          <a:lstStyle/>
          <a:p>
            <a:r>
              <a:rPr lang="en-US" b="1" i="1" dirty="0"/>
              <a:t>About section – </a:t>
            </a:r>
            <a:r>
              <a:rPr lang="en-US" i="1" dirty="0"/>
              <a:t>displaying bio and Highlights </a:t>
            </a:r>
            <a:endParaRPr lang="en-US" b="1" i="1" dirty="0"/>
          </a:p>
        </p:txBody>
      </p:sp>
      <p:pic>
        <p:nvPicPr>
          <p:cNvPr id="4" name="Content Placeholder 3">
            <a:extLst>
              <a:ext uri="{FF2B5EF4-FFF2-40B4-BE49-F238E27FC236}">
                <a16:creationId xmlns:a16="http://schemas.microsoft.com/office/drawing/2014/main" id="{BEFD111B-0BEE-34D7-70FB-9B55628B4910}"/>
              </a:ext>
            </a:extLst>
          </p:cNvPr>
          <p:cNvPicPr>
            <a:picLocks noGrp="1" noChangeAspect="1"/>
          </p:cNvPicPr>
          <p:nvPr>
            <p:ph sz="quarter" idx="13"/>
          </p:nvPr>
        </p:nvPicPr>
        <p:blipFill>
          <a:blip r:embed="rId2"/>
          <a:stretch>
            <a:fillRect/>
          </a:stretch>
        </p:blipFill>
        <p:spPr>
          <a:xfrm>
            <a:off x="3982641" y="1250156"/>
            <a:ext cx="4822031" cy="5322093"/>
          </a:xfrm>
          <a:prstGeom prst="rect">
            <a:avLst/>
          </a:prstGeom>
        </p:spPr>
      </p:pic>
    </p:spTree>
    <p:extLst>
      <p:ext uri="{BB962C8B-B14F-4D97-AF65-F5344CB8AC3E}">
        <p14:creationId xmlns:p14="http://schemas.microsoft.com/office/powerpoint/2010/main" val="3981975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6E7A1-861B-B1B3-BE82-6D19AC41FF0C}"/>
              </a:ext>
            </a:extLst>
          </p:cNvPr>
          <p:cNvSpPr>
            <a:spLocks noGrp="1"/>
          </p:cNvSpPr>
          <p:nvPr>
            <p:ph type="title"/>
          </p:nvPr>
        </p:nvSpPr>
        <p:spPr>
          <a:xfrm>
            <a:off x="1092368" y="0"/>
            <a:ext cx="10364451" cy="1596177"/>
          </a:xfrm>
        </p:spPr>
        <p:txBody>
          <a:bodyPr/>
          <a:lstStyle/>
          <a:p>
            <a:r>
              <a:rPr lang="en-US" b="1" i="1" dirty="0"/>
              <a:t>Skills section–</a:t>
            </a:r>
            <a:r>
              <a:rPr lang="en-US" i="1" dirty="0"/>
              <a:t> listing programming language </a:t>
            </a:r>
            <a:endParaRPr lang="en-US" b="1" i="1" dirty="0"/>
          </a:p>
        </p:txBody>
      </p:sp>
      <p:pic>
        <p:nvPicPr>
          <p:cNvPr id="4" name="Content Placeholder 3">
            <a:extLst>
              <a:ext uri="{FF2B5EF4-FFF2-40B4-BE49-F238E27FC236}">
                <a16:creationId xmlns:a16="http://schemas.microsoft.com/office/drawing/2014/main" id="{F90386F9-8E59-9531-4FE6-1EFA8CE79667}"/>
              </a:ext>
            </a:extLst>
          </p:cNvPr>
          <p:cNvPicPr>
            <a:picLocks noGrp="1" noChangeAspect="1"/>
          </p:cNvPicPr>
          <p:nvPr>
            <p:ph sz="quarter" idx="13"/>
          </p:nvPr>
        </p:nvPicPr>
        <p:blipFill>
          <a:blip r:embed="rId2"/>
          <a:stretch>
            <a:fillRect/>
          </a:stretch>
        </p:blipFill>
        <p:spPr>
          <a:xfrm>
            <a:off x="3268267" y="1268016"/>
            <a:ext cx="5397010" cy="5304234"/>
          </a:xfrm>
          <a:prstGeom prst="rect">
            <a:avLst/>
          </a:prstGeom>
        </p:spPr>
      </p:pic>
    </p:spTree>
    <p:extLst>
      <p:ext uri="{BB962C8B-B14F-4D97-AF65-F5344CB8AC3E}">
        <p14:creationId xmlns:p14="http://schemas.microsoft.com/office/powerpoint/2010/main" val="3195962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E6525-F6CF-2F71-F76D-8CDD5BFB9BE5}"/>
              </a:ext>
            </a:extLst>
          </p:cNvPr>
          <p:cNvSpPr>
            <a:spLocks noGrp="1"/>
          </p:cNvSpPr>
          <p:nvPr>
            <p:ph type="title"/>
          </p:nvPr>
        </p:nvSpPr>
        <p:spPr>
          <a:xfrm>
            <a:off x="-372101" y="522813"/>
            <a:ext cx="6605023" cy="2156093"/>
          </a:xfrm>
        </p:spPr>
        <p:txBody>
          <a:bodyPr/>
          <a:lstStyle/>
          <a:p>
            <a:r>
              <a:rPr lang="en-US" b="1" i="1" dirty="0"/>
              <a:t>PROJECT TITLE </a:t>
            </a:r>
          </a:p>
        </p:txBody>
      </p:sp>
      <p:sp>
        <p:nvSpPr>
          <p:cNvPr id="3" name="Content Placeholder 2">
            <a:extLst>
              <a:ext uri="{FF2B5EF4-FFF2-40B4-BE49-F238E27FC236}">
                <a16:creationId xmlns:a16="http://schemas.microsoft.com/office/drawing/2014/main" id="{C29F7B7F-8298-7167-DD82-7E2FEE476B53}"/>
              </a:ext>
            </a:extLst>
          </p:cNvPr>
          <p:cNvSpPr>
            <a:spLocks noGrp="1"/>
          </p:cNvSpPr>
          <p:nvPr>
            <p:ph sz="quarter" idx="13"/>
          </p:nvPr>
        </p:nvSpPr>
        <p:spPr/>
        <p:txBody>
          <a:bodyPr/>
          <a:lstStyle/>
          <a:p>
            <a:pPr marL="0" indent="0">
              <a:buNone/>
            </a:pPr>
            <a:r>
              <a:rPr lang="en-US" i="1" dirty="0"/>
              <a:t>Digital Portfolio </a:t>
            </a:r>
          </a:p>
          <a:p>
            <a:pPr marL="0" indent="0">
              <a:buNone/>
            </a:pPr>
            <a:endParaRPr lang="en-US" b="1" i="1" dirty="0"/>
          </a:p>
          <a:p>
            <a:pPr marL="0" indent="0">
              <a:buNone/>
            </a:pPr>
            <a:r>
              <a:rPr lang="en-US" b="1" i="1" dirty="0"/>
              <a:t>A Digital Portfolio is a personal website that displays an individual’s skills, education, project and achievement in a well-organized and attractive format.
It is designed using HTML, CSS and optionally JavaScript to create a simple and responsive layout.</a:t>
            </a:r>
          </a:p>
        </p:txBody>
      </p:sp>
    </p:spTree>
    <p:extLst>
      <p:ext uri="{BB962C8B-B14F-4D97-AF65-F5344CB8AC3E}">
        <p14:creationId xmlns:p14="http://schemas.microsoft.com/office/powerpoint/2010/main" val="3501519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2F52-9041-26C2-F52A-0B6D05165F46}"/>
              </a:ext>
            </a:extLst>
          </p:cNvPr>
          <p:cNvSpPr>
            <a:spLocks noGrp="1"/>
          </p:cNvSpPr>
          <p:nvPr>
            <p:ph type="title"/>
          </p:nvPr>
        </p:nvSpPr>
        <p:spPr>
          <a:xfrm>
            <a:off x="1217385" y="0"/>
            <a:ext cx="10364451" cy="1596177"/>
          </a:xfrm>
        </p:spPr>
        <p:txBody>
          <a:bodyPr/>
          <a:lstStyle/>
          <a:p>
            <a:r>
              <a:rPr lang="en-US" b="1" i="1" dirty="0"/>
              <a:t>Project</a:t>
            </a:r>
            <a:r>
              <a:rPr lang="en-US" dirty="0"/>
              <a:t> </a:t>
            </a:r>
            <a:r>
              <a:rPr lang="en-US" b="1" i="1" dirty="0"/>
              <a:t>section</a:t>
            </a:r>
            <a:r>
              <a:rPr lang="en-US" i="1" dirty="0"/>
              <a:t>– to show projects </a:t>
            </a:r>
            <a:endParaRPr lang="en-US" dirty="0"/>
          </a:p>
        </p:txBody>
      </p:sp>
      <p:pic>
        <p:nvPicPr>
          <p:cNvPr id="4" name="Content Placeholder 3">
            <a:extLst>
              <a:ext uri="{FF2B5EF4-FFF2-40B4-BE49-F238E27FC236}">
                <a16:creationId xmlns:a16="http://schemas.microsoft.com/office/drawing/2014/main" id="{22E48386-8328-9A4A-69C5-904B04BEC03F}"/>
              </a:ext>
            </a:extLst>
          </p:cNvPr>
          <p:cNvPicPr>
            <a:picLocks noGrp="1" noChangeAspect="1"/>
          </p:cNvPicPr>
          <p:nvPr>
            <p:ph sz="quarter" idx="13"/>
          </p:nvPr>
        </p:nvPicPr>
        <p:blipFill>
          <a:blip r:embed="rId2"/>
          <a:stretch>
            <a:fillRect/>
          </a:stretch>
        </p:blipFill>
        <p:spPr>
          <a:xfrm>
            <a:off x="4697016" y="1143001"/>
            <a:ext cx="4036218" cy="5339952"/>
          </a:xfrm>
          <a:prstGeom prst="rect">
            <a:avLst/>
          </a:prstGeom>
        </p:spPr>
      </p:pic>
    </p:spTree>
    <p:extLst>
      <p:ext uri="{BB962C8B-B14F-4D97-AF65-F5344CB8AC3E}">
        <p14:creationId xmlns:p14="http://schemas.microsoft.com/office/powerpoint/2010/main" val="1573971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61C15-C429-5AFE-FE12-9A7CC0824A96}"/>
              </a:ext>
            </a:extLst>
          </p:cNvPr>
          <p:cNvSpPr>
            <a:spLocks noGrp="1"/>
          </p:cNvSpPr>
          <p:nvPr>
            <p:ph type="title"/>
          </p:nvPr>
        </p:nvSpPr>
        <p:spPr>
          <a:xfrm>
            <a:off x="1145947" y="0"/>
            <a:ext cx="10364451" cy="1596177"/>
          </a:xfrm>
        </p:spPr>
        <p:txBody>
          <a:bodyPr/>
          <a:lstStyle/>
          <a:p>
            <a:r>
              <a:rPr lang="en-US" b="1" i="1" dirty="0"/>
              <a:t>Contact section –</a:t>
            </a:r>
            <a:r>
              <a:rPr lang="en-US" i="1" dirty="0"/>
              <a:t> email, LinkedIn </a:t>
            </a:r>
            <a:endParaRPr lang="en-US" b="1" i="1" dirty="0"/>
          </a:p>
        </p:txBody>
      </p:sp>
      <p:pic>
        <p:nvPicPr>
          <p:cNvPr id="4" name="Content Placeholder 3">
            <a:extLst>
              <a:ext uri="{FF2B5EF4-FFF2-40B4-BE49-F238E27FC236}">
                <a16:creationId xmlns:a16="http://schemas.microsoft.com/office/drawing/2014/main" id="{E75EC8E8-A543-F64B-EF3B-8F5AC4BD45E5}"/>
              </a:ext>
            </a:extLst>
          </p:cNvPr>
          <p:cNvPicPr>
            <a:picLocks noGrp="1" noChangeAspect="1"/>
          </p:cNvPicPr>
          <p:nvPr>
            <p:ph sz="quarter" idx="13"/>
          </p:nvPr>
        </p:nvPicPr>
        <p:blipFill>
          <a:blip r:embed="rId2"/>
          <a:stretch>
            <a:fillRect/>
          </a:stretch>
        </p:blipFill>
        <p:spPr>
          <a:xfrm>
            <a:off x="4250531" y="1250157"/>
            <a:ext cx="3725061" cy="5304234"/>
          </a:xfrm>
          <a:prstGeom prst="rect">
            <a:avLst/>
          </a:prstGeom>
        </p:spPr>
      </p:pic>
    </p:spTree>
    <p:extLst>
      <p:ext uri="{BB962C8B-B14F-4D97-AF65-F5344CB8AC3E}">
        <p14:creationId xmlns:p14="http://schemas.microsoft.com/office/powerpoint/2010/main" val="2604073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1FD8-962B-7BA0-C48C-7D8EEDABE3B3}"/>
              </a:ext>
            </a:extLst>
          </p:cNvPr>
          <p:cNvSpPr>
            <a:spLocks noGrp="1"/>
          </p:cNvSpPr>
          <p:nvPr>
            <p:ph type="title"/>
          </p:nvPr>
        </p:nvSpPr>
        <p:spPr>
          <a:xfrm>
            <a:off x="-2550944" y="268712"/>
            <a:ext cx="10364451" cy="1596177"/>
          </a:xfrm>
        </p:spPr>
        <p:txBody>
          <a:bodyPr/>
          <a:lstStyle/>
          <a:p>
            <a:r>
              <a:rPr lang="en-US" b="1" i="1" dirty="0"/>
              <a:t>Conclusion </a:t>
            </a:r>
          </a:p>
        </p:txBody>
      </p:sp>
      <p:sp>
        <p:nvSpPr>
          <p:cNvPr id="3" name="Content Placeholder 2">
            <a:extLst>
              <a:ext uri="{FF2B5EF4-FFF2-40B4-BE49-F238E27FC236}">
                <a16:creationId xmlns:a16="http://schemas.microsoft.com/office/drawing/2014/main" id="{DB524C2A-3851-0B11-63D2-BCDE8C139670}"/>
              </a:ext>
            </a:extLst>
          </p:cNvPr>
          <p:cNvSpPr>
            <a:spLocks noGrp="1"/>
          </p:cNvSpPr>
          <p:nvPr>
            <p:ph sz="quarter" idx="13"/>
          </p:nvPr>
        </p:nvSpPr>
        <p:spPr/>
        <p:txBody>
          <a:bodyPr>
            <a:normAutofit fontScale="77500" lnSpcReduction="20000"/>
          </a:bodyPr>
          <a:lstStyle/>
          <a:p>
            <a:pPr marL="0" indent="0">
              <a:buNone/>
            </a:pPr>
            <a:r>
              <a:rPr lang="en-US" b="1" i="1" dirty="0"/>
              <a:t>
Conclusion for Digital Portfolio Project</a:t>
            </a:r>
            <a:r>
              <a:rPr lang="en-US" dirty="0"/>
              <a:t>
“The Digital Portfolio effectively showcases my personal profile, academic background, technical skills, and career aspirations in an organized and visually appealing format. It serves as a professional platform for potential employers, faculty, and collaborators to learn about my abilities and achievements. The project demonstrates my knowledge of web development using HTML, CSS, and JavaScript and highlights my capability to create user friendly and responsive designs.”
</a:t>
            </a:r>
            <a:r>
              <a:rPr lang="en-US" b="1" i="1" dirty="0"/>
              <a:t>“THANK YOU”</a:t>
            </a:r>
            <a:endParaRPr lang="en-US" dirty="0"/>
          </a:p>
        </p:txBody>
      </p:sp>
    </p:spTree>
    <p:extLst>
      <p:ext uri="{BB962C8B-B14F-4D97-AF65-F5344CB8AC3E}">
        <p14:creationId xmlns:p14="http://schemas.microsoft.com/office/powerpoint/2010/main" val="257419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EFC40-4EB0-E0D9-1971-77A2F5077B2D}"/>
              </a:ext>
            </a:extLst>
          </p:cNvPr>
          <p:cNvSpPr>
            <a:spLocks noGrp="1"/>
          </p:cNvSpPr>
          <p:nvPr>
            <p:ph type="title"/>
          </p:nvPr>
        </p:nvSpPr>
        <p:spPr>
          <a:xfrm>
            <a:off x="-3961835" y="681750"/>
            <a:ext cx="12462897" cy="1685342"/>
          </a:xfrm>
        </p:spPr>
        <p:txBody>
          <a:bodyPr/>
          <a:lstStyle/>
          <a:p>
            <a:r>
              <a:rPr lang="en-US" b="1" i="1" dirty="0"/>
              <a:t>Agenda </a:t>
            </a:r>
          </a:p>
        </p:txBody>
      </p:sp>
      <p:sp>
        <p:nvSpPr>
          <p:cNvPr id="3" name="Content Placeholder 2">
            <a:extLst>
              <a:ext uri="{FF2B5EF4-FFF2-40B4-BE49-F238E27FC236}">
                <a16:creationId xmlns:a16="http://schemas.microsoft.com/office/drawing/2014/main" id="{E9AE42EB-BFBE-02E9-7BF5-F0945DB5A206}"/>
              </a:ext>
            </a:extLst>
          </p:cNvPr>
          <p:cNvSpPr>
            <a:spLocks noGrp="1"/>
          </p:cNvSpPr>
          <p:nvPr>
            <p:ph sz="quarter" idx="13"/>
          </p:nvPr>
        </p:nvSpPr>
        <p:spPr>
          <a:xfrm>
            <a:off x="1244172" y="2590335"/>
            <a:ext cx="10363826" cy="3424107"/>
          </a:xfrm>
        </p:spPr>
        <p:txBody>
          <a:bodyPr>
            <a:normAutofit fontScale="77500" lnSpcReduction="20000"/>
          </a:bodyPr>
          <a:lstStyle/>
          <a:p>
            <a:r>
              <a:rPr lang="en-US" dirty="0"/>
              <a:t>Problem statement </a:t>
            </a:r>
          </a:p>
          <a:p>
            <a:r>
              <a:rPr lang="en-US" dirty="0"/>
              <a:t>Project overview </a:t>
            </a:r>
          </a:p>
          <a:p>
            <a:r>
              <a:rPr lang="en-US" dirty="0"/>
              <a:t>End user </a:t>
            </a:r>
          </a:p>
          <a:p>
            <a:r>
              <a:rPr lang="en-US" dirty="0"/>
              <a:t>Tools and </a:t>
            </a:r>
            <a:r>
              <a:rPr lang="en-US" i="1" dirty="0"/>
              <a:t>techniques</a:t>
            </a:r>
            <a:r>
              <a:rPr lang="en-US" dirty="0"/>
              <a:t> </a:t>
            </a:r>
          </a:p>
          <a:p>
            <a:r>
              <a:rPr lang="en-US" dirty="0"/>
              <a:t>Portfolio design and layout </a:t>
            </a:r>
          </a:p>
          <a:p>
            <a:r>
              <a:rPr lang="en-US" dirty="0"/>
              <a:t>Features And functionalities </a:t>
            </a:r>
          </a:p>
          <a:p>
            <a:r>
              <a:rPr lang="en-US" dirty="0"/>
              <a:t>Results and screenshots</a:t>
            </a:r>
          </a:p>
          <a:p>
            <a:r>
              <a:rPr lang="en-US" dirty="0"/>
              <a:t>Conclusion </a:t>
            </a:r>
          </a:p>
          <a:p>
            <a:r>
              <a:rPr lang="en-US" dirty="0"/>
              <a:t>GitHub link</a:t>
            </a:r>
          </a:p>
        </p:txBody>
      </p:sp>
    </p:spTree>
    <p:extLst>
      <p:ext uri="{BB962C8B-B14F-4D97-AF65-F5344CB8AC3E}">
        <p14:creationId xmlns:p14="http://schemas.microsoft.com/office/powerpoint/2010/main" val="1881532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2CEE-711B-5615-9044-6B42DF92EF46}"/>
              </a:ext>
            </a:extLst>
          </p:cNvPr>
          <p:cNvSpPr>
            <a:spLocks noGrp="1"/>
          </p:cNvSpPr>
          <p:nvPr>
            <p:ph type="title"/>
          </p:nvPr>
        </p:nvSpPr>
        <p:spPr>
          <a:xfrm>
            <a:off x="-1568678" y="268712"/>
            <a:ext cx="10364451" cy="1596177"/>
          </a:xfrm>
        </p:spPr>
        <p:txBody>
          <a:bodyPr/>
          <a:lstStyle/>
          <a:p>
            <a:r>
              <a:rPr lang="en-US" b="1" i="1" dirty="0"/>
              <a:t>PROBLEM STATEMENT </a:t>
            </a:r>
          </a:p>
        </p:txBody>
      </p:sp>
      <p:sp>
        <p:nvSpPr>
          <p:cNvPr id="3" name="Content Placeholder 2">
            <a:extLst>
              <a:ext uri="{FF2B5EF4-FFF2-40B4-BE49-F238E27FC236}">
                <a16:creationId xmlns:a16="http://schemas.microsoft.com/office/drawing/2014/main" id="{119F8021-56DE-E1FD-9830-C3BFC9199A4B}"/>
              </a:ext>
            </a:extLst>
          </p:cNvPr>
          <p:cNvSpPr>
            <a:spLocks noGrp="1"/>
          </p:cNvSpPr>
          <p:nvPr>
            <p:ph sz="quarter" idx="13"/>
          </p:nvPr>
        </p:nvSpPr>
        <p:spPr>
          <a:xfrm>
            <a:off x="607219" y="1446610"/>
            <a:ext cx="10670381" cy="4964906"/>
          </a:xfrm>
        </p:spPr>
        <p:txBody>
          <a:bodyPr>
            <a:normAutofit/>
          </a:bodyPr>
          <a:lstStyle/>
          <a:p>
            <a:pPr marL="0" indent="0">
              <a:buNone/>
            </a:pPr>
            <a:r>
              <a:rPr lang="en-US" b="1" dirty="0"/>
              <a:t>Problem</a:t>
            </a:r>
            <a:r>
              <a:rPr lang="en-US" dirty="0"/>
              <a:t> </a:t>
            </a:r>
            <a:r>
              <a:rPr lang="en-US" b="1" dirty="0"/>
              <a:t>statement</a:t>
            </a:r>
            <a:r>
              <a:rPr lang="en-US" dirty="0"/>
              <a:t> </a:t>
            </a:r>
          </a:p>
          <a:p>
            <a:pPr marL="0" indent="0">
              <a:buNone/>
            </a:pPr>
            <a:r>
              <a:rPr lang="en-US" dirty="0"/>
              <a:t> To design and develop a personal portfolio website for a BCA student that displays details such as profile, education, skills, and contact information in a simple and responsive manner.
</a:t>
            </a:r>
            <a:r>
              <a:rPr lang="en-US" b="1" dirty="0"/>
              <a:t>The</a:t>
            </a:r>
            <a:r>
              <a:rPr lang="en-US" dirty="0"/>
              <a:t> </a:t>
            </a:r>
            <a:r>
              <a:rPr lang="en-US" b="1" dirty="0"/>
              <a:t>website</a:t>
            </a:r>
            <a:r>
              <a:rPr lang="en-US" dirty="0"/>
              <a:t> </a:t>
            </a:r>
            <a:r>
              <a:rPr lang="en-US" b="1" dirty="0"/>
              <a:t>should</a:t>
            </a:r>
            <a:r>
              <a:rPr lang="en-US" dirty="0"/>
              <a:t>:
Provide smooth navigation across sections like Home, About, Skills, Education, and Contact.
Present information clearly with an attractive layout.
Work on both mobile and desktop devices.</a:t>
            </a:r>
          </a:p>
        </p:txBody>
      </p:sp>
    </p:spTree>
    <p:extLst>
      <p:ext uri="{BB962C8B-B14F-4D97-AF65-F5344CB8AC3E}">
        <p14:creationId xmlns:p14="http://schemas.microsoft.com/office/powerpoint/2010/main" val="2472775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8F0A2-E147-BD62-3A59-80267F8DF4E3}"/>
              </a:ext>
            </a:extLst>
          </p:cNvPr>
          <p:cNvSpPr>
            <a:spLocks noGrp="1"/>
          </p:cNvSpPr>
          <p:nvPr>
            <p:ph type="title"/>
          </p:nvPr>
        </p:nvSpPr>
        <p:spPr>
          <a:xfrm>
            <a:off x="-1836568" y="268712"/>
            <a:ext cx="10364451" cy="1596177"/>
          </a:xfrm>
        </p:spPr>
        <p:txBody>
          <a:bodyPr/>
          <a:lstStyle/>
          <a:p>
            <a:r>
              <a:rPr lang="en-US" b="1" i="1" dirty="0"/>
              <a:t>PROJECT</a:t>
            </a:r>
            <a:r>
              <a:rPr lang="en-US" dirty="0"/>
              <a:t> </a:t>
            </a:r>
            <a:r>
              <a:rPr lang="en-US" b="1" i="1" dirty="0"/>
              <a:t>OVERVIEW</a:t>
            </a:r>
          </a:p>
        </p:txBody>
      </p:sp>
      <p:sp>
        <p:nvSpPr>
          <p:cNvPr id="3" name="Content Placeholder 2">
            <a:extLst>
              <a:ext uri="{FF2B5EF4-FFF2-40B4-BE49-F238E27FC236}">
                <a16:creationId xmlns:a16="http://schemas.microsoft.com/office/drawing/2014/main" id="{206B5538-C2A9-5929-A571-677BD8C711D8}"/>
              </a:ext>
            </a:extLst>
          </p:cNvPr>
          <p:cNvSpPr>
            <a:spLocks noGrp="1"/>
          </p:cNvSpPr>
          <p:nvPr>
            <p:ph sz="quarter" idx="13"/>
          </p:nvPr>
        </p:nvSpPr>
        <p:spPr/>
        <p:txBody>
          <a:bodyPr>
            <a:normAutofit fontScale="92500" lnSpcReduction="10000"/>
          </a:bodyPr>
          <a:lstStyle/>
          <a:p>
            <a:pPr marL="0" indent="0">
              <a:buNone/>
            </a:pPr>
            <a:r>
              <a:rPr lang="en-US" dirty="0"/>
              <a:t>Project Overview – Digital Portfolio Website:
1. Project Title: Personal Digital Portfolio
Mathani a – BCA Student
2. Objective:
To design and develop a responsive portfolio website to showcase academic background, skills, and contact details professionally.</a:t>
            </a:r>
          </a:p>
        </p:txBody>
      </p:sp>
    </p:spTree>
    <p:extLst>
      <p:ext uri="{BB962C8B-B14F-4D97-AF65-F5344CB8AC3E}">
        <p14:creationId xmlns:p14="http://schemas.microsoft.com/office/powerpoint/2010/main" val="350187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5BB2C-7DF2-6B17-6D91-CC53DD511E80}"/>
              </a:ext>
            </a:extLst>
          </p:cNvPr>
          <p:cNvSpPr>
            <a:spLocks noGrp="1"/>
          </p:cNvSpPr>
          <p:nvPr>
            <p:ph type="title"/>
          </p:nvPr>
        </p:nvSpPr>
        <p:spPr>
          <a:xfrm>
            <a:off x="-1836569" y="439923"/>
            <a:ext cx="10364451" cy="1596177"/>
          </a:xfrm>
        </p:spPr>
        <p:txBody>
          <a:bodyPr/>
          <a:lstStyle/>
          <a:p>
            <a:r>
              <a:rPr lang="en-US" b="1" i="1" dirty="0"/>
              <a:t>PROJECT</a:t>
            </a:r>
            <a:r>
              <a:rPr lang="en-US" dirty="0"/>
              <a:t> </a:t>
            </a:r>
            <a:r>
              <a:rPr lang="en-US" b="1" i="1" dirty="0"/>
              <a:t>OVERVIEW</a:t>
            </a:r>
          </a:p>
        </p:txBody>
      </p:sp>
      <p:sp>
        <p:nvSpPr>
          <p:cNvPr id="3" name="Content Placeholder 2">
            <a:extLst>
              <a:ext uri="{FF2B5EF4-FFF2-40B4-BE49-F238E27FC236}">
                <a16:creationId xmlns:a16="http://schemas.microsoft.com/office/drawing/2014/main" id="{16D825CE-43AC-9AA3-B54A-C6C1C0EC74BA}"/>
              </a:ext>
            </a:extLst>
          </p:cNvPr>
          <p:cNvSpPr>
            <a:spLocks noGrp="1"/>
          </p:cNvSpPr>
          <p:nvPr>
            <p:ph sz="quarter" idx="13"/>
          </p:nvPr>
        </p:nvSpPr>
        <p:spPr>
          <a:xfrm>
            <a:off x="714376" y="1750220"/>
            <a:ext cx="7965280" cy="4326730"/>
          </a:xfrm>
        </p:spPr>
        <p:txBody>
          <a:bodyPr>
            <a:normAutofit lnSpcReduction="10000"/>
          </a:bodyPr>
          <a:lstStyle/>
          <a:p>
            <a:pPr marL="0" indent="0">
              <a:buNone/>
            </a:pPr>
            <a:r>
              <a:rPr lang="en-US" dirty="0"/>
              <a:t>3. </a:t>
            </a:r>
            <a:r>
              <a:rPr lang="en-US" i="1" dirty="0"/>
              <a:t>Key</a:t>
            </a:r>
            <a:r>
              <a:rPr lang="en-US" dirty="0"/>
              <a:t> </a:t>
            </a:r>
            <a:r>
              <a:rPr lang="en-US" i="1" dirty="0"/>
              <a:t>Features</a:t>
            </a:r>
            <a:r>
              <a:rPr lang="en-US" dirty="0"/>
              <a:t>:</a:t>
            </a:r>
          </a:p>
          <a:p>
            <a:r>
              <a:rPr lang="en-US" dirty="0"/>
              <a:t>
Navigation Bar – Links to Home, About, Skills, Education, and Contact sections.
Hero Section – Displays name, title, location, and social links.
About Section – Overview of education and career interests.
Skills Section – Programming skills in Python, C++, and C.
Contact Form – Allows visitors to get in touch via email.
Responsive Design – Compatible with mobile and desktop devices.</a:t>
            </a:r>
          </a:p>
        </p:txBody>
      </p:sp>
    </p:spTree>
    <p:extLst>
      <p:ext uri="{BB962C8B-B14F-4D97-AF65-F5344CB8AC3E}">
        <p14:creationId xmlns:p14="http://schemas.microsoft.com/office/powerpoint/2010/main" val="4046777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A4E9-7FCD-2682-2C31-38B0A4FF8CAF}"/>
              </a:ext>
            </a:extLst>
          </p:cNvPr>
          <p:cNvSpPr>
            <a:spLocks noGrp="1"/>
          </p:cNvSpPr>
          <p:nvPr>
            <p:ph type="title"/>
          </p:nvPr>
        </p:nvSpPr>
        <p:spPr>
          <a:xfrm>
            <a:off x="-1908006" y="770915"/>
            <a:ext cx="10364451" cy="1596177"/>
          </a:xfrm>
        </p:spPr>
        <p:txBody>
          <a:bodyPr/>
          <a:lstStyle/>
          <a:p>
            <a:r>
              <a:rPr lang="en-US" b="1" i="1" dirty="0"/>
              <a:t>PROJECT</a:t>
            </a:r>
            <a:r>
              <a:rPr lang="en-US" dirty="0"/>
              <a:t> </a:t>
            </a:r>
            <a:r>
              <a:rPr lang="en-US" b="1" i="1" dirty="0"/>
              <a:t>OVERVIEW</a:t>
            </a:r>
          </a:p>
        </p:txBody>
      </p:sp>
      <p:sp>
        <p:nvSpPr>
          <p:cNvPr id="3" name="Content Placeholder 2">
            <a:extLst>
              <a:ext uri="{FF2B5EF4-FFF2-40B4-BE49-F238E27FC236}">
                <a16:creationId xmlns:a16="http://schemas.microsoft.com/office/drawing/2014/main" id="{2DA2AF4D-C991-1FC9-9B75-B81A44E73C5A}"/>
              </a:ext>
            </a:extLst>
          </p:cNvPr>
          <p:cNvSpPr>
            <a:spLocks noGrp="1"/>
          </p:cNvSpPr>
          <p:nvPr>
            <p:ph sz="quarter" idx="13"/>
          </p:nvPr>
        </p:nvSpPr>
        <p:spPr/>
        <p:txBody>
          <a:bodyPr>
            <a:normAutofit fontScale="85000" lnSpcReduction="20000"/>
          </a:bodyPr>
          <a:lstStyle/>
          <a:p>
            <a:endParaRPr lang="en-US" dirty="0"/>
          </a:p>
          <a:p>
            <a:r>
              <a:rPr lang="en-US" dirty="0"/>
              <a:t>4. </a:t>
            </a:r>
            <a:r>
              <a:rPr lang="en-US" i="1" dirty="0"/>
              <a:t>Technologies</a:t>
            </a:r>
            <a:r>
              <a:rPr lang="en-US" dirty="0"/>
              <a:t> </a:t>
            </a:r>
            <a:r>
              <a:rPr lang="en-US" i="1" dirty="0"/>
              <a:t>Used</a:t>
            </a:r>
            <a:r>
              <a:rPr lang="en-US" dirty="0"/>
              <a:t>:
HTML5 – Structure of the website.
CSS3 – Styling and layout design. Font Awesome – Icons for visual enhancement.
JavaScript – Interactive features (toggle menu, contact form).</a:t>
            </a:r>
          </a:p>
          <a:p>
            <a:pPr marL="0" indent="0">
              <a:buNone/>
            </a:pPr>
            <a:endParaRPr lang="en-US" dirty="0"/>
          </a:p>
          <a:p>
            <a:r>
              <a:rPr lang="en-US" dirty="0"/>
              <a:t>5. </a:t>
            </a:r>
            <a:r>
              <a:rPr lang="en-US" i="1" dirty="0"/>
              <a:t>Expected</a:t>
            </a:r>
            <a:r>
              <a:rPr lang="en-US" dirty="0"/>
              <a:t> </a:t>
            </a:r>
            <a:r>
              <a:rPr lang="en-US" i="1" dirty="0"/>
              <a:t>Outcome</a:t>
            </a:r>
            <a:r>
              <a:rPr lang="en-US" dirty="0"/>
              <a:t>:
A professional-looking personal portfolio website that highlights academic and career achievements, helping in internships, job applications, and professional networking.</a:t>
            </a:r>
          </a:p>
        </p:txBody>
      </p:sp>
    </p:spTree>
    <p:extLst>
      <p:ext uri="{BB962C8B-B14F-4D97-AF65-F5344CB8AC3E}">
        <p14:creationId xmlns:p14="http://schemas.microsoft.com/office/powerpoint/2010/main" val="105053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4318-9CFD-8E25-4205-D360E18338A7}"/>
              </a:ext>
            </a:extLst>
          </p:cNvPr>
          <p:cNvSpPr>
            <a:spLocks noGrp="1"/>
          </p:cNvSpPr>
          <p:nvPr>
            <p:ph type="title"/>
          </p:nvPr>
        </p:nvSpPr>
        <p:spPr>
          <a:xfrm>
            <a:off x="-1336506" y="511361"/>
            <a:ext cx="10364451" cy="1596177"/>
          </a:xfrm>
        </p:spPr>
        <p:txBody>
          <a:bodyPr/>
          <a:lstStyle/>
          <a:p>
            <a:r>
              <a:rPr lang="en-US" b="1" i="1" dirty="0"/>
              <a:t>WHO</a:t>
            </a:r>
            <a:r>
              <a:rPr lang="en-US" dirty="0"/>
              <a:t> </a:t>
            </a:r>
            <a:r>
              <a:rPr lang="en-US" b="1" i="1" dirty="0"/>
              <a:t>ARE</a:t>
            </a:r>
            <a:r>
              <a:rPr lang="en-US" dirty="0"/>
              <a:t> </a:t>
            </a:r>
            <a:r>
              <a:rPr lang="en-US" b="1" i="1" dirty="0"/>
              <a:t>THE</a:t>
            </a:r>
            <a:r>
              <a:rPr lang="en-US" dirty="0"/>
              <a:t> </a:t>
            </a:r>
            <a:r>
              <a:rPr lang="en-US" b="1" i="1" dirty="0"/>
              <a:t>END</a:t>
            </a:r>
            <a:r>
              <a:rPr lang="en-US" dirty="0"/>
              <a:t> </a:t>
            </a:r>
            <a:r>
              <a:rPr lang="en-US" b="1" i="1" dirty="0"/>
              <a:t>USERS</a:t>
            </a:r>
            <a:r>
              <a:rPr lang="en-US" dirty="0"/>
              <a:t>?</a:t>
            </a:r>
          </a:p>
        </p:txBody>
      </p:sp>
      <p:sp>
        <p:nvSpPr>
          <p:cNvPr id="3" name="Content Placeholder 2">
            <a:extLst>
              <a:ext uri="{FF2B5EF4-FFF2-40B4-BE49-F238E27FC236}">
                <a16:creationId xmlns:a16="http://schemas.microsoft.com/office/drawing/2014/main" id="{68FC62E7-F055-994D-60ED-AE8422FBFF7C}"/>
              </a:ext>
            </a:extLst>
          </p:cNvPr>
          <p:cNvSpPr>
            <a:spLocks noGrp="1"/>
          </p:cNvSpPr>
          <p:nvPr>
            <p:ph sz="quarter" idx="13"/>
          </p:nvPr>
        </p:nvSpPr>
        <p:spPr/>
        <p:txBody>
          <a:bodyPr>
            <a:normAutofit fontScale="70000" lnSpcReduction="20000"/>
          </a:bodyPr>
          <a:lstStyle/>
          <a:p>
            <a:pPr marL="0" indent="0">
              <a:buNone/>
            </a:pPr>
            <a:r>
              <a:rPr lang="en-US" dirty="0"/>
              <a:t>Main Categories of End Users:</a:t>
            </a:r>
          </a:p>
          <a:p>
            <a:pPr marL="0" indent="0">
              <a:buNone/>
            </a:pPr>
            <a:endParaRPr lang="en-US" dirty="0"/>
          </a:p>
          <a:p>
            <a:r>
              <a:rPr lang="en-US" dirty="0"/>
              <a:t>Potential Employers / Recruiters:</a:t>
            </a:r>
          </a:p>
          <a:p>
            <a:pPr marL="0" indent="0">
              <a:buNone/>
            </a:pPr>
            <a:r>
              <a:rPr lang="en-US" dirty="0"/>
              <a:t>Use it to review your skills, education, and contact info for internships or job opportunities.</a:t>
            </a:r>
          </a:p>
          <a:p>
            <a:r>
              <a:rPr lang="en-US" dirty="0"/>
              <a:t>College Faculty / Academic Evaluators:</a:t>
            </a:r>
          </a:p>
          <a:p>
            <a:pPr marL="0" indent="0">
              <a:buNone/>
            </a:pPr>
            <a:r>
              <a:rPr lang="en-US" dirty="0"/>
              <a:t>Refer to it to assess your project work, presentations, and technical knowledge.</a:t>
            </a:r>
          </a:p>
          <a:p>
            <a:r>
              <a:rPr lang="en-US" dirty="0"/>
              <a:t>Peers / Collaborators:</a:t>
            </a:r>
          </a:p>
          <a:p>
            <a:pPr marL="0" indent="0">
              <a:buNone/>
            </a:pPr>
            <a:r>
              <a:rPr lang="en-US" dirty="0"/>
              <a:t>Fellow students, developers, or friends who may want to collaborate on projects.</a:t>
            </a:r>
          </a:p>
          <a:p>
            <a:r>
              <a:rPr lang="en-US" dirty="0"/>
              <a:t>General Visitors:</a:t>
            </a:r>
          </a:p>
          <a:p>
            <a:pPr marL="0" indent="0">
              <a:buNone/>
            </a:pPr>
            <a:r>
              <a:rPr lang="en-US" dirty="0"/>
              <a:t>Individuals interested in learning about your background, skills, and academic journey.</a:t>
            </a:r>
          </a:p>
        </p:txBody>
      </p:sp>
    </p:spTree>
    <p:extLst>
      <p:ext uri="{BB962C8B-B14F-4D97-AF65-F5344CB8AC3E}">
        <p14:creationId xmlns:p14="http://schemas.microsoft.com/office/powerpoint/2010/main" val="3256063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927F6-170F-303B-893A-8BE80884DBE6}"/>
              </a:ext>
            </a:extLst>
          </p:cNvPr>
          <p:cNvSpPr>
            <a:spLocks noGrp="1"/>
          </p:cNvSpPr>
          <p:nvPr>
            <p:ph type="title"/>
          </p:nvPr>
        </p:nvSpPr>
        <p:spPr>
          <a:xfrm>
            <a:off x="-1479382" y="422064"/>
            <a:ext cx="10364451" cy="1596177"/>
          </a:xfrm>
        </p:spPr>
        <p:txBody>
          <a:bodyPr/>
          <a:lstStyle/>
          <a:p>
            <a:r>
              <a:rPr lang="en-US" b="1" i="1" dirty="0"/>
              <a:t>TOOLS</a:t>
            </a:r>
            <a:r>
              <a:rPr lang="en-US" dirty="0"/>
              <a:t> </a:t>
            </a:r>
            <a:r>
              <a:rPr lang="en-US" b="1" i="1" dirty="0"/>
              <a:t>AND</a:t>
            </a:r>
            <a:r>
              <a:rPr lang="en-US" dirty="0"/>
              <a:t> </a:t>
            </a:r>
            <a:r>
              <a:rPr lang="en-US" b="1" i="1" dirty="0"/>
              <a:t>TECHNIQUES</a:t>
            </a:r>
          </a:p>
        </p:txBody>
      </p:sp>
      <p:sp>
        <p:nvSpPr>
          <p:cNvPr id="3" name="Content Placeholder 2">
            <a:extLst>
              <a:ext uri="{FF2B5EF4-FFF2-40B4-BE49-F238E27FC236}">
                <a16:creationId xmlns:a16="http://schemas.microsoft.com/office/drawing/2014/main" id="{D5C3CFA5-8960-3635-F34F-A5E8488AB221}"/>
              </a:ext>
            </a:extLst>
          </p:cNvPr>
          <p:cNvSpPr>
            <a:spLocks noGrp="1"/>
          </p:cNvSpPr>
          <p:nvPr>
            <p:ph sz="quarter" idx="13"/>
          </p:nvPr>
        </p:nvSpPr>
        <p:spPr>
          <a:xfrm>
            <a:off x="914087" y="2018241"/>
            <a:ext cx="10363826" cy="3424107"/>
          </a:xfrm>
        </p:spPr>
        <p:txBody>
          <a:bodyPr>
            <a:normAutofit fontScale="85000" lnSpcReduction="10000"/>
          </a:bodyPr>
          <a:lstStyle/>
          <a:p>
            <a:pPr marL="0" indent="0">
              <a:buNone/>
            </a:pPr>
            <a:r>
              <a:rPr lang="en-US" b="1" i="1" dirty="0"/>
              <a:t>Tools</a:t>
            </a:r>
            <a:r>
              <a:rPr lang="en-US" dirty="0"/>
              <a:t> </a:t>
            </a:r>
            <a:r>
              <a:rPr lang="en-US" b="1" i="1" dirty="0"/>
              <a:t>Used;</a:t>
            </a:r>
            <a:endParaRPr lang="en-US" dirty="0"/>
          </a:p>
          <a:p>
            <a:pPr marL="0" indent="0">
              <a:buNone/>
            </a:pPr>
            <a:endParaRPr lang="en-US" dirty="0"/>
          </a:p>
          <a:p>
            <a:r>
              <a:rPr lang="en-US" b="1" dirty="0"/>
              <a:t>HTML5</a:t>
            </a:r>
            <a:r>
              <a:rPr lang="en-US" dirty="0"/>
              <a:t> – Structure and content of the website.
</a:t>
            </a:r>
            <a:r>
              <a:rPr lang="en-US" b="1" dirty="0"/>
              <a:t>CSS3</a:t>
            </a:r>
            <a:r>
              <a:rPr lang="en-US" dirty="0"/>
              <a:t> – Styling, layout, and visual design.
</a:t>
            </a:r>
            <a:r>
              <a:rPr lang="en-US" b="1" dirty="0"/>
              <a:t>Font Awesome</a:t>
            </a:r>
            <a:r>
              <a:rPr lang="en-US" dirty="0"/>
              <a:t> – Icons for navigation and sections.
</a:t>
            </a:r>
            <a:r>
              <a:rPr lang="en-US" b="1" dirty="0"/>
              <a:t>JavaScript</a:t>
            </a:r>
            <a:r>
              <a:rPr lang="en-US" dirty="0"/>
              <a:t> – Interactivity (menu toggle, form handling).
</a:t>
            </a:r>
            <a:r>
              <a:rPr lang="en-US" b="1" dirty="0"/>
              <a:t>Code Editor (codepen / easy coder web/w3school) </a:t>
            </a:r>
            <a:r>
              <a:rPr lang="en-US" dirty="0"/>
              <a:t>– For writing and editing Chrome code.
</a:t>
            </a:r>
            <a:r>
              <a:rPr lang="en-US" b="1" dirty="0"/>
              <a:t>Web Browser (Chrome) </a:t>
            </a:r>
            <a:r>
              <a:rPr lang="en-US" dirty="0"/>
              <a:t>– For testing and running the website.</a:t>
            </a:r>
          </a:p>
        </p:txBody>
      </p:sp>
    </p:spTree>
    <p:extLst>
      <p:ext uri="{BB962C8B-B14F-4D97-AF65-F5344CB8AC3E}">
        <p14:creationId xmlns:p14="http://schemas.microsoft.com/office/powerpoint/2010/main" val="16031248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Droplet</vt:lpstr>
      <vt:lpstr>DIGITAL PORTFOLIO </vt:lpstr>
      <vt:lpstr>PROJECT TITLE </vt:lpstr>
      <vt:lpstr>Agenda </vt:lpstr>
      <vt:lpstr>PROBLEM STATEMENT </vt:lpstr>
      <vt:lpstr>PROJECT OVERVIEW</vt:lpstr>
      <vt:lpstr>PROJECT OVERVIEW</vt:lpstr>
      <vt:lpstr>PROJECT OVERVIEW</vt:lpstr>
      <vt:lpstr>WHO ARE THE END USERS?</vt:lpstr>
      <vt:lpstr>TOOLS AND TECHNIQUES</vt:lpstr>
      <vt:lpstr>TOOLS AND TECHNIQUES</vt:lpstr>
      <vt:lpstr>PORTFOLIO DESIGN AND LAYOUT</vt:lpstr>
      <vt:lpstr>PORTFOLIO DESIGN AND LAYOUT</vt:lpstr>
      <vt:lpstr>FEATURES AND FUNCTIONALITY</vt:lpstr>
      <vt:lpstr>FEATURES AND FUNCTIONALITY</vt:lpstr>
      <vt:lpstr>Results and screenshots </vt:lpstr>
      <vt:lpstr>Screenshots</vt:lpstr>
      <vt:lpstr>Homepage – showing name, Title and Details </vt:lpstr>
      <vt:lpstr>About section – displaying bio and Highlights </vt:lpstr>
      <vt:lpstr>Skills section– listing programming language </vt:lpstr>
      <vt:lpstr>Project section– to show projects </vt:lpstr>
      <vt:lpstr>Contact section – email, LinkedIn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madhani3006@gmail.com</dc:creator>
  <cp:lastModifiedBy>madhani3006@gmail.com</cp:lastModifiedBy>
  <cp:revision>12</cp:revision>
  <dcterms:created xsi:type="dcterms:W3CDTF">2025-08-28T16:33:36Z</dcterms:created>
  <dcterms:modified xsi:type="dcterms:W3CDTF">2025-08-31T19:02:45Z</dcterms:modified>
</cp:coreProperties>
</file>