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8" r:id="rId8"/>
    <p:sldId id="267" r:id="rId9"/>
    <p:sldId id="268" r:id="rId10"/>
    <p:sldId id="263" r:id="rId11"/>
    <p:sldId id="284" r:id="rId12"/>
    <p:sldId id="265" r:id="rId13"/>
    <p:sldId id="266" r:id="rId14"/>
    <p:sldId id="283" r:id="rId15"/>
    <p:sldId id="280" r:id="rId16"/>
    <p:sldId id="271" r:id="rId17"/>
    <p:sldId id="272" r:id="rId18"/>
    <p:sldId id="273" r:id="rId19"/>
    <p:sldId id="275" r:id="rId20"/>
    <p:sldId id="276" r:id="rId21"/>
    <p:sldId id="269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DE59-BE89-439B-8F2D-CF92BDBADBCF}" type="datetimeFigureOut">
              <a:rPr lang="en-IN" smtClean="0"/>
              <a:t>19-01-18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309682-3A99-48F2-91EF-5FC76CE44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96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DE59-BE89-439B-8F2D-CF92BDBADBCF}" type="datetimeFigureOut">
              <a:rPr lang="en-IN" smtClean="0"/>
              <a:t>19-01-18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9682-3A99-48F2-91EF-5FC76CE4453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DE59-BE89-439B-8F2D-CF92BDBADBCF}" type="datetimeFigureOut">
              <a:rPr lang="en-IN" smtClean="0"/>
              <a:t>19-01-18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9682-3A99-48F2-91EF-5FC76CE44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3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DE59-BE89-439B-8F2D-CF92BDBADBCF}" type="datetimeFigureOut">
              <a:rPr lang="en-IN" smtClean="0"/>
              <a:t>19-01-18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9682-3A99-48F2-91EF-5FC76CE4453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DE59-BE89-439B-8F2D-CF92BDBADBCF}" type="datetimeFigureOut">
              <a:rPr lang="en-IN" smtClean="0"/>
              <a:t>19-01-18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9682-3A99-48F2-91EF-5FC76CE44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5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DE59-BE89-439B-8F2D-CF92BDBADBCF}" type="datetimeFigureOut">
              <a:rPr lang="en-IN" smtClean="0"/>
              <a:t>19-01-18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9682-3A99-48F2-91EF-5FC76CE4453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DE59-BE89-439B-8F2D-CF92BDBADBCF}" type="datetimeFigureOut">
              <a:rPr lang="en-IN" smtClean="0"/>
              <a:t>19-01-18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9682-3A99-48F2-91EF-5FC76CE4453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6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DE59-BE89-439B-8F2D-CF92BDBADBCF}" type="datetimeFigureOut">
              <a:rPr lang="en-IN" smtClean="0"/>
              <a:t>19-01-18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9682-3A99-48F2-91EF-5FC76CE4453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2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DE59-BE89-439B-8F2D-CF92BDBADBCF}" type="datetimeFigureOut">
              <a:rPr lang="en-IN" smtClean="0"/>
              <a:t>19-01-18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9682-3A99-48F2-91EF-5FC76CE44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5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DE59-BE89-439B-8F2D-CF92BDBADBCF}" type="datetimeFigureOut">
              <a:rPr lang="en-IN" smtClean="0"/>
              <a:t>19-01-18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9682-3A99-48F2-91EF-5FC76CE44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1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97DE59-BE89-439B-8F2D-CF92BDBADBCF}" type="datetimeFigureOut">
              <a:rPr lang="en-IN" smtClean="0"/>
              <a:t>19-01-18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9682-3A99-48F2-91EF-5FC76CE4453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24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DE59-BE89-439B-8F2D-CF92BDBADBCF}" type="datetimeFigureOut">
              <a:rPr lang="en-IN" smtClean="0"/>
              <a:t>19-01-18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309682-3A99-48F2-91EF-5FC76CE44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9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1997-5C9E-4726-B8FA-8E2434B5F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					</a:t>
            </a:r>
            <a:r>
              <a:rPr lang="en-IN" sz="1800" dirty="0"/>
              <a:t>PREPARED BY MATHAN KUMAR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60B22-45F1-4229-B003-9D97019D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8" y="597647"/>
            <a:ext cx="5836488" cy="49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DFS ARCHITECTURE">
            <a:extLst>
              <a:ext uri="{FF2B5EF4-FFF2-40B4-BE49-F238E27FC236}">
                <a16:creationId xmlns:a16="http://schemas.microsoft.com/office/drawing/2014/main" id="{33D6CCD0-EB93-4354-B830-306D18C34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313"/>
            <a:ext cx="12192000" cy="62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7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 shared node in hadoop">
            <a:extLst>
              <a:ext uri="{FF2B5EF4-FFF2-40B4-BE49-F238E27FC236}">
                <a16:creationId xmlns:a16="http://schemas.microsoft.com/office/drawing/2014/main" id="{1A6F1532-E3B7-47DB-AB6E-2EAABC494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8" y="371061"/>
            <a:ext cx="10295174" cy="461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94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471A-A2C9-4F3C-A9FE-025C9FAC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YARN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25B9-D541-4C54-A648-1724BCB8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MapReduce framework provides its own implementation of an Application Master. The Resource Manager is a single point of failure in </a:t>
            </a:r>
            <a:r>
              <a:rPr lang="en-IN" b="1" dirty="0"/>
              <a:t>YARN</a:t>
            </a:r>
            <a:r>
              <a:rPr lang="en-IN" dirty="0"/>
              <a:t>. Using Application Masters, </a:t>
            </a:r>
            <a:r>
              <a:rPr lang="en-IN" b="1" dirty="0"/>
              <a:t>YARN</a:t>
            </a:r>
            <a:r>
              <a:rPr lang="en-IN" dirty="0"/>
              <a:t> is spreading over the cluster the metadata related to running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4593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YARN ARCHITECTURE">
            <a:extLst>
              <a:ext uri="{FF2B5EF4-FFF2-40B4-BE49-F238E27FC236}">
                <a16:creationId xmlns:a16="http://schemas.microsoft.com/office/drawing/2014/main" id="{DF69BD37-0CA4-41A6-868A-80D5E5F9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609" y="-59635"/>
            <a:ext cx="12854609" cy="691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1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407-C374-4907-B4E6-3DF1C625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FB3F-DC64-42CF-A4B1-31517D14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default, the </a:t>
            </a:r>
            <a:r>
              <a:rPr lang="en-IN" b="1" dirty="0"/>
              <a:t>MapReduce</a:t>
            </a:r>
            <a:r>
              <a:rPr lang="en-IN" dirty="0"/>
              <a:t> framework gets input data from the </a:t>
            </a:r>
            <a:r>
              <a:rPr lang="en-IN" b="1" dirty="0"/>
              <a:t>Hadoop</a:t>
            </a:r>
            <a:r>
              <a:rPr lang="en-IN" dirty="0"/>
              <a:t> Distributed File System (HDFS). ... The reduce phase uses results from map tasks as input to a set of parallel reduce tasks. The reduce tasks consolidate the data into final results. By default, the </a:t>
            </a:r>
            <a:r>
              <a:rPr lang="en-IN" b="1" dirty="0"/>
              <a:t>MapReduce</a:t>
            </a:r>
            <a:r>
              <a:rPr lang="en-IN" dirty="0"/>
              <a:t> framework stores results in HDFS.</a:t>
            </a:r>
          </a:p>
        </p:txBody>
      </p:sp>
    </p:spTree>
    <p:extLst>
      <p:ext uri="{BB962C8B-B14F-4D97-AF65-F5344CB8AC3E}">
        <p14:creationId xmlns:p14="http://schemas.microsoft.com/office/powerpoint/2010/main" val="346213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P REDUCE ARCHITECTURE">
            <a:extLst>
              <a:ext uri="{FF2B5EF4-FFF2-40B4-BE49-F238E27FC236}">
                <a16:creationId xmlns:a16="http://schemas.microsoft.com/office/drawing/2014/main" id="{B03A1C77-D9AD-4BDD-827F-CE569B400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488"/>
            <a:ext cx="12192000" cy="566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2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BBF8-59A9-4153-A116-31E5E351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      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9819-1D82-4DDC-A4C5-0C0BF860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Pig is a high level data flow platform for executing Map Reduce programs of Hadoop. It is provided by Apache.</a:t>
            </a:r>
          </a:p>
          <a:p>
            <a:r>
              <a:rPr lang="en-IN" dirty="0"/>
              <a:t> The language for Pig is pig Latin.</a:t>
            </a:r>
          </a:p>
          <a:p>
            <a:r>
              <a:rPr lang="en-IN" dirty="0"/>
              <a:t>Local mode</a:t>
            </a:r>
          </a:p>
          <a:p>
            <a:r>
              <a:rPr lang="en-IN" dirty="0"/>
              <a:t>MapReduce Mode</a:t>
            </a:r>
          </a:p>
        </p:txBody>
      </p:sp>
    </p:spTree>
    <p:extLst>
      <p:ext uri="{BB962C8B-B14F-4D97-AF65-F5344CB8AC3E}">
        <p14:creationId xmlns:p14="http://schemas.microsoft.com/office/powerpoint/2010/main" val="129099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1B8C-B5C6-4303-BE2B-2F7FD459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     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068F-67DF-490D-92B4-21DD38C8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Apache Hive is a data ware house system for Hadoop that runs SQL like queries called HQL (Hive query language) which gets internally converted to map reduce jobs. Hive was developed by Facebook.</a:t>
            </a:r>
          </a:p>
          <a:p>
            <a:r>
              <a:rPr lang="en-IN" dirty="0"/>
              <a:t>Hive Query Language is similar to SQL and gets reduced to map reduce jobs in backend.</a:t>
            </a:r>
          </a:p>
          <a:p>
            <a:r>
              <a:rPr lang="en-IN" dirty="0"/>
              <a:t>Hive's default database is derby.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68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C2C0-957C-487E-999F-AAD66F14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DIFF B/W PIG&amp;HIVE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2599F8-DA20-40A6-BF5B-9530BCE8A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		PIG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FB06EF-AF8C-401C-8EF1-F9D10850E9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For Semi-Structured Data.</a:t>
            </a:r>
          </a:p>
          <a:p>
            <a:r>
              <a:rPr lang="en-IN" dirty="0"/>
              <a:t>Used for programming.</a:t>
            </a:r>
          </a:p>
          <a:p>
            <a:r>
              <a:rPr lang="en-IN" dirty="0"/>
              <a:t>Procedural data flow language.</a:t>
            </a:r>
          </a:p>
          <a:p>
            <a:r>
              <a:rPr lang="en-IN" dirty="0"/>
              <a:t>Mainly used by programmers.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0DB9E2-0ACD-47A1-8A0E-75A2BEF97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	HIVE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EAA844-C062-4449-848F-EB6C89ED82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For Structured Data.</a:t>
            </a:r>
          </a:p>
          <a:p>
            <a:r>
              <a:rPr lang="en-IN" dirty="0"/>
              <a:t>Used for reporting.</a:t>
            </a:r>
          </a:p>
          <a:p>
            <a:r>
              <a:rPr lang="en-IN" dirty="0"/>
              <a:t>Declarative </a:t>
            </a:r>
            <a:r>
              <a:rPr lang="en-IN" dirty="0" err="1"/>
              <a:t>Sql</a:t>
            </a:r>
            <a:r>
              <a:rPr lang="en-IN" dirty="0"/>
              <a:t> language.</a:t>
            </a:r>
          </a:p>
          <a:p>
            <a:r>
              <a:rPr lang="en-IN" dirty="0"/>
              <a:t>Mainly used for creating report by data analyst.</a:t>
            </a:r>
          </a:p>
        </p:txBody>
      </p:sp>
    </p:spTree>
    <p:extLst>
      <p:ext uri="{BB962C8B-B14F-4D97-AF65-F5344CB8AC3E}">
        <p14:creationId xmlns:p14="http://schemas.microsoft.com/office/powerpoint/2010/main" val="1021075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89AB64F-657E-4564-AF80-F47656F8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SQOOP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DBE396-6C03-48E0-9989-F0B9CC0D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ingestion is important in any big data project because the volume of data is generally in petabytes or exabytes. Hadoop </a:t>
            </a:r>
            <a:r>
              <a:rPr lang="en-IN" b="1" dirty="0" err="1"/>
              <a:t>Sqoop</a:t>
            </a:r>
            <a:r>
              <a:rPr lang="en-IN" dirty="0"/>
              <a:t> and Hadoop Flume are the two tools in Hadoop which is </a:t>
            </a:r>
            <a:r>
              <a:rPr lang="en-IN" b="1" dirty="0"/>
              <a:t>used</a:t>
            </a:r>
            <a:r>
              <a:rPr lang="en-IN" dirty="0"/>
              <a:t> to gather data from different sources and load them into HDFS.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5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5B1BF4-545C-416E-ABDD-457DEAB9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</a:t>
            </a:r>
            <a:r>
              <a:rPr lang="en-IN" dirty="0">
                <a:solidFill>
                  <a:srgbClr val="00B0F0"/>
                </a:solidFill>
              </a:rPr>
              <a:t>CONTENTS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5B7AF0-2F20-436A-90AB-A0A0A0B6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WHAT IS BIG DATA?</a:t>
            </a:r>
          </a:p>
          <a:p>
            <a:r>
              <a:rPr lang="en-IN" dirty="0"/>
              <a:t>5VS</a:t>
            </a:r>
          </a:p>
          <a:p>
            <a:r>
              <a:rPr lang="en-IN" dirty="0"/>
              <a:t>HADOOP</a:t>
            </a:r>
          </a:p>
          <a:p>
            <a:r>
              <a:rPr lang="en-IN" dirty="0"/>
              <a:t>HDFS ARCHITECTURE</a:t>
            </a:r>
          </a:p>
          <a:p>
            <a:r>
              <a:rPr lang="en-IN" dirty="0"/>
              <a:t>YARN ARCHITECTURE</a:t>
            </a:r>
          </a:p>
          <a:p>
            <a:r>
              <a:rPr lang="en-IN" dirty="0"/>
              <a:t>PIG</a:t>
            </a:r>
          </a:p>
          <a:p>
            <a:r>
              <a:rPr lang="en-IN" dirty="0"/>
              <a:t>HIVE</a:t>
            </a:r>
          </a:p>
          <a:p>
            <a:r>
              <a:rPr lang="en-IN" dirty="0"/>
              <a:t>ADVANTAGES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35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hat is sqoop">
            <a:extLst>
              <a:ext uri="{FF2B5EF4-FFF2-40B4-BE49-F238E27FC236}">
                <a16:creationId xmlns:a16="http://schemas.microsoft.com/office/drawing/2014/main" id="{5F6DF13B-998B-4AD9-8B6C-1AA6511D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63" y="1470992"/>
            <a:ext cx="7644314" cy="31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9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5F2D-00B6-4E8C-8F3C-9FEAA8A5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E4FF-59B1-4BC6-81E7-910AAAB8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Hadoop Brings Flexibility In Data Processing.</a:t>
            </a:r>
          </a:p>
          <a:p>
            <a:r>
              <a:rPr lang="en-IN" dirty="0"/>
              <a:t>Hadoop Is Easily Scalable.</a:t>
            </a:r>
          </a:p>
          <a:p>
            <a:r>
              <a:rPr lang="en-IN" dirty="0"/>
              <a:t>Hadoop Is Fault Tolerant.</a:t>
            </a:r>
          </a:p>
          <a:p>
            <a:r>
              <a:rPr lang="en-IN" dirty="0"/>
              <a:t>Hadoop Is Great At Faster Data Processing.</a:t>
            </a:r>
          </a:p>
          <a:p>
            <a:r>
              <a:rPr lang="en-IN" dirty="0"/>
              <a:t>Hadoop Ecosystem Is Robust.</a:t>
            </a:r>
          </a:p>
          <a:p>
            <a:r>
              <a:rPr lang="en-IN" dirty="0"/>
              <a:t>Hadoop Is Very Cost Effective.</a:t>
            </a:r>
          </a:p>
          <a:p>
            <a:r>
              <a:rPr lang="en-IN" dirty="0"/>
              <a:t>Hadoop Common.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37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2C16C8-9BB1-4801-A575-04C4F754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PROJECT  CASE STUDY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56050C-E2E0-4FEF-828E-5DA341C1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The H1B is an employment-based, non-immigrant visa category for temporary foreign workers in the United States. For a foreign national to apply for H1B visa, an US employer must offer a job and petition for H1B visa with the US immigration department. This is the most common visa status applied for and held by international students once they complete college/ higher education (Masters, Ph.D.) and work in a full-time position.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227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4A18-DED8-447B-BDB4-1B9363B2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5FC3-CD1F-4179-879D-D21D9493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MAP REDUCE</a:t>
            </a:r>
          </a:p>
          <a:p>
            <a:r>
              <a:rPr lang="en-IN" dirty="0"/>
              <a:t>HIVE</a:t>
            </a:r>
          </a:p>
          <a:p>
            <a:r>
              <a:rPr lang="en-IN" dirty="0"/>
              <a:t>PIG</a:t>
            </a:r>
          </a:p>
        </p:txBody>
      </p:sp>
    </p:spTree>
    <p:extLst>
      <p:ext uri="{BB962C8B-B14F-4D97-AF65-F5344CB8AC3E}">
        <p14:creationId xmlns:p14="http://schemas.microsoft.com/office/powerpoint/2010/main" val="3534845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4BA473-FC9A-4926-AD98-915FD950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THANK YOU </a:t>
            </a:r>
          </a:p>
        </p:txBody>
      </p:sp>
    </p:spTree>
    <p:extLst>
      <p:ext uri="{BB962C8B-B14F-4D97-AF65-F5344CB8AC3E}">
        <p14:creationId xmlns:p14="http://schemas.microsoft.com/office/powerpoint/2010/main" val="52963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DAA4F-4FDE-40A9-89AA-96B404AA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WHAT IS BIG DATA?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A27049-396A-460C-A97D-D8E36704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Big Data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is a phrase used to mean a massive volume of both structured and unstructured 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data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that is so large it is difficult to process using traditional database and software techniques. In most enterprise scenarios the volume of 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data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is too 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big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or it moves too fast or it exceeds current processing capacity.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31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E16D-E0CB-44E0-BFC8-06AA22EF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				5V’S OF BIG DATA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4D2A-04F7-4450-970D-A11DAE17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  <a:p>
            <a:r>
              <a:rPr lang="en-IN" dirty="0"/>
              <a:t>VAREITY</a:t>
            </a:r>
          </a:p>
          <a:p>
            <a:r>
              <a:rPr lang="en-IN" dirty="0"/>
              <a:t>VALUE</a:t>
            </a:r>
          </a:p>
          <a:p>
            <a:r>
              <a:rPr lang="en-IN" dirty="0"/>
              <a:t>VELOCITY</a:t>
            </a:r>
          </a:p>
          <a:p>
            <a:r>
              <a:rPr lang="en-IN" dirty="0"/>
              <a:t>VERACITY</a:t>
            </a:r>
          </a:p>
        </p:txBody>
      </p:sp>
    </p:spTree>
    <p:extLst>
      <p:ext uri="{BB962C8B-B14F-4D97-AF65-F5344CB8AC3E}">
        <p14:creationId xmlns:p14="http://schemas.microsoft.com/office/powerpoint/2010/main" val="261565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5 vs of big data">
            <a:extLst>
              <a:ext uri="{FF2B5EF4-FFF2-40B4-BE49-F238E27FC236}">
                <a16:creationId xmlns:a16="http://schemas.microsoft.com/office/drawing/2014/main" id="{C5904D16-B70D-4705-BDC8-F9300FA6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95" y="104183"/>
            <a:ext cx="11330610" cy="614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8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8C7F-ED62-4805-A179-D1C2B6E7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2A0F-078C-4FF5-8431-8D7E6F39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Hadoop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is an open source framework that supports the processing and storage of extremely 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large data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sets in a distributed computing environment. It is part of the Apache project sponsored by the Apache Software Foundation.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57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adoop ecosystem">
            <a:extLst>
              <a:ext uri="{FF2B5EF4-FFF2-40B4-BE49-F238E27FC236}">
                <a16:creationId xmlns:a16="http://schemas.microsoft.com/office/drawing/2014/main" id="{7AE782F4-07C2-4C7C-A4BB-9CFC46FBC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745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76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0629-AF83-4A4B-896C-71EB460D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What is </a:t>
            </a:r>
            <a:r>
              <a:rPr lang="en-IN" dirty="0" err="1"/>
              <a:t>rdbms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C8E3-95FD-4FD8-990B-DEF5E191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modern database management systems like SQL, MS SQL Server, IBM DB2, ORACLE, My-SQL and Microsoft Access are based on RDBMS.</a:t>
            </a:r>
          </a:p>
          <a:p>
            <a:r>
              <a:rPr lang="en-IN" dirty="0"/>
              <a:t>Relational database is most commonly used database. It contains number of tables and each table has its own primary key.</a:t>
            </a:r>
          </a:p>
        </p:txBody>
      </p:sp>
    </p:spTree>
    <p:extLst>
      <p:ext uri="{BB962C8B-B14F-4D97-AF65-F5344CB8AC3E}">
        <p14:creationId xmlns:p14="http://schemas.microsoft.com/office/powerpoint/2010/main" val="416504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9825-60D7-428A-9361-27371A5B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WHAT IS HDFS?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4880-4A98-4942-B761-A74EF41A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Hadoop Distributed File System (</a:t>
            </a:r>
            <a:r>
              <a:rPr lang="en-IN" b="1" dirty="0"/>
              <a:t>HDFS</a:t>
            </a:r>
            <a:r>
              <a:rPr lang="en-IN" dirty="0"/>
              <a:t>) is the primary storage system used by Hadoop applications. </a:t>
            </a:r>
            <a:r>
              <a:rPr lang="en-IN" b="1" dirty="0"/>
              <a:t>HDFS</a:t>
            </a:r>
            <a:r>
              <a:rPr lang="en-IN" dirty="0"/>
              <a:t> is a distributed file system that provides high-performance access to data across Hadoop clusters.</a:t>
            </a:r>
          </a:p>
          <a:p>
            <a:r>
              <a:rPr lang="en-IN" b="1" dirty="0"/>
              <a:t>HDFS</a:t>
            </a:r>
            <a:r>
              <a:rPr lang="en-IN" dirty="0"/>
              <a:t> has a master/slave architecture. An </a:t>
            </a:r>
            <a:r>
              <a:rPr lang="en-IN" b="1" dirty="0"/>
              <a:t>HDFS</a:t>
            </a:r>
            <a:r>
              <a:rPr lang="en-IN" dirty="0"/>
              <a:t> cluster consists of a single </a:t>
            </a:r>
            <a:r>
              <a:rPr lang="en-IN" dirty="0" err="1"/>
              <a:t>NameNode</a:t>
            </a:r>
            <a:r>
              <a:rPr lang="en-IN" dirty="0"/>
              <a:t>, a master server that manages the file system namespace and regulates access to files by clients. ... Internally, a file is split into one or more blocks and these blocks are stored in a set of </a:t>
            </a:r>
            <a:r>
              <a:rPr lang="en-IN" dirty="0" err="1"/>
              <a:t>DataNodes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2469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492</TotalTime>
  <Words>400</Words>
  <Application>Microsoft Office PowerPoint</Application>
  <PresentationFormat>Widescreen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</vt:lpstr>
      <vt:lpstr>Gill Sans MT</vt:lpstr>
      <vt:lpstr>Gallery</vt:lpstr>
      <vt:lpstr>     PREPARED BY MATHAN KUMAR</vt:lpstr>
      <vt:lpstr>    CONTENTS </vt:lpstr>
      <vt:lpstr>  WHAT IS BIG DATA?</vt:lpstr>
      <vt:lpstr>    5V’S OF BIG DATA   </vt:lpstr>
      <vt:lpstr>PowerPoint Presentation</vt:lpstr>
      <vt:lpstr>    HADOOP</vt:lpstr>
      <vt:lpstr>PowerPoint Presentation</vt:lpstr>
      <vt:lpstr>   What is rdbms?</vt:lpstr>
      <vt:lpstr>   WHAT IS HDFS?</vt:lpstr>
      <vt:lpstr>PowerPoint Presentation</vt:lpstr>
      <vt:lpstr>PowerPoint Presentation</vt:lpstr>
      <vt:lpstr>   YARN ARCHITECTURE</vt:lpstr>
      <vt:lpstr>PowerPoint Presentation</vt:lpstr>
      <vt:lpstr>    MAP REDUCE</vt:lpstr>
      <vt:lpstr>PowerPoint Presentation</vt:lpstr>
      <vt:lpstr>           PIG</vt:lpstr>
      <vt:lpstr>          HIVE</vt:lpstr>
      <vt:lpstr>   DIFF B/W PIG&amp;HIVE</vt:lpstr>
      <vt:lpstr>    SQOOP</vt:lpstr>
      <vt:lpstr>PowerPoint Presentation</vt:lpstr>
      <vt:lpstr>    ADVANTAGES</vt:lpstr>
      <vt:lpstr>  PROJECT  CASE STUDY</vt:lpstr>
      <vt:lpstr>    TOOLS USED</vt:lpstr>
      <vt:lpstr>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PREPARED BY MATHAN KUMAR</dc:title>
  <dc:creator>mathan kumar</dc:creator>
  <cp:lastModifiedBy>mathan kumar</cp:lastModifiedBy>
  <cp:revision>30</cp:revision>
  <dcterms:created xsi:type="dcterms:W3CDTF">2018-01-04T16:02:23Z</dcterms:created>
  <dcterms:modified xsi:type="dcterms:W3CDTF">2018-01-19T06:57:52Z</dcterms:modified>
</cp:coreProperties>
</file>