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753600" cy="7315200"/>
  <p:notesSz cx="6858000" cy="9144000"/>
  <p:embeddedFontLst>
    <p:embeddedFont>
      <p:font typeface="Calibri (MS)" charset="1" panose="020F050202020403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272453"/>
            <a:ext cx="8290560" cy="1568027"/>
            <a:chOff x="0" y="0"/>
            <a:chExt cx="11054080" cy="2090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090702"/>
            </a:xfrm>
            <a:custGeom>
              <a:avLst/>
              <a:gdLst/>
              <a:ahLst/>
              <a:cxnLst/>
              <a:rect r="r" b="b" t="t" l="l"/>
              <a:pathLst>
                <a:path h="2090702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702"/>
                  </a:lnTo>
                  <a:lnTo>
                    <a:pt x="0" y="20907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054080" cy="218595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IoT-Based Smart Home Automation System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872191" y="5472220"/>
            <a:ext cx="664464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MATHANKUMAR S</a:t>
            </a:r>
          </a:p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22CDL124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Introduction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315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 project focuses on automating household appliances using IoT.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Appliances can be controlled via mobile apps, web interface, or voice assistants.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Reduces manual work and enables remote operation.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Objective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2638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Develop a smart home automation system.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Enable appliance control from anywhere via internet.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Integrate voice assistants like Google Assistant and Alexa.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Components Used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NodeMCU (ESP8266 / ESP32)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Relay Module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Light Bulb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Jumper Wires, Breadboard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Google Assistant / Alexa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Android Mobile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Power Supply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Working Process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User gives voice command or mobile app instruction.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Command sent via cloud (Blynk/Firebase/MQTT).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NodeMCU receives command and activates the relay.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Appliance (e.g., bulb) turns ON/OFF.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Output Image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Light turns ON by voice/mobile command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Output verified through real-time feedback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3039" y="225637"/>
            <a:ext cx="6527522" cy="6863926"/>
          </a:xfrm>
          <a:custGeom>
            <a:avLst/>
            <a:gdLst/>
            <a:ahLst/>
            <a:cxnLst/>
            <a:rect r="r" b="b" t="t" l="l"/>
            <a:pathLst>
              <a:path h="6863926" w="6527522">
                <a:moveTo>
                  <a:pt x="0" y="0"/>
                </a:moveTo>
                <a:lnTo>
                  <a:pt x="6527522" y="0"/>
                </a:lnTo>
                <a:lnTo>
                  <a:pt x="6527522" y="6863926"/>
                </a:lnTo>
                <a:lnTo>
                  <a:pt x="0" y="68639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476" r="0" b="-23961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Benefits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Remote control of devices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Saves energy and time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Secure and real-time communication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Supports multiple devices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Conclusion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successful demo of IoT-based smart home setup.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Scalable for more devices.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Can be enhanced with sensors and analytics.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DAGtSsIZqlU</dc:identifier>
  <dcterms:modified xsi:type="dcterms:W3CDTF">2011-08-01T06:04:30Z</dcterms:modified>
  <cp:revision>1</cp:revision>
  <dc:title>IoT_Smart_Home_Project_Presentation.pptx</dc:title>
</cp:coreProperties>
</file>