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1" r:id="rId9"/>
    <p:sldId id="266" r:id="rId10"/>
    <p:sldId id="265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3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7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52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255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6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25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91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298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79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40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24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8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55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58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0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5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B14E68-278C-401A-873D-659D0D5C0072}" type="datetimeFigureOut">
              <a:rPr lang="en-IN" smtClean="0"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AC535-1D9C-422F-8013-E89618504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88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codedeploy/latest/userguide/deployment-steps-serve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59FF-D197-4111-90CE-E24DC6740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6" y="827088"/>
            <a:ext cx="12239624" cy="2387600"/>
          </a:xfrm>
        </p:spPr>
        <p:txBody>
          <a:bodyPr>
            <a:normAutofit/>
          </a:bodyPr>
          <a:lstStyle/>
          <a:p>
            <a:r>
              <a:rPr lang="en-IN" sz="3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Continuous Integration /Continuous Delivery on AWS</a:t>
            </a:r>
          </a:p>
        </p:txBody>
      </p:sp>
    </p:spTree>
    <p:extLst>
      <p:ext uri="{BB962C8B-B14F-4D97-AF65-F5344CB8AC3E}">
        <p14:creationId xmlns:p14="http://schemas.microsoft.com/office/powerpoint/2010/main" val="347045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4B5A-ECF4-4780-B3B4-21017BCF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Deployment Components and Workflow on an EC2 Compute Platform</a:t>
            </a:r>
            <a:b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6C6296-6EFD-4871-B3A7-F96590CBB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36" y="1690688"/>
            <a:ext cx="7361827" cy="4010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D39E9-173B-4D36-AB66-F81037A6C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853407"/>
            <a:ext cx="2895600" cy="3848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226C0-2273-4329-B2AA-E6E044FC15A0}"/>
              </a:ext>
            </a:extLst>
          </p:cNvPr>
          <p:cNvSpPr txBox="1"/>
          <p:nvPr/>
        </p:nvSpPr>
        <p:spPr>
          <a:xfrm>
            <a:off x="1381124" y="6086475"/>
            <a:ext cx="1012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Ref:</a:t>
            </a:r>
            <a:r>
              <a:rPr lang="en-IN" dirty="0" err="1">
                <a:hlinkClick r:id="rId4"/>
              </a:rPr>
              <a:t>https</a:t>
            </a:r>
            <a:r>
              <a:rPr lang="en-IN" dirty="0">
                <a:hlinkClick r:id="rId4"/>
              </a:rPr>
              <a:t>://docs.aws.amazon.com/</a:t>
            </a:r>
            <a:r>
              <a:rPr lang="en-IN" dirty="0" err="1">
                <a:hlinkClick r:id="rId4"/>
              </a:rPr>
              <a:t>codedeploy</a:t>
            </a:r>
            <a:r>
              <a:rPr lang="en-IN" dirty="0">
                <a:hlinkClick r:id="rId4"/>
              </a:rPr>
              <a:t>/latest/</a:t>
            </a:r>
            <a:r>
              <a:rPr lang="en-IN" dirty="0" err="1">
                <a:hlinkClick r:id="rId4"/>
              </a:rPr>
              <a:t>userguide</a:t>
            </a:r>
            <a:r>
              <a:rPr lang="en-IN" dirty="0">
                <a:hlinkClick r:id="rId4"/>
              </a:rPr>
              <a:t>/deployment-steps-server.html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30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C1E1-91EF-4037-85EE-91CCF337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B4DF-749E-4F7D-92BC-739A979EB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6376"/>
            <a:ext cx="9404723" cy="477202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AWS </a:t>
            </a:r>
            <a:r>
              <a:rPr lang="en-US" sz="2400" dirty="0" err="1"/>
              <a:t>CodePipeline</a:t>
            </a:r>
            <a:r>
              <a:rPr lang="en-US" sz="2400" dirty="0"/>
              <a:t> is a fully managed continuous delivery service that helps you automate your release pipelines for fast and reliable application and infrastructure updates.</a:t>
            </a:r>
          </a:p>
          <a:p>
            <a:r>
              <a:rPr lang="en-US" sz="2400" dirty="0"/>
              <a:t>Automates the build, test, and deploy phases of your release process every time there is a code change, based on the release model</a:t>
            </a:r>
          </a:p>
          <a:p>
            <a:r>
              <a:rPr lang="en-US" sz="2400" dirty="0"/>
              <a:t>Enables to rapidly and reliably deliver features and updates. </a:t>
            </a:r>
          </a:p>
          <a:p>
            <a:r>
              <a:rPr lang="en-US" sz="2400" dirty="0"/>
              <a:t>Easy to integrate AWS </a:t>
            </a:r>
            <a:r>
              <a:rPr lang="en-US" sz="2400" dirty="0" err="1"/>
              <a:t>CodePipeline</a:t>
            </a:r>
            <a:r>
              <a:rPr lang="en-US" sz="2400" dirty="0"/>
              <a:t> with third-party services </a:t>
            </a:r>
            <a:r>
              <a:rPr lang="en-US" sz="2400" dirty="0" err="1"/>
              <a:t>uch</a:t>
            </a:r>
            <a:r>
              <a:rPr lang="en-US" sz="2400" dirty="0"/>
              <a:t> as GitHub or with your own custom plugin.</a:t>
            </a:r>
          </a:p>
          <a:p>
            <a:r>
              <a:rPr lang="en-US" sz="2400" dirty="0"/>
              <a:t>Pay for what you use. There are no upfront fees or long-term commitments.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623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98B9-2506-47A4-B92F-533DCAAB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Release Process using </a:t>
            </a:r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CodePipeline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C3A4A6-84A3-4539-B952-4943BCB80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1" y="1950356"/>
            <a:ext cx="7510462" cy="42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8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9104-7678-44F2-A005-101150395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87" y="70036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r>
              <a:rPr lang="en-IN" sz="4400" dirty="0"/>
              <a:t>				</a:t>
            </a:r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712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CB5F-47C9-4747-A21A-3D71637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Codesuite</a:t>
            </a:r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7EAE-6A1E-42A6-8994-947299EF2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628776"/>
            <a:ext cx="10993439" cy="4619624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/>
              <a:t>CodeCommit</a:t>
            </a:r>
            <a:r>
              <a:rPr lang="en-US" sz="2400" dirty="0"/>
              <a:t> is their managed Git service. Useful if you want to keep your entire SDLC (Software Development </a:t>
            </a:r>
            <a:r>
              <a:rPr lang="en-US" sz="2400" dirty="0" err="1"/>
              <a:t>LifeCycle</a:t>
            </a:r>
            <a:r>
              <a:rPr lang="en-US" sz="2400" dirty="0"/>
              <a:t>) infrastructure in one AWS account.</a:t>
            </a:r>
          </a:p>
          <a:p>
            <a:endParaRPr lang="en-US" sz="2400" dirty="0"/>
          </a:p>
          <a:p>
            <a:r>
              <a:rPr lang="en-US" sz="2400" b="1" dirty="0" err="1"/>
              <a:t>CodeBuild</a:t>
            </a:r>
            <a:r>
              <a:rPr lang="en-US" sz="2400" dirty="0"/>
              <a:t> is AWS CI tool / managed build service</a:t>
            </a:r>
          </a:p>
          <a:p>
            <a:endParaRPr lang="en-US" sz="2400" dirty="0"/>
          </a:p>
          <a:p>
            <a:r>
              <a:rPr lang="en-US" sz="2400" b="1" dirty="0" err="1"/>
              <a:t>CodeDeploy</a:t>
            </a:r>
            <a:r>
              <a:rPr lang="en-US" sz="2400" dirty="0"/>
              <a:t> is AWS deployment automation tool — EC2 services</a:t>
            </a:r>
          </a:p>
          <a:p>
            <a:endParaRPr lang="en-US" sz="2400" dirty="0"/>
          </a:p>
          <a:p>
            <a:r>
              <a:rPr lang="en-US" sz="2400" b="1" dirty="0" err="1"/>
              <a:t>CodePipeline</a:t>
            </a:r>
            <a:r>
              <a:rPr lang="en-US" sz="2400" dirty="0"/>
              <a:t> is AWS deployment pipeline service.</a:t>
            </a:r>
          </a:p>
          <a:p>
            <a:endParaRPr lang="en-US" sz="2400" dirty="0"/>
          </a:p>
          <a:p>
            <a:r>
              <a:rPr lang="en-US" sz="2400" b="1" dirty="0"/>
              <a:t>CloudFormation</a:t>
            </a:r>
            <a:r>
              <a:rPr lang="en-US" sz="2400" dirty="0"/>
              <a:t> - AWS Infrastructure-as-Code (</a:t>
            </a:r>
            <a:r>
              <a:rPr lang="en-US" sz="2400" dirty="0" err="1"/>
              <a:t>IaC</a:t>
            </a:r>
            <a:r>
              <a:rPr lang="en-US" sz="2400" dirty="0"/>
              <a:t>) tool + service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529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250E-9AC3-4B97-AD54-D0AD105C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5" y="66676"/>
            <a:ext cx="2647950" cy="1030288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4DE3FC-ADB2-4B2A-9A22-7E7624DBD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995" y="1001713"/>
            <a:ext cx="6056005" cy="578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2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3080-3B08-4F5D-85A9-1016AAD7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CodeCommit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8466-2192-44C5-98B7-7D8E73FD8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690688"/>
            <a:ext cx="10687050" cy="4486275"/>
          </a:xfrm>
        </p:spPr>
        <p:txBody>
          <a:bodyPr>
            <a:normAutofit/>
          </a:bodyPr>
          <a:lstStyle/>
          <a:p>
            <a:r>
              <a:rPr lang="en-US" dirty="0"/>
              <a:t>AWS </a:t>
            </a:r>
            <a:r>
              <a:rPr lang="en-US" dirty="0" err="1"/>
              <a:t>CodeCommit</a:t>
            </a:r>
            <a:r>
              <a:rPr lang="en-US" dirty="0"/>
              <a:t> is a fully-managed source control service that hosts secure Git-based repositories. </a:t>
            </a:r>
          </a:p>
          <a:p>
            <a:endParaRPr lang="en-US" dirty="0"/>
          </a:p>
          <a:p>
            <a:r>
              <a:rPr lang="en-US" dirty="0"/>
              <a:t>It makes it easy for teams to collaborate on code in a secure and highly scalable ecosystem. </a:t>
            </a:r>
          </a:p>
          <a:p>
            <a:endParaRPr lang="en-US" dirty="0"/>
          </a:p>
          <a:p>
            <a:r>
              <a:rPr lang="en-US" dirty="0" err="1"/>
              <a:t>CodeCommit</a:t>
            </a:r>
            <a:r>
              <a:rPr lang="en-US" dirty="0"/>
              <a:t> eliminates the need to operate your own source control system or worry about scaling its infrastructure.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CodeCommit</a:t>
            </a:r>
            <a:r>
              <a:rPr lang="en-US" dirty="0"/>
              <a:t> to securely store anything from source code to binaries, and it works seamlessly with your existing Git tools.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35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BCCD-470E-4FD4-B321-9E7E36B4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E3CF-D9CE-4CAE-AD30-5976E4D2E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85633"/>
            <a:ext cx="10553700" cy="4819649"/>
          </a:xfrm>
        </p:spPr>
        <p:txBody>
          <a:bodyPr>
            <a:normAutofit/>
          </a:bodyPr>
          <a:lstStyle/>
          <a:p>
            <a:r>
              <a:rPr lang="en-IN" sz="2800" dirty="0"/>
              <a:t>Fully Managed</a:t>
            </a:r>
          </a:p>
          <a:p>
            <a:r>
              <a:rPr lang="en-IN" sz="2800" dirty="0"/>
              <a:t>Secure</a:t>
            </a:r>
          </a:p>
          <a:p>
            <a:r>
              <a:rPr lang="en-IN" sz="2800" dirty="0"/>
              <a:t>High Availability</a:t>
            </a:r>
          </a:p>
          <a:p>
            <a:r>
              <a:rPr lang="en-IN" sz="2800" dirty="0"/>
              <a:t>Collaboration on code</a:t>
            </a:r>
          </a:p>
          <a:p>
            <a:r>
              <a:rPr lang="en-IN" sz="2800" dirty="0"/>
              <a:t>Access Control</a:t>
            </a:r>
          </a:p>
          <a:p>
            <a:r>
              <a:rPr lang="en-IN" sz="2800" dirty="0"/>
              <a:t>Faster –Repositories within AWS</a:t>
            </a:r>
          </a:p>
          <a:p>
            <a:r>
              <a:rPr lang="en-IN" sz="2800" dirty="0"/>
              <a:t>Integrate with existing tools like Git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976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C54C-2CB7-4E83-8DB4-E4E25FE7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CodeBuild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274A-AD64-4832-B0DF-1C249016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552575"/>
            <a:ext cx="10629900" cy="4624388"/>
          </a:xfrm>
        </p:spPr>
        <p:txBody>
          <a:bodyPr>
            <a:normAutofit fontScale="92500"/>
          </a:bodyPr>
          <a:lstStyle/>
          <a:p>
            <a:r>
              <a:rPr lang="en-US" dirty="0"/>
              <a:t>Fully managed continuous integration service that compiles source code, runs tests, and produces software packages that are ready to deploy. </a:t>
            </a:r>
          </a:p>
          <a:p>
            <a:endParaRPr lang="en-US" dirty="0"/>
          </a:p>
          <a:p>
            <a:r>
              <a:rPr lang="en-US" dirty="0"/>
              <a:t>No need to provision, manage, and scale your own build servers. </a:t>
            </a:r>
          </a:p>
          <a:p>
            <a:endParaRPr lang="en-US" dirty="0"/>
          </a:p>
          <a:p>
            <a:r>
              <a:rPr lang="en-US" dirty="0" err="1"/>
              <a:t>CodeBuild</a:t>
            </a:r>
            <a:r>
              <a:rPr lang="en-US" dirty="0"/>
              <a:t> scales continuously and processes multiple builds concurrently, so your builds are not left waiting in a queue</a:t>
            </a:r>
          </a:p>
          <a:p>
            <a:endParaRPr lang="en-US" dirty="0"/>
          </a:p>
          <a:p>
            <a:r>
              <a:rPr lang="en-US" dirty="0"/>
              <a:t>Get started quickly by using prepackaged build environments, or you can create custom build environments that use your own build tools. 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CodeBuild</a:t>
            </a:r>
            <a:r>
              <a:rPr lang="en-US" dirty="0"/>
              <a:t>, you are charged by the minute for the compute resources you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9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C1A2-ACB2-4767-874C-7C803642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9F57-7D50-494B-A4D9-005282257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609726"/>
            <a:ext cx="9404722" cy="4638674"/>
          </a:xfrm>
        </p:spPr>
        <p:txBody>
          <a:bodyPr>
            <a:normAutofit/>
          </a:bodyPr>
          <a:lstStyle/>
          <a:p>
            <a:r>
              <a:rPr lang="en-IN" sz="2800" dirty="0"/>
              <a:t>Fully Managed </a:t>
            </a:r>
          </a:p>
          <a:p>
            <a:r>
              <a:rPr lang="en-IN" sz="2800" dirty="0"/>
              <a:t>Continuous Scaling</a:t>
            </a:r>
          </a:p>
          <a:p>
            <a:r>
              <a:rPr lang="en-IN" sz="2800" dirty="0"/>
              <a:t>Pay as you go</a:t>
            </a:r>
          </a:p>
          <a:p>
            <a:r>
              <a:rPr lang="en-IN" sz="2800" dirty="0"/>
              <a:t>Extensible</a:t>
            </a:r>
          </a:p>
          <a:p>
            <a:r>
              <a:rPr lang="en-IN" sz="2800" dirty="0"/>
              <a:t>Enables CI/CD</a:t>
            </a:r>
          </a:p>
          <a:p>
            <a:r>
              <a:rPr lang="en-IN" sz="2800" dirty="0"/>
              <a:t>Secure</a:t>
            </a:r>
          </a:p>
        </p:txBody>
      </p:sp>
    </p:spTree>
    <p:extLst>
      <p:ext uri="{BB962C8B-B14F-4D97-AF65-F5344CB8AC3E}">
        <p14:creationId xmlns:p14="http://schemas.microsoft.com/office/powerpoint/2010/main" val="163009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3FDD-E15E-48F9-9CB4-C6BF73F0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6CD5-D860-4032-9EA1-319FD491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00200"/>
            <a:ext cx="10706100" cy="4576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Fully managed deployment service that automates software deployments to a variety of compute services such as Amazon EC2, AWS </a:t>
            </a:r>
            <a:r>
              <a:rPr lang="en-US" sz="2400" dirty="0" err="1"/>
              <a:t>Fargate</a:t>
            </a:r>
            <a:r>
              <a:rPr lang="en-US" sz="2400" dirty="0"/>
              <a:t>, AWS Lambda, and your on-premises servers.</a:t>
            </a:r>
          </a:p>
          <a:p>
            <a:endParaRPr lang="en-US" sz="2400" dirty="0"/>
          </a:p>
          <a:p>
            <a:r>
              <a:rPr lang="en-US" sz="2400" dirty="0" err="1"/>
              <a:t>CodeDeploy</a:t>
            </a:r>
            <a:r>
              <a:rPr lang="en-US" sz="2400" dirty="0"/>
              <a:t> makes it easier for you to rapidly release new features</a:t>
            </a:r>
          </a:p>
          <a:p>
            <a:endParaRPr lang="en-US" sz="2400" dirty="0"/>
          </a:p>
          <a:p>
            <a:r>
              <a:rPr lang="en-US" sz="2400" dirty="0"/>
              <a:t>Helps </a:t>
            </a:r>
            <a:r>
              <a:rPr lang="en-US" sz="2400" dirty="0" err="1"/>
              <a:t>tou</a:t>
            </a:r>
            <a:r>
              <a:rPr lang="en-US" sz="2400" dirty="0"/>
              <a:t> avoid downtime during application deployment, and handles the complexity of updating your applications. </a:t>
            </a:r>
          </a:p>
          <a:p>
            <a:endParaRPr lang="en-US" sz="2400" dirty="0"/>
          </a:p>
          <a:p>
            <a:r>
              <a:rPr lang="en-US" sz="2400" dirty="0"/>
              <a:t>Use AWS </a:t>
            </a:r>
            <a:r>
              <a:rPr lang="en-US" sz="2400" dirty="0" err="1"/>
              <a:t>CodeDeploy</a:t>
            </a:r>
            <a:r>
              <a:rPr lang="en-US" sz="2400" dirty="0"/>
              <a:t> to automate software deployments, eliminating the need for error-prone manual operations.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496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DB5E-D569-458F-AC30-B85CA5B4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78C6-3D2A-4C4D-8F77-52898E979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6" y="1853248"/>
            <a:ext cx="9183078" cy="4395151"/>
          </a:xfrm>
        </p:spPr>
        <p:txBody>
          <a:bodyPr>
            <a:normAutofit/>
          </a:bodyPr>
          <a:lstStyle/>
          <a:p>
            <a:r>
              <a:rPr lang="en-IN" sz="3200" dirty="0"/>
              <a:t>Automated Deployments</a:t>
            </a:r>
          </a:p>
          <a:p>
            <a:r>
              <a:rPr lang="en-IN" sz="3200" dirty="0"/>
              <a:t>Minimize Downtime</a:t>
            </a:r>
          </a:p>
          <a:p>
            <a:r>
              <a:rPr lang="en-IN" sz="3200" dirty="0"/>
              <a:t>Centralized Control</a:t>
            </a:r>
          </a:p>
          <a:p>
            <a:r>
              <a:rPr lang="en-IN" sz="3200" dirty="0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1525133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505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Continuous Integration /Continuous Delivery on AWS</vt:lpstr>
      <vt:lpstr>Codesuite Developer Tools</vt:lpstr>
      <vt:lpstr>Use Case</vt:lpstr>
      <vt:lpstr>CodeCommit</vt:lpstr>
      <vt:lpstr>Benefits</vt:lpstr>
      <vt:lpstr>CodeBuild</vt:lpstr>
      <vt:lpstr> Benefits</vt:lpstr>
      <vt:lpstr>Code Deploy</vt:lpstr>
      <vt:lpstr>Benefits</vt:lpstr>
      <vt:lpstr>Deployment Components and Workflow on an EC2 Compute Platform </vt:lpstr>
      <vt:lpstr>Code Pipeline</vt:lpstr>
      <vt:lpstr> Release Process using CodePipeline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/Continuous Delivery on AWS</dc:title>
  <dc:creator>Chaitanya Gaajula</dc:creator>
  <cp:lastModifiedBy>Chaitanya Gaajula</cp:lastModifiedBy>
  <cp:revision>9</cp:revision>
  <dcterms:created xsi:type="dcterms:W3CDTF">2019-11-29T01:15:44Z</dcterms:created>
  <dcterms:modified xsi:type="dcterms:W3CDTF">2019-11-29T02:17:56Z</dcterms:modified>
</cp:coreProperties>
</file>