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878-9669-485A-A989-5D63DA22247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6AE0-4BAB-4B3C-B39D-4FEB6FA6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3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878-9669-485A-A989-5D63DA22247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6AE0-4BAB-4B3C-B39D-4FEB6FA6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2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878-9669-485A-A989-5D63DA22247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6AE0-4BAB-4B3C-B39D-4FEB6FA6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1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878-9669-485A-A989-5D63DA22247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6AE0-4BAB-4B3C-B39D-4FEB6FA6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5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878-9669-485A-A989-5D63DA22247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6AE0-4BAB-4B3C-B39D-4FEB6FA6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4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878-9669-485A-A989-5D63DA22247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6AE0-4BAB-4B3C-B39D-4FEB6FA6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878-9669-485A-A989-5D63DA22247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6AE0-4BAB-4B3C-B39D-4FEB6FA6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8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878-9669-485A-A989-5D63DA22247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6AE0-4BAB-4B3C-B39D-4FEB6FA6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0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878-9669-485A-A989-5D63DA22247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6AE0-4BAB-4B3C-B39D-4FEB6FA6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5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878-9669-485A-A989-5D63DA22247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6AE0-4BAB-4B3C-B39D-4FEB6FA6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3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878-9669-485A-A989-5D63DA22247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6AE0-4BAB-4B3C-B39D-4FEB6FA6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2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F878-9669-485A-A989-5D63DA22247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76AE0-4BAB-4B3C-B39D-4FEB6FA6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9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63"/>
            <a:ext cx="12192000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6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-14288"/>
            <a:ext cx="12201525" cy="68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0"/>
            <a:ext cx="12201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63"/>
            <a:ext cx="12192000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6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63"/>
            <a:ext cx="12192000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0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357187"/>
            <a:ext cx="122015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5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Daniyal Rayn</dc:creator>
  <cp:lastModifiedBy>Daniyal Rayn</cp:lastModifiedBy>
  <cp:revision>1</cp:revision>
  <dcterms:created xsi:type="dcterms:W3CDTF">2021-11-11T12:21:57Z</dcterms:created>
  <dcterms:modified xsi:type="dcterms:W3CDTF">2021-11-11T12:22:21Z</dcterms:modified>
</cp:coreProperties>
</file>