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0" r:id="rId8"/>
    <p:sldId id="269" r:id="rId9"/>
    <p:sldId id="267" r:id="rId10"/>
    <p:sldId id="266" r:id="rId11"/>
    <p:sldId id="268" r:id="rId12"/>
    <p:sldId id="273" r:id="rId13"/>
    <p:sldId id="274" r:id="rId14"/>
    <p:sldId id="260" r:id="rId15"/>
    <p:sldId id="261" r:id="rId16"/>
    <p:sldId id="262" r:id="rId17"/>
    <p:sldId id="275" r:id="rId18"/>
    <p:sldId id="276" r:id="rId19"/>
    <p:sldId id="277" r:id="rId20"/>
    <p:sldId id="263" r:id="rId21"/>
    <p:sldId id="278" r:id="rId22"/>
    <p:sldId id="279" r:id="rId23"/>
    <p:sldId id="264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E258-AFD5-2668-2793-8CD32DB20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04" y="1298448"/>
            <a:ext cx="8585860" cy="2347277"/>
          </a:xfrm>
        </p:spPr>
        <p:txBody>
          <a:bodyPr/>
          <a:lstStyle/>
          <a:p>
            <a:r>
              <a:rPr lang="en-IN"/>
              <a:t>Annotations in Springboot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97687-E875-0724-E358-DEAAE6490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0382" y="4279010"/>
            <a:ext cx="3454832" cy="1305636"/>
          </a:xfrm>
        </p:spPr>
        <p:txBody>
          <a:bodyPr/>
          <a:lstStyle/>
          <a:p>
            <a:r>
              <a:rPr lang="en-IN" dirty="0"/>
              <a:t>                   Mathanprasath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5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D757-64C7-9E04-983C-C481F7C0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00177-4740-F7C9-1D5E-71BD42767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3418" y="527538"/>
            <a:ext cx="8673590" cy="5706207"/>
          </a:xfrm>
        </p:spPr>
      </p:pic>
    </p:spTree>
    <p:extLst>
      <p:ext uri="{BB962C8B-B14F-4D97-AF65-F5344CB8AC3E}">
        <p14:creationId xmlns:p14="http://schemas.microsoft.com/office/powerpoint/2010/main" val="185978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793A-FB79-577A-5566-4592E245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04C73-F343-4597-E4F0-67CC80216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377" y="536331"/>
            <a:ext cx="8736623" cy="5829300"/>
          </a:xfrm>
        </p:spPr>
      </p:pic>
    </p:spTree>
    <p:extLst>
      <p:ext uri="{BB962C8B-B14F-4D97-AF65-F5344CB8AC3E}">
        <p14:creationId xmlns:p14="http://schemas.microsoft.com/office/powerpoint/2010/main" val="108938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32F7-1A30-0AC1-195C-82F79569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762B6-4D8D-71EF-DDED-64F9EE773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299" y="552646"/>
            <a:ext cx="8764701" cy="5821777"/>
          </a:xfrm>
        </p:spPr>
      </p:pic>
    </p:spTree>
    <p:extLst>
      <p:ext uri="{BB962C8B-B14F-4D97-AF65-F5344CB8AC3E}">
        <p14:creationId xmlns:p14="http://schemas.microsoft.com/office/powerpoint/2010/main" val="192625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F26D-5695-B1A8-21ED-56B92998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79C06-0D19-2635-C88F-9460AB099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017" y="518747"/>
            <a:ext cx="8385064" cy="5635868"/>
          </a:xfrm>
        </p:spPr>
      </p:pic>
    </p:spTree>
    <p:extLst>
      <p:ext uri="{BB962C8B-B14F-4D97-AF65-F5344CB8AC3E}">
        <p14:creationId xmlns:p14="http://schemas.microsoft.com/office/powerpoint/2010/main" val="332773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6002-D42E-167A-026B-51125F02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Web Annotations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46E4-4067-78F3-45F6-0938E995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/>
              <a:t>@RestController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@CrossOrigin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@RequestMapping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@GetMapping,@PutMapping,@PostMapping and @DeleteMapping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@PathVariable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@RequestParam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@ResponseBody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@RequestBody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1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7824-9B4B-8AAD-0D50-FF72D9DA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Access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84E49-599C-03B6-59BA-6B457F12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/>
              <a:t>@Entity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@Table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@Id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@GeneratedValue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@Column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F06A-6A12-949B-8D3E-D9C5B3E9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Transaction and validation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DC68-88F8-FE09-860E-491CA1648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/>
              <a:t>@Transactional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@Valid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@NotNull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@Size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@Min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@Max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@Pattern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76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68D8-C2C3-7069-072A-BC084C4B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37FDA-C03C-268E-2B18-5FE406723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731" y="176002"/>
            <a:ext cx="7499837" cy="6444605"/>
          </a:xfrm>
        </p:spPr>
      </p:pic>
    </p:spTree>
    <p:extLst>
      <p:ext uri="{BB962C8B-B14F-4D97-AF65-F5344CB8AC3E}">
        <p14:creationId xmlns:p14="http://schemas.microsoft.com/office/powerpoint/2010/main" val="311235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EFB4-AE28-0017-B5CA-8682B7A2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21FCB-B699-3EF4-CDCD-A77FCDC38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262" y="561135"/>
            <a:ext cx="7189287" cy="5681403"/>
          </a:xfrm>
        </p:spPr>
      </p:pic>
    </p:spTree>
    <p:extLst>
      <p:ext uri="{BB962C8B-B14F-4D97-AF65-F5344CB8AC3E}">
        <p14:creationId xmlns:p14="http://schemas.microsoft.com/office/powerpoint/2010/main" val="401363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C73B-35E0-236E-414F-03E3BE18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1C0F5-A050-17A8-C4AC-1CEA9048D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948" y="738554"/>
            <a:ext cx="7830129" cy="5688623"/>
          </a:xfrm>
        </p:spPr>
      </p:pic>
    </p:spTree>
    <p:extLst>
      <p:ext uri="{BB962C8B-B14F-4D97-AF65-F5344CB8AC3E}">
        <p14:creationId xmlns:p14="http://schemas.microsoft.com/office/powerpoint/2010/main" val="33521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22B-7EB2-2596-273C-8BA9257A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Annotations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C37F-9E9D-2C57-322F-E6EECBAB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Annotations are used to provide supplementary information  which can be used by the framework for various tasks: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Generating code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Validating code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Configuring run 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6040-EC9F-6F17-6E4C-1FB36D32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Security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99EE-AD40-7F2D-E7EC-FD2BBD536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/>
              <a:t>@EnableWebSecurity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@PreAuthorize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@PostAuthorize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18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8E6C-71FB-5B03-AACB-5906258E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682212-5F84-C30A-211E-C2FEC196A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962" y="1123837"/>
            <a:ext cx="8625254" cy="4723048"/>
          </a:xfrm>
        </p:spPr>
      </p:pic>
    </p:spTree>
    <p:extLst>
      <p:ext uri="{BB962C8B-B14F-4D97-AF65-F5344CB8AC3E}">
        <p14:creationId xmlns:p14="http://schemas.microsoft.com/office/powerpoint/2010/main" val="217575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BF5B-CBBC-599C-6FA7-82A87836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B89AC9-BD88-F839-968E-ED3A8A8B7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5404" y="1688122"/>
            <a:ext cx="6630528" cy="3182815"/>
          </a:xfrm>
        </p:spPr>
      </p:pic>
    </p:spTree>
    <p:extLst>
      <p:ext uri="{BB962C8B-B14F-4D97-AF65-F5344CB8AC3E}">
        <p14:creationId xmlns:p14="http://schemas.microsoft.com/office/powerpoint/2010/main" val="3816223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56D3-40D8-7212-CA3A-AD11F90C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Clarification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F23E-9309-2A3B-76F7-2489CD2A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Q&amp;A session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8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4A01-56DE-3037-219B-B9BF6E40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C2CC-237E-8C0D-EC50-5E2AA483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Thankyou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B1E1-022F-92B0-E890-1905C58F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Uses of Annotations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7D860-639E-7215-5F22-4F1ECA847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/>
              <a:t>Dependancy 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Validation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Aspect  oriented programming (AOP)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Its simplifying the configuration, managing dependencies,ensure data validation  In a consistent manner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1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B440-EB7E-68E0-1B1C-14D91FB3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Configuration and Bean management with Dependancy Injection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50C8-A28B-D9F2-2FD6-69DA535B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/>
              <a:t>@Component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@Service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@Autowired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A189-96DF-5EA4-0814-6243C3A1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85E9D-B4BE-8643-5B38-0DD3A3E0C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860" y="553915"/>
            <a:ext cx="8764140" cy="5820508"/>
          </a:xfrm>
        </p:spPr>
      </p:pic>
    </p:spTree>
    <p:extLst>
      <p:ext uri="{BB962C8B-B14F-4D97-AF65-F5344CB8AC3E}">
        <p14:creationId xmlns:p14="http://schemas.microsoft.com/office/powerpoint/2010/main" val="84191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77F6-4D25-631A-85CE-D17EE0AA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F69B0-69AB-58C9-A645-FED52FF44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585" y="430822"/>
            <a:ext cx="8745415" cy="6242539"/>
          </a:xfrm>
        </p:spPr>
      </p:pic>
    </p:spTree>
    <p:extLst>
      <p:ext uri="{BB962C8B-B14F-4D97-AF65-F5344CB8AC3E}">
        <p14:creationId xmlns:p14="http://schemas.microsoft.com/office/powerpoint/2010/main" val="177087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C720-A8E0-2F0A-BFB0-DE824C1B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BAA55-9871-0072-937B-331DD1A01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7792" y="553914"/>
            <a:ext cx="8754208" cy="5846885"/>
          </a:xfrm>
        </p:spPr>
      </p:pic>
    </p:spTree>
    <p:extLst>
      <p:ext uri="{BB962C8B-B14F-4D97-AF65-F5344CB8AC3E}">
        <p14:creationId xmlns:p14="http://schemas.microsoft.com/office/powerpoint/2010/main" val="42447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CB66-884D-F6E0-FDC0-9F3A1D45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ED526-3B56-5010-D139-46B457549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585" y="527537"/>
            <a:ext cx="8745415" cy="5794131"/>
          </a:xfrm>
        </p:spPr>
      </p:pic>
    </p:spTree>
    <p:extLst>
      <p:ext uri="{BB962C8B-B14F-4D97-AF65-F5344CB8AC3E}">
        <p14:creationId xmlns:p14="http://schemas.microsoft.com/office/powerpoint/2010/main" val="258739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A723-97D2-BE03-49CA-2FC670A3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A0F44D-A9D6-9867-FB0B-ACEF0388F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3418" y="360485"/>
            <a:ext cx="8758582" cy="5952392"/>
          </a:xfrm>
        </p:spPr>
      </p:pic>
    </p:spTree>
    <p:extLst>
      <p:ext uri="{BB962C8B-B14F-4D97-AF65-F5344CB8AC3E}">
        <p14:creationId xmlns:p14="http://schemas.microsoft.com/office/powerpoint/2010/main" val="10837575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Corbel</vt:lpstr>
      <vt:lpstr>Wingdings 2</vt:lpstr>
      <vt:lpstr>Frame</vt:lpstr>
      <vt:lpstr>Annotations in Springboot </vt:lpstr>
      <vt:lpstr> Annotations </vt:lpstr>
      <vt:lpstr>Uses of Annotations </vt:lpstr>
      <vt:lpstr>Configuration and Bean management with Dependancy Injection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Annotations </vt:lpstr>
      <vt:lpstr>Data Access</vt:lpstr>
      <vt:lpstr>Transaction and validation </vt:lpstr>
      <vt:lpstr>PowerPoint Presentation</vt:lpstr>
      <vt:lpstr>PowerPoint Presentation</vt:lpstr>
      <vt:lpstr>PowerPoint Presentation</vt:lpstr>
      <vt:lpstr>Security</vt:lpstr>
      <vt:lpstr>PowerPoint Presentation</vt:lpstr>
      <vt:lpstr>PowerPoint Presentation</vt:lpstr>
      <vt:lpstr>Clarification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Annotations in Springboot </dc:title>
  <dc:creator>Mathanprasath K</dc:creator>
  <cp:lastModifiedBy>mathanprasath k</cp:lastModifiedBy>
  <cp:revision>3</cp:revision>
  <dcterms:created xsi:type="dcterms:W3CDTF">2024-06-11T15:06:56Z</dcterms:created>
  <dcterms:modified xsi:type="dcterms:W3CDTF">2024-06-12T02:14:34Z</dcterms:modified>
</cp:coreProperties>
</file>