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17" r:id="rId5"/>
    <p:sldId id="307" r:id="rId6"/>
    <p:sldId id="309" r:id="rId7"/>
    <p:sldId id="319" r:id="rId8"/>
    <p:sldId id="324" r:id="rId9"/>
    <p:sldId id="318" r:id="rId10"/>
    <p:sldId id="320" r:id="rId11"/>
    <p:sldId id="335" r:id="rId12"/>
    <p:sldId id="321" r:id="rId13"/>
    <p:sldId id="322" r:id="rId14"/>
    <p:sldId id="323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7" r:id="rId26"/>
    <p:sldId id="336" r:id="rId27"/>
    <p:sldId id="26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31" y="31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020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6290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795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19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8461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496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139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163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96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561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57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32016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101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167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42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34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69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2653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25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4584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EVENT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Login Successful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A70D5-12A4-1FE3-1088-EE0A907A86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58800" y="479919"/>
            <a:ext cx="10353039" cy="5818863"/>
          </a:xfrm>
        </p:spPr>
      </p:pic>
    </p:spTree>
    <p:extLst>
      <p:ext uri="{BB962C8B-B14F-4D97-AF65-F5344CB8AC3E}">
        <p14:creationId xmlns:p14="http://schemas.microsoft.com/office/powerpoint/2010/main" val="3986043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Home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87F313-E757-D859-F2BC-CCEF4DAA350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935399" y="474785"/>
            <a:ext cx="10159321" cy="5709984"/>
          </a:xfrm>
        </p:spPr>
      </p:pic>
    </p:spTree>
    <p:extLst>
      <p:ext uri="{BB962C8B-B14F-4D97-AF65-F5344CB8AC3E}">
        <p14:creationId xmlns:p14="http://schemas.microsoft.com/office/powerpoint/2010/main" val="374150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Searching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BB01E7-AE21-04AB-8AA4-94BAB432558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22960" y="474785"/>
            <a:ext cx="10271761" cy="5773181"/>
          </a:xfrm>
        </p:spPr>
      </p:pic>
    </p:spTree>
    <p:extLst>
      <p:ext uri="{BB962C8B-B14F-4D97-AF65-F5344CB8AC3E}">
        <p14:creationId xmlns:p14="http://schemas.microsoft.com/office/powerpoint/2010/main" val="242160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11054080" cy="598422"/>
          </a:xfrm>
        </p:spPr>
        <p:txBody>
          <a:bodyPr/>
          <a:lstStyle/>
          <a:p>
            <a:r>
              <a:rPr lang="en-US" dirty="0"/>
              <a:t>Screenshots: Creating New Event-Date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52FE73-92E4-C795-7860-FA3FF3BB74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2640" y="905389"/>
            <a:ext cx="9865359" cy="5544765"/>
          </a:xfrm>
        </p:spPr>
      </p:pic>
    </p:spTree>
    <p:extLst>
      <p:ext uri="{BB962C8B-B14F-4D97-AF65-F5344CB8AC3E}">
        <p14:creationId xmlns:p14="http://schemas.microsoft.com/office/powerpoint/2010/main" val="48943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Event Creation Successful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FF7EFC-E3FC-2FAD-6AB2-D8E42844110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168400" y="503572"/>
            <a:ext cx="9565503" cy="5376232"/>
          </a:xfrm>
        </p:spPr>
      </p:pic>
    </p:spTree>
    <p:extLst>
      <p:ext uri="{BB962C8B-B14F-4D97-AF65-F5344CB8AC3E}">
        <p14:creationId xmlns:p14="http://schemas.microsoft.com/office/powerpoint/2010/main" val="46205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Update in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3FE3D4-3386-CEBE-84B7-0096A319711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6784" y="474785"/>
            <a:ext cx="11944096" cy="5544764"/>
          </a:xfrm>
        </p:spPr>
      </p:pic>
    </p:spTree>
    <p:extLst>
      <p:ext uri="{BB962C8B-B14F-4D97-AF65-F5344CB8AC3E}">
        <p14:creationId xmlns:p14="http://schemas.microsoft.com/office/powerpoint/2010/main" val="323147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Edit the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7A835-7FAF-AAE1-115A-94CA2051BFB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92480" y="612764"/>
            <a:ext cx="10088880" cy="5673350"/>
          </a:xfrm>
        </p:spPr>
      </p:pic>
    </p:spTree>
    <p:extLst>
      <p:ext uri="{BB962C8B-B14F-4D97-AF65-F5344CB8AC3E}">
        <p14:creationId xmlns:p14="http://schemas.microsoft.com/office/powerpoint/2010/main" val="98647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Updated Event in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7264E8-8C05-2C3C-21E6-2E1B935AE8A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67569" y="474785"/>
            <a:ext cx="10056861" cy="5647154"/>
          </a:xfrm>
        </p:spPr>
      </p:pic>
    </p:spTree>
    <p:extLst>
      <p:ext uri="{BB962C8B-B14F-4D97-AF65-F5344CB8AC3E}">
        <p14:creationId xmlns:p14="http://schemas.microsoft.com/office/powerpoint/2010/main" val="404976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Register For the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4C879-9949-A7D3-9CE4-358E7341FC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281177" y="651119"/>
            <a:ext cx="9580880" cy="5384875"/>
          </a:xfrm>
        </p:spPr>
      </p:pic>
    </p:spTree>
    <p:extLst>
      <p:ext uri="{BB962C8B-B14F-4D97-AF65-F5344CB8AC3E}">
        <p14:creationId xmlns:p14="http://schemas.microsoft.com/office/powerpoint/2010/main" val="94580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Register Update in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AEA406-06E9-0B41-8009-C7ADAADFC0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76784" y="425950"/>
            <a:ext cx="11838432" cy="5453854"/>
          </a:xfrm>
        </p:spPr>
      </p:pic>
    </p:spTree>
    <p:extLst>
      <p:ext uri="{BB962C8B-B14F-4D97-AF65-F5344CB8AC3E}">
        <p14:creationId xmlns:p14="http://schemas.microsoft.com/office/powerpoint/2010/main" val="145448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020347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MODULES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TECHNOLOGY USED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SCREENSHOTS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DETAILED EXPLANATION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YET TO COMPLETE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Registered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F31BA-CE78-7D3C-0B4B-89B3A3CAF3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90229" y="474785"/>
            <a:ext cx="10011541" cy="5626925"/>
          </a:xfrm>
        </p:spPr>
      </p:pic>
    </p:spTree>
    <p:extLst>
      <p:ext uri="{BB962C8B-B14F-4D97-AF65-F5344CB8AC3E}">
        <p14:creationId xmlns:p14="http://schemas.microsoft.com/office/powerpoint/2010/main" val="423344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10007600" cy="392487"/>
          </a:xfrm>
        </p:spPr>
        <p:txBody>
          <a:bodyPr/>
          <a:lstStyle/>
          <a:p>
            <a:r>
              <a:rPr lang="en-US" dirty="0"/>
              <a:t>Screenshots: Backend Spring Boot with AOP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6F557C-730A-ADBC-BCA3-806EA41AA4A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413808" y="474785"/>
            <a:ext cx="10406591" cy="5848962"/>
          </a:xfrm>
        </p:spPr>
      </p:pic>
    </p:spTree>
    <p:extLst>
      <p:ext uri="{BB962C8B-B14F-4D97-AF65-F5344CB8AC3E}">
        <p14:creationId xmlns:p14="http://schemas.microsoft.com/office/powerpoint/2010/main" val="56374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880" y="82298"/>
            <a:ext cx="10373360" cy="3768342"/>
          </a:xfrm>
        </p:spPr>
        <p:txBody>
          <a:bodyPr/>
          <a:lstStyle/>
          <a:p>
            <a:r>
              <a:rPr lang="en-US" dirty="0"/>
              <a:t>Detailed Explanation: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562A9-50EC-42FA-82D9-247F9B30AF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 rot="10800000" flipV="1">
            <a:off x="914400" y="1676400"/>
            <a:ext cx="7112000" cy="362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155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12192000" cy="1035302"/>
          </a:xfrm>
        </p:spPr>
        <p:txBody>
          <a:bodyPr/>
          <a:lstStyle/>
          <a:p>
            <a:r>
              <a:rPr lang="en-US" dirty="0"/>
              <a:t>Yet To Complete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A2824-9B9D-E836-4352-E026A167E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473200"/>
            <a:ext cx="8676640" cy="3922488"/>
          </a:xfrm>
        </p:spPr>
        <p:txBody>
          <a:bodyPr>
            <a:normAutofit/>
          </a:bodyPr>
          <a:lstStyle/>
          <a:p>
            <a:r>
              <a:rPr lang="en-US" sz="2800" b="1" dirty="0"/>
              <a:t>Admin Panel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55558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sz="2800" b="1" dirty="0"/>
              <a:t>User Authentication</a:t>
            </a:r>
          </a:p>
          <a:p>
            <a:r>
              <a:rPr lang="en-US" sz="2800" b="1" dirty="0"/>
              <a:t>Event Creation</a:t>
            </a:r>
          </a:p>
          <a:p>
            <a:r>
              <a:rPr lang="en-US" sz="2800" b="1" dirty="0"/>
              <a:t>Event Listing</a:t>
            </a:r>
          </a:p>
          <a:p>
            <a:r>
              <a:rPr lang="en-US" sz="2800" b="1" dirty="0"/>
              <a:t>Event Registration</a:t>
            </a:r>
          </a:p>
          <a:p>
            <a:r>
              <a:rPr lang="en-US" sz="2800" b="1" dirty="0"/>
              <a:t>Admin Panel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sz="2400" b="1" dirty="0"/>
              <a:t>React for Front End</a:t>
            </a:r>
          </a:p>
          <a:p>
            <a:r>
              <a:rPr lang="en-US" sz="2400" b="1" dirty="0"/>
              <a:t>Spring Boot for Back End</a:t>
            </a:r>
          </a:p>
          <a:p>
            <a:r>
              <a:rPr lang="en-US" sz="2400" b="1" dirty="0"/>
              <a:t>PostgreSQL for Database</a:t>
            </a:r>
          </a:p>
          <a:p>
            <a:r>
              <a:rPr lang="en-US" sz="2400" b="1" dirty="0"/>
              <a:t>Postman for Rest Client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0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React Console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37A861-1058-0453-2997-A1E27B81BCE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55600" y="604875"/>
            <a:ext cx="11104880" cy="5410495"/>
          </a:xfrm>
        </p:spPr>
      </p:pic>
    </p:spTree>
    <p:extLst>
      <p:ext uri="{BB962C8B-B14F-4D97-AF65-F5344CB8AC3E}">
        <p14:creationId xmlns:p14="http://schemas.microsoft.com/office/powerpoint/2010/main" val="1209610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Register Page</a:t>
            </a:r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E200AD1A-BDC7-3C6C-6FB3-69CDEF7002E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73489" y="381155"/>
            <a:ext cx="10580311" cy="59465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Register Successful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BF9C79-5B6B-2C50-2C52-1E8E353543A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68960" y="635695"/>
            <a:ext cx="9939811" cy="5586610"/>
          </a:xfrm>
        </p:spPr>
      </p:pic>
    </p:spTree>
    <p:extLst>
      <p:ext uri="{BB962C8B-B14F-4D97-AF65-F5344CB8AC3E}">
        <p14:creationId xmlns:p14="http://schemas.microsoft.com/office/powerpoint/2010/main" val="393631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Database </a:t>
            </a:r>
            <a:r>
              <a:rPr lang="en-US" dirty="0" err="1"/>
              <a:t>Updation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72652-5F94-F00B-22AC-CEC350CFDA4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62000" y="474784"/>
            <a:ext cx="9926321" cy="5579027"/>
          </a:xfrm>
        </p:spPr>
      </p:pic>
    </p:spTree>
    <p:extLst>
      <p:ext uri="{BB962C8B-B14F-4D97-AF65-F5344CB8AC3E}">
        <p14:creationId xmlns:p14="http://schemas.microsoft.com/office/powerpoint/2010/main" val="291139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298"/>
            <a:ext cx="8449056" cy="392487"/>
          </a:xfrm>
        </p:spPr>
        <p:txBody>
          <a:bodyPr/>
          <a:lstStyle/>
          <a:p>
            <a:r>
              <a:rPr lang="en-US" dirty="0"/>
              <a:t>Screenshots: Invalid Credentials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5C7919-D398-16FC-2C2D-2AC7270DA9D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31286" y="474784"/>
            <a:ext cx="10165034" cy="5716175"/>
          </a:xfrm>
        </p:spPr>
      </p:pic>
    </p:spTree>
    <p:extLst>
      <p:ext uri="{BB962C8B-B14F-4D97-AF65-F5344CB8AC3E}">
        <p14:creationId xmlns:p14="http://schemas.microsoft.com/office/powerpoint/2010/main" val="41301553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{D358BCFE-C716-4156-B400-3F5EBE05FB0C}tf11964407_win32</Template>
  <TotalTime>49</TotalTime>
  <Words>188</Words>
  <Application>Microsoft Office PowerPoint</Application>
  <PresentationFormat>Widescreen</PresentationFormat>
  <Paragraphs>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Gill Sans Nova Light</vt:lpstr>
      <vt:lpstr>Sagona Book</vt:lpstr>
      <vt:lpstr>Custom</vt:lpstr>
      <vt:lpstr>EVENT MANAGEMENT SYSTEM</vt:lpstr>
      <vt:lpstr>agenda</vt:lpstr>
      <vt:lpstr>Modules:</vt:lpstr>
      <vt:lpstr>Technology Used:</vt:lpstr>
      <vt:lpstr>Screenshots: React Console</vt:lpstr>
      <vt:lpstr>Screenshots: Register Page</vt:lpstr>
      <vt:lpstr>Screenshots: Register Successful</vt:lpstr>
      <vt:lpstr>Screenshots: Database Updation</vt:lpstr>
      <vt:lpstr>Screenshots: Invalid Credentials Handling</vt:lpstr>
      <vt:lpstr>Screenshots: Login Successful</vt:lpstr>
      <vt:lpstr>Screenshots: Home Page</vt:lpstr>
      <vt:lpstr>Screenshots: Searching Event</vt:lpstr>
      <vt:lpstr>Screenshots: Creating New Event-Date Error</vt:lpstr>
      <vt:lpstr>Screenshots: Event Creation Successful</vt:lpstr>
      <vt:lpstr>Screenshots: Update in Database</vt:lpstr>
      <vt:lpstr>Screenshots: Edit the Event</vt:lpstr>
      <vt:lpstr>Screenshots: Updated Event in Database</vt:lpstr>
      <vt:lpstr>Screenshots: Register For the Event</vt:lpstr>
      <vt:lpstr>Screenshots: Register Update in Database</vt:lpstr>
      <vt:lpstr>Screenshots: Registered Event</vt:lpstr>
      <vt:lpstr>Screenshots: Backend Spring Boot with AOP</vt:lpstr>
      <vt:lpstr>Detailed Explanation:</vt:lpstr>
      <vt:lpstr>Yet To Complete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mathanprasath k</dc:creator>
  <cp:lastModifiedBy>mathanprasath k</cp:lastModifiedBy>
  <cp:revision>1</cp:revision>
  <dcterms:created xsi:type="dcterms:W3CDTF">2024-06-11T04:11:57Z</dcterms:created>
  <dcterms:modified xsi:type="dcterms:W3CDTF">2024-06-11T05:01:37Z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