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6/11/2024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FE258-AFD5-2668-2793-8CD32DB20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04" y="1298448"/>
            <a:ext cx="8585860" cy="2347277"/>
          </a:xfrm>
        </p:spPr>
        <p:txBody>
          <a:bodyPr/>
          <a:lstStyle/>
          <a:p>
            <a:r>
              <a:rPr lang="en-IN"/>
              <a:t>Annotations in Springboot 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097687-E875-0724-E358-DEAAE6490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60382" y="4279010"/>
            <a:ext cx="3454832" cy="1305636"/>
          </a:xfrm>
        </p:spPr>
        <p:txBody>
          <a:bodyPr/>
          <a:lstStyle/>
          <a:p>
            <a:r>
              <a:rPr lang="en-IN"/>
              <a:t>Mathanprasath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57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C4A01-56DE-3037-219B-B9BF6E40B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B5C2CC-237E-8C0D-EC50-5E2AA4839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Thankyou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036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A622B-7EB2-2596-273C-8BA9257AD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 Annotations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C37F-9E9D-2C57-322F-E6EECBAB6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Annotations are used to provide supplementary information  which can be used by the framework for various tasks: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Generating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Validating code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Configuring run time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2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8B1E1-022F-92B0-E890-1905C58F4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Uses of Annotations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7D860-639E-7215-5F22-4F1ECA84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Dependancy Injection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Validation 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Aspect  oriented programming (AOP)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Its simplifying the configuration, managing dependencies,ensure data validation  In a consistent manner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71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CB440-EB7E-68E0-1B1C-14D91FB30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Configuration and Bean management with Dependancy Injection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E50C8-A28B-D9F2-2FD6-69DA535B0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@Component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@Service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@Repository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@Autowired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182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96002-D42E-167A-026B-51125F027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Web Annotations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546E4-4067-78F3-45F6-0938E9954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@RestController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@CrossOrigin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@RequestMapping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@GetMapping,@PutMapping,@PostMapping and @DeleteMapping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@PathVariable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@RequestParam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@ResponseBody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@RequestBody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713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97824-9B4B-8AAD-0D50-FF72D9DA6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Data Access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C84E49-599C-03B6-59BA-6B457F128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@Entity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@Table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@Id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@GeneratedValue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@Column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920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F06A-6A12-949B-8D3E-D9C5B3E9F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Transaction and validation 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D9DC68-88F8-FE09-860E-491CA1648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@Transactional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@Valid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@NotNull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@Size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@Min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@Max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@Pattern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076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6040-EC9F-6F17-6E4C-1FB36D32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Security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499EE-AD40-7F2D-E7EC-FD2BBD536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IN"/>
              <a:t>@EnableWebSecurity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@PreAuthorize</a:t>
            </a:r>
          </a:p>
          <a:p>
            <a:pPr marL="457200" indent="-457200">
              <a:buFont typeface="+mj-lt"/>
              <a:buAutoNum type="arabicPeriod"/>
            </a:pPr>
            <a:r>
              <a:rPr lang="en-IN"/>
              <a:t>@PostAuthorize</a:t>
            </a:r>
          </a:p>
          <a:p>
            <a:pPr marL="457200" indent="-457200">
              <a:buFont typeface="+mj-lt"/>
              <a:buAutoNum type="arabicPeriod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318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756D3-40D8-7212-CA3A-AD11F90C5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Clarification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F23E-9309-2A3B-76F7-2489CD2A54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Q&amp;A session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8192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Frame</vt:lpstr>
      <vt:lpstr>Annotations in Springboot </vt:lpstr>
      <vt:lpstr> Annotations </vt:lpstr>
      <vt:lpstr>Uses of Annotations </vt:lpstr>
      <vt:lpstr>Configuration and Bean management with Dependancy Injection </vt:lpstr>
      <vt:lpstr>Web Annotations </vt:lpstr>
      <vt:lpstr>Data Access</vt:lpstr>
      <vt:lpstr>Transaction and validation </vt:lpstr>
      <vt:lpstr>Security</vt:lpstr>
      <vt:lpstr>Clarification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Annotations in Springboot </dc:title>
  <dc:creator>Mathanprasath K</dc:creator>
  <cp:lastModifiedBy>Mathanprasath K</cp:lastModifiedBy>
  <cp:revision>2</cp:revision>
  <dcterms:created xsi:type="dcterms:W3CDTF">2024-06-11T15:06:56Z</dcterms:created>
  <dcterms:modified xsi:type="dcterms:W3CDTF">2024-06-11T15:52:23Z</dcterms:modified>
</cp:coreProperties>
</file>