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3" r:id="rId9"/>
    <p:sldId id="273" r:id="rId10"/>
    <p:sldId id="274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Montserrat ExtraBold" panose="020B060402020202020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eK74qLoGWX0g+Lw6eSwS0bCmx3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da palma fonseca" initials="ldpf" lastIdx="1" clrIdx="0">
    <p:extLst>
      <p:ext uri="{19B8F6BF-5375-455C-9EA6-DF929625EA0E}">
        <p15:presenceInfo xmlns:p15="http://schemas.microsoft.com/office/powerpoint/2012/main" userId="da4c212426f273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6A167-5860-416B-B6D9-8D8A04F63B46}" v="137" dt="2021-07-02T17:15:45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46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Hanssen" userId="18578350ff44070e" providerId="LiveId" clId="{C676A167-5860-416B-B6D9-8D8A04F63B46}"/>
    <pc:docChg chg="undo custSel addSld delSld modSld">
      <pc:chgData name="Matheus Hanssen" userId="18578350ff44070e" providerId="LiveId" clId="{C676A167-5860-416B-B6D9-8D8A04F63B46}" dt="2021-07-02T17:15:45.634" v="467" actId="1076"/>
      <pc:docMkLst>
        <pc:docMk/>
      </pc:docMkLst>
      <pc:sldChg chg="modSp mod">
        <pc:chgData name="Matheus Hanssen" userId="18578350ff44070e" providerId="LiveId" clId="{C676A167-5860-416B-B6D9-8D8A04F63B46}" dt="2021-06-30T07:11:12.109" v="0" actId="1076"/>
        <pc:sldMkLst>
          <pc:docMk/>
          <pc:sldMk cId="0" sldId="259"/>
        </pc:sldMkLst>
        <pc:picChg chg="mod">
          <ac:chgData name="Matheus Hanssen" userId="18578350ff44070e" providerId="LiveId" clId="{C676A167-5860-416B-B6D9-8D8A04F63B46}" dt="2021-06-30T07:11:12.109" v="0" actId="1076"/>
          <ac:picMkLst>
            <pc:docMk/>
            <pc:sldMk cId="0" sldId="259"/>
            <ac:picMk id="110" creationId="{00000000-0000-0000-0000-000000000000}"/>
          </ac:picMkLst>
        </pc:picChg>
      </pc:sldChg>
      <pc:sldChg chg="addSp delSp modSp add del mod setBg">
        <pc:chgData name="Matheus Hanssen" userId="18578350ff44070e" providerId="LiveId" clId="{C676A167-5860-416B-B6D9-8D8A04F63B46}" dt="2021-07-02T17:00:36.519" v="76" actId="47"/>
        <pc:sldMkLst>
          <pc:docMk/>
          <pc:sldMk cId="2281521369" sldId="270"/>
        </pc:sldMkLst>
        <pc:spChg chg="add del mod">
          <ac:chgData name="Matheus Hanssen" userId="18578350ff44070e" providerId="LiveId" clId="{C676A167-5860-416B-B6D9-8D8A04F63B46}" dt="2021-07-02T16:51:33.135" v="25" actId="478"/>
          <ac:spMkLst>
            <pc:docMk/>
            <pc:sldMk cId="2281521369" sldId="270"/>
            <ac:spMk id="112" creationId="{00000000-0000-0000-0000-000000000000}"/>
          </ac:spMkLst>
        </pc:spChg>
        <pc:spChg chg="del">
          <ac:chgData name="Matheus Hanssen" userId="18578350ff44070e" providerId="LiveId" clId="{C676A167-5860-416B-B6D9-8D8A04F63B46}" dt="2021-07-02T16:50:57.761" v="4" actId="478"/>
          <ac:spMkLst>
            <pc:docMk/>
            <pc:sldMk cId="2281521369" sldId="270"/>
            <ac:spMk id="113" creationId="{00000000-0000-0000-0000-000000000000}"/>
          </ac:spMkLst>
        </pc:spChg>
        <pc:picChg chg="mod">
          <ac:chgData name="Matheus Hanssen" userId="18578350ff44070e" providerId="LiveId" clId="{C676A167-5860-416B-B6D9-8D8A04F63B46}" dt="2021-07-02T17:00:17.175" v="75" actId="1036"/>
          <ac:picMkLst>
            <pc:docMk/>
            <pc:sldMk cId="2281521369" sldId="270"/>
            <ac:picMk id="110" creationId="{00000000-0000-0000-0000-000000000000}"/>
          </ac:picMkLst>
        </pc:picChg>
        <pc:picChg chg="add del mod">
          <ac:chgData name="Matheus Hanssen" userId="18578350ff44070e" providerId="LiveId" clId="{C676A167-5860-416B-B6D9-8D8A04F63B46}" dt="2021-07-02T16:51:29.423" v="21"/>
          <ac:picMkLst>
            <pc:docMk/>
            <pc:sldMk cId="2281521369" sldId="270"/>
            <ac:picMk id="1026" creationId="{B314B8D5-2981-48AC-BB0D-0FEC689D51D7}"/>
          </ac:picMkLst>
        </pc:picChg>
        <pc:picChg chg="add mod">
          <ac:chgData name="Matheus Hanssen" userId="18578350ff44070e" providerId="LiveId" clId="{C676A167-5860-416B-B6D9-8D8A04F63B46}" dt="2021-07-02T16:51:50.316" v="30" actId="1076"/>
          <ac:picMkLst>
            <pc:docMk/>
            <pc:sldMk cId="2281521369" sldId="270"/>
            <ac:picMk id="1028" creationId="{93088055-CBCC-4B67-934D-E58E98C97A28}"/>
          </ac:picMkLst>
        </pc:picChg>
        <pc:picChg chg="add mod">
          <ac:chgData name="Matheus Hanssen" userId="18578350ff44070e" providerId="LiveId" clId="{C676A167-5860-416B-B6D9-8D8A04F63B46}" dt="2021-07-02T17:00:17.175" v="75" actId="1036"/>
          <ac:picMkLst>
            <pc:docMk/>
            <pc:sldMk cId="2281521369" sldId="270"/>
            <ac:picMk id="1030" creationId="{AAD56083-33CF-480B-9777-1A4004AC7525}"/>
          </ac:picMkLst>
        </pc:picChg>
      </pc:sldChg>
      <pc:sldChg chg="addSp delSp modSp add mod setBg">
        <pc:chgData name="Matheus Hanssen" userId="18578350ff44070e" providerId="LiveId" clId="{C676A167-5860-416B-B6D9-8D8A04F63B46}" dt="2021-07-02T17:15:45.634" v="467" actId="1076"/>
        <pc:sldMkLst>
          <pc:docMk/>
          <pc:sldMk cId="3725911045" sldId="270"/>
        </pc:sldMkLst>
        <pc:spChg chg="add del mod">
          <ac:chgData name="Matheus Hanssen" userId="18578350ff44070e" providerId="LiveId" clId="{C676A167-5860-416B-B6D9-8D8A04F63B46}" dt="2021-07-02T17:03:41.319" v="132" actId="478"/>
          <ac:spMkLst>
            <pc:docMk/>
            <pc:sldMk cId="3725911045" sldId="270"/>
            <ac:spMk id="8" creationId="{E8EB2244-0EC9-40A3-A7C2-D9D2C6B629C6}"/>
          </ac:spMkLst>
        </pc:spChg>
        <pc:spChg chg="add mod">
          <ac:chgData name="Matheus Hanssen" userId="18578350ff44070e" providerId="LiveId" clId="{C676A167-5860-416B-B6D9-8D8A04F63B46}" dt="2021-07-02T17:15:41.846" v="466" actId="20577"/>
          <ac:spMkLst>
            <pc:docMk/>
            <pc:sldMk cId="3725911045" sldId="270"/>
            <ac:spMk id="10" creationId="{9B6A1EE4-458C-4278-BBDA-BA3EAE21D549}"/>
          </ac:spMkLst>
        </pc:spChg>
        <pc:spChg chg="del">
          <ac:chgData name="Matheus Hanssen" userId="18578350ff44070e" providerId="LiveId" clId="{C676A167-5860-416B-B6D9-8D8A04F63B46}" dt="2021-07-02T17:01:41.932" v="87" actId="478"/>
          <ac:spMkLst>
            <pc:docMk/>
            <pc:sldMk cId="3725911045" sldId="270"/>
            <ac:spMk id="111" creationId="{00000000-0000-0000-0000-000000000000}"/>
          </ac:spMkLst>
        </pc:spChg>
        <pc:spChg chg="del">
          <ac:chgData name="Matheus Hanssen" userId="18578350ff44070e" providerId="LiveId" clId="{C676A167-5860-416B-B6D9-8D8A04F63B46}" dt="2021-07-02T17:01:32.285" v="85" actId="478"/>
          <ac:spMkLst>
            <pc:docMk/>
            <pc:sldMk cId="3725911045" sldId="270"/>
            <ac:spMk id="112" creationId="{00000000-0000-0000-0000-000000000000}"/>
          </ac:spMkLst>
        </pc:spChg>
        <pc:spChg chg="del">
          <ac:chgData name="Matheus Hanssen" userId="18578350ff44070e" providerId="LiveId" clId="{C676A167-5860-416B-B6D9-8D8A04F63B46}" dt="2021-07-02T17:01:30.888" v="84" actId="478"/>
          <ac:spMkLst>
            <pc:docMk/>
            <pc:sldMk cId="3725911045" sldId="270"/>
            <ac:spMk id="113" creationId="{00000000-0000-0000-0000-000000000000}"/>
          </ac:spMkLst>
        </pc:spChg>
        <pc:picChg chg="add mod">
          <ac:chgData name="Matheus Hanssen" userId="18578350ff44070e" providerId="LiveId" clId="{C676A167-5860-416B-B6D9-8D8A04F63B46}" dt="2021-07-02T17:02:44.194" v="111" actId="571"/>
          <ac:picMkLst>
            <pc:docMk/>
            <pc:sldMk cId="3725911045" sldId="270"/>
            <ac:picMk id="9" creationId="{C64EADF5-5B2C-4C88-BF29-2D9B9FF08CDA}"/>
          </ac:picMkLst>
        </pc:picChg>
        <pc:picChg chg="del mod ord">
          <ac:chgData name="Matheus Hanssen" userId="18578350ff44070e" providerId="LiveId" clId="{C676A167-5860-416B-B6D9-8D8A04F63B46}" dt="2021-07-02T17:01:37.479" v="86" actId="478"/>
          <ac:picMkLst>
            <pc:docMk/>
            <pc:sldMk cId="3725911045" sldId="270"/>
            <ac:picMk id="110" creationId="{00000000-0000-0000-0000-000000000000}"/>
          </ac:picMkLst>
        </pc:picChg>
        <pc:picChg chg="add del mod">
          <ac:chgData name="Matheus Hanssen" userId="18578350ff44070e" providerId="LiveId" clId="{C676A167-5860-416B-B6D9-8D8A04F63B46}" dt="2021-07-02T17:04:20.493" v="147" actId="478"/>
          <ac:picMkLst>
            <pc:docMk/>
            <pc:sldMk cId="3725911045" sldId="270"/>
            <ac:picMk id="1026" creationId="{D69032F6-0DE9-49B1-B40C-59D45B6557CF}"/>
          </ac:picMkLst>
        </pc:picChg>
        <pc:picChg chg="add mod">
          <ac:chgData name="Matheus Hanssen" userId="18578350ff44070e" providerId="LiveId" clId="{C676A167-5860-416B-B6D9-8D8A04F63B46}" dt="2021-07-02T17:15:45.634" v="467" actId="1076"/>
          <ac:picMkLst>
            <pc:docMk/>
            <pc:sldMk cId="3725911045" sldId="270"/>
            <ac:picMk id="1028" creationId="{41A0BF85-1991-409C-AE15-552EB566C1EB}"/>
          </ac:picMkLst>
        </pc:picChg>
        <pc:picChg chg="add mod">
          <ac:chgData name="Matheus Hanssen" userId="18578350ff44070e" providerId="LiveId" clId="{C676A167-5860-416B-B6D9-8D8A04F63B46}" dt="2021-07-02T17:15:45.634" v="467" actId="1076"/>
          <ac:picMkLst>
            <pc:docMk/>
            <pc:sldMk cId="3725911045" sldId="270"/>
            <ac:picMk id="1030" creationId="{8FB43193-5799-4273-A664-28F09CE7D18A}"/>
          </ac:picMkLst>
        </pc:picChg>
      </pc:sldChg>
      <pc:sldChg chg="addSp delSp modSp add mod">
        <pc:chgData name="Matheus Hanssen" userId="18578350ff44070e" providerId="LiveId" clId="{C676A167-5860-416B-B6D9-8D8A04F63B46}" dt="2021-07-02T17:15:39.739" v="465" actId="20577"/>
        <pc:sldMkLst>
          <pc:docMk/>
          <pc:sldMk cId="3119146927" sldId="271"/>
        </pc:sldMkLst>
        <pc:spChg chg="mod">
          <ac:chgData name="Matheus Hanssen" userId="18578350ff44070e" providerId="LiveId" clId="{C676A167-5860-416B-B6D9-8D8A04F63B46}" dt="2021-07-02T17:15:39.739" v="465" actId="20577"/>
          <ac:spMkLst>
            <pc:docMk/>
            <pc:sldMk cId="3119146927" sldId="271"/>
            <ac:spMk id="10" creationId="{9B6A1EE4-458C-4278-BBDA-BA3EAE21D549}"/>
          </ac:spMkLst>
        </pc:spChg>
        <pc:picChg chg="del">
          <ac:chgData name="Matheus Hanssen" userId="18578350ff44070e" providerId="LiveId" clId="{C676A167-5860-416B-B6D9-8D8A04F63B46}" dt="2021-07-02T17:05:34.321" v="157" actId="478"/>
          <ac:picMkLst>
            <pc:docMk/>
            <pc:sldMk cId="3119146927" sldId="271"/>
            <ac:picMk id="1028" creationId="{41A0BF85-1991-409C-AE15-552EB566C1EB}"/>
          </ac:picMkLst>
        </pc:picChg>
        <pc:picChg chg="del">
          <ac:chgData name="Matheus Hanssen" userId="18578350ff44070e" providerId="LiveId" clId="{C676A167-5860-416B-B6D9-8D8A04F63B46}" dt="2021-07-02T17:05:34.321" v="157" actId="478"/>
          <ac:picMkLst>
            <pc:docMk/>
            <pc:sldMk cId="3119146927" sldId="271"/>
            <ac:picMk id="1030" creationId="{8FB43193-5799-4273-A664-28F09CE7D18A}"/>
          </ac:picMkLst>
        </pc:picChg>
        <pc:picChg chg="add mod">
          <ac:chgData name="Matheus Hanssen" userId="18578350ff44070e" providerId="LiveId" clId="{C676A167-5860-416B-B6D9-8D8A04F63B46}" dt="2021-07-02T17:05:54.502" v="170" actId="1076"/>
          <ac:picMkLst>
            <pc:docMk/>
            <pc:sldMk cId="3119146927" sldId="271"/>
            <ac:picMk id="3074" creationId="{E6710C7B-39F1-4F43-9F20-C9D4D1236658}"/>
          </ac:picMkLst>
        </pc:picChg>
      </pc:sldChg>
      <pc:sldChg chg="addSp delSp modSp add mod">
        <pc:chgData name="Matheus Hanssen" userId="18578350ff44070e" providerId="LiveId" clId="{C676A167-5860-416B-B6D9-8D8A04F63B46}" dt="2021-07-02T17:15:37.396" v="464" actId="20577"/>
        <pc:sldMkLst>
          <pc:docMk/>
          <pc:sldMk cId="1137319510" sldId="272"/>
        </pc:sldMkLst>
        <pc:spChg chg="mod">
          <ac:chgData name="Matheus Hanssen" userId="18578350ff44070e" providerId="LiveId" clId="{C676A167-5860-416B-B6D9-8D8A04F63B46}" dt="2021-07-02T17:15:37.396" v="464" actId="20577"/>
          <ac:spMkLst>
            <pc:docMk/>
            <pc:sldMk cId="1137319510" sldId="272"/>
            <ac:spMk id="10" creationId="{9B6A1EE4-458C-4278-BBDA-BA3EAE21D549}"/>
          </ac:spMkLst>
        </pc:spChg>
        <pc:picChg chg="del">
          <ac:chgData name="Matheus Hanssen" userId="18578350ff44070e" providerId="LiveId" clId="{C676A167-5860-416B-B6D9-8D8A04F63B46}" dt="2021-07-02T17:07:16.787" v="265" actId="478"/>
          <ac:picMkLst>
            <pc:docMk/>
            <pc:sldMk cId="1137319510" sldId="272"/>
            <ac:picMk id="1028" creationId="{41A0BF85-1991-409C-AE15-552EB566C1EB}"/>
          </ac:picMkLst>
        </pc:picChg>
        <pc:picChg chg="del">
          <ac:chgData name="Matheus Hanssen" userId="18578350ff44070e" providerId="LiveId" clId="{C676A167-5860-416B-B6D9-8D8A04F63B46}" dt="2021-07-02T17:07:16.787" v="265" actId="478"/>
          <ac:picMkLst>
            <pc:docMk/>
            <pc:sldMk cId="1137319510" sldId="272"/>
            <ac:picMk id="1030" creationId="{8FB43193-5799-4273-A664-28F09CE7D18A}"/>
          </ac:picMkLst>
        </pc:picChg>
        <pc:picChg chg="add mod">
          <ac:chgData name="Matheus Hanssen" userId="18578350ff44070e" providerId="LiveId" clId="{C676A167-5860-416B-B6D9-8D8A04F63B46}" dt="2021-07-02T17:07:26.202" v="271" actId="1076"/>
          <ac:picMkLst>
            <pc:docMk/>
            <pc:sldMk cId="1137319510" sldId="272"/>
            <ac:picMk id="2050" creationId="{6AA93ED8-0F80-457C-8972-186DB8EA03C2}"/>
          </ac:picMkLst>
        </pc:picChg>
      </pc:sldChg>
      <pc:sldChg chg="addSp delSp modSp add mod">
        <pc:chgData name="Matheus Hanssen" userId="18578350ff44070e" providerId="LiveId" clId="{C676A167-5860-416B-B6D9-8D8A04F63B46}" dt="2021-07-02T17:13:27.578" v="431" actId="1076"/>
        <pc:sldMkLst>
          <pc:docMk/>
          <pc:sldMk cId="366702736" sldId="273"/>
        </pc:sldMkLst>
        <pc:spChg chg="add del">
          <ac:chgData name="Matheus Hanssen" userId="18578350ff44070e" providerId="LiveId" clId="{C676A167-5860-416B-B6D9-8D8A04F63B46}" dt="2021-07-02T17:10:48.750" v="406"/>
          <ac:spMkLst>
            <pc:docMk/>
            <pc:sldMk cId="366702736" sldId="273"/>
            <ac:spMk id="2" creationId="{514F4928-BB72-40C4-88BC-FE1775E01972}"/>
          </ac:spMkLst>
        </pc:spChg>
        <pc:spChg chg="add mod">
          <ac:chgData name="Matheus Hanssen" userId="18578350ff44070e" providerId="LiveId" clId="{C676A167-5860-416B-B6D9-8D8A04F63B46}" dt="2021-07-02T17:11:04.042" v="408" actId="14100"/>
          <ac:spMkLst>
            <pc:docMk/>
            <pc:sldMk cId="366702736" sldId="273"/>
            <ac:spMk id="3" creationId="{624E9C44-BB0B-4EC9-9418-5C533B96202B}"/>
          </ac:spMkLst>
        </pc:spChg>
        <pc:spChg chg="add del mod">
          <ac:chgData name="Matheus Hanssen" userId="18578350ff44070e" providerId="LiveId" clId="{C676A167-5860-416B-B6D9-8D8A04F63B46}" dt="2021-07-02T17:09:36.889" v="332" actId="478"/>
          <ac:spMkLst>
            <pc:docMk/>
            <pc:sldMk cId="366702736" sldId="273"/>
            <ac:spMk id="4" creationId="{DAF69895-00C5-4DE8-BA68-ABAA16197C18}"/>
          </ac:spMkLst>
        </pc:spChg>
        <pc:spChg chg="mod">
          <ac:chgData name="Matheus Hanssen" userId="18578350ff44070e" providerId="LiveId" clId="{C676A167-5860-416B-B6D9-8D8A04F63B46}" dt="2021-07-02T17:13:17.004" v="428" actId="1076"/>
          <ac:spMkLst>
            <pc:docMk/>
            <pc:sldMk cId="366702736" sldId="273"/>
            <ac:spMk id="10" creationId="{9B6A1EE4-458C-4278-BBDA-BA3EAE21D549}"/>
          </ac:spMkLst>
        </pc:spChg>
        <pc:picChg chg="add mod">
          <ac:chgData name="Matheus Hanssen" userId="18578350ff44070e" providerId="LiveId" clId="{C676A167-5860-416B-B6D9-8D8A04F63B46}" dt="2021-07-02T17:13:27.578" v="431" actId="1076"/>
          <ac:picMkLst>
            <pc:docMk/>
            <pc:sldMk cId="366702736" sldId="273"/>
            <ac:picMk id="6" creationId="{F0490C3E-68B6-45A4-B9D1-DE2B57A5906B}"/>
          </ac:picMkLst>
        </pc:picChg>
        <pc:picChg chg="del">
          <ac:chgData name="Matheus Hanssen" userId="18578350ff44070e" providerId="LiveId" clId="{C676A167-5860-416B-B6D9-8D8A04F63B46}" dt="2021-07-02T17:08:01.773" v="279" actId="478"/>
          <ac:picMkLst>
            <pc:docMk/>
            <pc:sldMk cId="366702736" sldId="273"/>
            <ac:picMk id="2050" creationId="{6AA93ED8-0F80-457C-8972-186DB8EA03C2}"/>
          </ac:picMkLst>
        </pc:picChg>
      </pc:sldChg>
      <pc:sldChg chg="addSp delSp modSp add mod">
        <pc:chgData name="Matheus Hanssen" userId="18578350ff44070e" providerId="LiveId" clId="{C676A167-5860-416B-B6D9-8D8A04F63B46}" dt="2021-07-02T17:15:28.002" v="463" actId="1076"/>
        <pc:sldMkLst>
          <pc:docMk/>
          <pc:sldMk cId="1537696170" sldId="274"/>
        </pc:sldMkLst>
        <pc:spChg chg="add mod">
          <ac:chgData name="Matheus Hanssen" userId="18578350ff44070e" providerId="LiveId" clId="{C676A167-5860-416B-B6D9-8D8A04F63B46}" dt="2021-07-02T17:15:11.778" v="462" actId="1076"/>
          <ac:spMkLst>
            <pc:docMk/>
            <pc:sldMk cId="1537696170" sldId="274"/>
            <ac:spMk id="2" creationId="{5968F92B-01EC-42D7-8F10-CD0B4215A5DF}"/>
          </ac:spMkLst>
        </pc:spChg>
        <pc:spChg chg="add del">
          <ac:chgData name="Matheus Hanssen" userId="18578350ff44070e" providerId="LiveId" clId="{C676A167-5860-416B-B6D9-8D8A04F63B46}" dt="2021-07-02T17:14:06.538" v="439"/>
          <ac:spMkLst>
            <pc:docMk/>
            <pc:sldMk cId="1537696170" sldId="274"/>
            <ac:spMk id="4" creationId="{2ED5B38D-47B1-49F6-AD69-E649E7DD7E1E}"/>
          </ac:spMkLst>
        </pc:spChg>
        <pc:spChg chg="add mod">
          <ac:chgData name="Matheus Hanssen" userId="18578350ff44070e" providerId="LiveId" clId="{C676A167-5860-416B-B6D9-8D8A04F63B46}" dt="2021-07-02T17:15:04.770" v="459" actId="1076"/>
          <ac:spMkLst>
            <pc:docMk/>
            <pc:sldMk cId="1537696170" sldId="274"/>
            <ac:spMk id="5" creationId="{BD113DB4-C2FC-4CCD-9ED3-392B1F17944D}"/>
          </ac:spMkLst>
        </pc:spChg>
        <pc:spChg chg="del">
          <ac:chgData name="Matheus Hanssen" userId="18578350ff44070e" providerId="LiveId" clId="{C676A167-5860-416B-B6D9-8D8A04F63B46}" dt="2021-07-02T17:12:27.005" v="421" actId="478"/>
          <ac:spMkLst>
            <pc:docMk/>
            <pc:sldMk cId="1537696170" sldId="274"/>
            <ac:spMk id="10" creationId="{9B6A1EE4-458C-4278-BBDA-BA3EAE21D549}"/>
          </ac:spMkLst>
        </pc:spChg>
        <pc:picChg chg="add mod">
          <ac:chgData name="Matheus Hanssen" userId="18578350ff44070e" providerId="LiveId" clId="{C676A167-5860-416B-B6D9-8D8A04F63B46}" dt="2021-07-02T17:15:28.002" v="463" actId="1076"/>
          <ac:picMkLst>
            <pc:docMk/>
            <pc:sldMk cId="1537696170" sldId="274"/>
            <ac:picMk id="7" creationId="{BE661AF5-70EA-4D19-80F3-0FC7B2EC262C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6T15:55:35.585" idx="1">
    <p:pos x="7019" y="468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af1bef2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8baf1bef2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8703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726ee8e1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7726ee8e1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65dc84d3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865dc84d3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af1bef2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8baf1bef2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af1bef2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8baf1bef2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617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af1bef2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8baf1bef2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3642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af1bef2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8baf1bef2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013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af1bef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g8baf1bef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af1bef2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8baf1bef2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486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028700" y="1028700"/>
            <a:ext cx="9425895" cy="354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FAFAF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Ciência de Dados</a:t>
            </a:r>
            <a:endParaRPr sz="1400" b="0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028700" y="8775980"/>
            <a:ext cx="7017891" cy="4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AFAFA"/>
                </a:solidFill>
                <a:latin typeface="Montserrat"/>
                <a:ea typeface="Montserrat"/>
                <a:cs typeface="Montserrat"/>
                <a:sym typeface="Montserrat"/>
              </a:rPr>
              <a:t>Teste para o processo seletivo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624E9C44-BB0B-4EC9-9418-5C533B9620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709988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968F92B-01EC-42D7-8F10-CD0B4215A5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22594" y="4991100"/>
            <a:ext cx="3048000" cy="258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Google Shape;113;g8baf1bef27_0_1">
            <a:extLst>
              <a:ext uri="{FF2B5EF4-FFF2-40B4-BE49-F238E27FC236}">
                <a16:creationId xmlns:a16="http://schemas.microsoft.com/office/drawing/2014/main" id="{BD113DB4-C2FC-4CCD-9ED3-392B1F17944D}"/>
              </a:ext>
            </a:extLst>
          </p:cNvPr>
          <p:cNvSpPr txBox="1"/>
          <p:nvPr/>
        </p:nvSpPr>
        <p:spPr>
          <a:xfrm>
            <a:off x="320040" y="632460"/>
            <a:ext cx="16855440" cy="3870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2b)</a:t>
            </a: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De acordo com os resultados abaixo, o modelo 1, sem dúvidas, deve ser escolhido. As principais métricas que podemos retirar de uma matriz de confusão são acurácia, recall, </a:t>
            </a:r>
            <a:r>
              <a:rPr lang="pt-BR" sz="2400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r>
              <a:rPr lang="pt-BR" sz="2400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e f1-score. A métrica a ser escolhida depende do nosso problema. Nos casos em que a base é desbalanceada, por exemplo, a acurácia não é uma boa métrica e, portanto, alguma das outras três pode ser utilizada.</a:t>
            </a: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Para esse problema, no entanto, os valores de todas as métricas são superiores no primeiro modelo. </a:t>
            </a: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61AF5-70EA-4D19-80F3-0FC7B2EC2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220" y="5143500"/>
            <a:ext cx="3746544" cy="45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9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 rotWithShape="1">
          <a:blip r:embed="rId4">
            <a:alphaModFix/>
          </a:blip>
          <a:srcRect l="9795" b="64119"/>
          <a:stretch/>
        </p:blipFill>
        <p:spPr>
          <a:xfrm>
            <a:off x="0" y="-40640"/>
            <a:ext cx="18288000" cy="48011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1028700" y="6069119"/>
            <a:ext cx="10450897" cy="3093213"/>
            <a:chOff x="0" y="-9525"/>
            <a:chExt cx="13934529" cy="4124282"/>
          </a:xfrm>
        </p:grpSpPr>
        <p:sp>
          <p:nvSpPr>
            <p:cNvPr id="171" name="Google Shape;171;p11"/>
            <p:cNvSpPr txBox="1"/>
            <p:nvPr/>
          </p:nvSpPr>
          <p:spPr>
            <a:xfrm>
              <a:off x="0" y="-9525"/>
              <a:ext cx="13934529" cy="113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Arial"/>
                <a:buNone/>
              </a:pPr>
              <a:r>
                <a:rPr lang="en-US" sz="5600" b="1" i="0" u="none" strike="noStrike" cap="none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DESAFIO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1"/>
            <p:cNvSpPr txBox="1"/>
            <p:nvPr/>
          </p:nvSpPr>
          <p:spPr>
            <a:xfrm>
              <a:off x="0" y="1586886"/>
              <a:ext cx="13934401" cy="2527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Vamos supor que a Eleflow foi contratada pela empresa Netflix e ela deseja um modelo preditivo para prever as notas de filmes, para assim decidir se vale a pena ou não colocar esse filme no catálogo. Você daria conta desse desafio?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3" name="Google Shape;173;p11"/>
          <p:cNvPicPr preferRelativeResize="0"/>
          <p:nvPr/>
        </p:nvPicPr>
        <p:blipFill rotWithShape="1">
          <a:blip r:embed="rId5">
            <a:alphaModFix/>
          </a:blip>
          <a:srcRect t="33664" b="21278"/>
          <a:stretch/>
        </p:blipFill>
        <p:spPr>
          <a:xfrm>
            <a:off x="0" y="-40650"/>
            <a:ext cx="18288324" cy="54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7726ee8e14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7726ee8e14_0_9"/>
          <p:cNvSpPr txBox="1"/>
          <p:nvPr/>
        </p:nvSpPr>
        <p:spPr>
          <a:xfrm>
            <a:off x="1028725" y="2470550"/>
            <a:ext cx="128649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61886" algn="l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Char char="●"/>
            </a:pPr>
            <a:r>
              <a:rPr lang="en-US" sz="18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Utilize a base de dados “dataset_netflix” para a resolução desse exercício.</a:t>
            </a:r>
            <a:br>
              <a:rPr lang="en-US" sz="18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b="0" i="0" u="none" strike="noStrike" cap="non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61886" algn="l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Char char="●"/>
            </a:pPr>
            <a:r>
              <a:rPr lang="en-US" sz="18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Utilize Python, R, SQL ou Scala para a resolução do exercício.</a:t>
            </a:r>
            <a:br>
              <a:rPr lang="en-US" sz="18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b="0" i="0" u="none" strike="noStrike" cap="non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61886" algn="l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Char char="●"/>
            </a:pPr>
            <a:r>
              <a:rPr lang="en-US" sz="18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Entregue seus códigos em um notebook de sua preferência ou sinta-se à vontade para duplicar os slides abaixo  para responder.</a:t>
            </a:r>
            <a:br>
              <a:rPr lang="en-US" sz="18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b="0" i="0" u="none" strike="noStrike" cap="non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61886" algn="l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Char char="●"/>
            </a:pPr>
            <a:r>
              <a:rPr lang="en-US" sz="18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O problema consiste em montar um modelo de machine learning que preveja qual nota um filme receberia caso fosse colocado no catálogo. Não se preocupe muito com a precisão final do modelo. Os ítens que serão avaliados individualmente são os seguintes:</a:t>
            </a:r>
            <a:endParaRPr sz="1800" b="0" i="0" u="none" strike="noStrike" cap="non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5314" marR="0" lvl="0" indent="0" algn="l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99" b="0" i="0" u="none" strike="noStrike" cap="non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5314" marR="0" lvl="0" indent="0" algn="l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61886" algn="l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AutoNum type="arabicParenR"/>
            </a:pPr>
            <a:r>
              <a:rPr lang="en-US" sz="18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Tratamento dos dados.</a:t>
            </a:r>
            <a:endParaRPr/>
          </a:p>
          <a:p>
            <a:pPr marL="457200" marR="0" lvl="0" indent="-361886" algn="l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AutoNum type="arabicParenR"/>
            </a:pPr>
            <a:r>
              <a:rPr lang="en-US" sz="18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Feature engeneering.</a:t>
            </a:r>
            <a:endParaRPr sz="1800" b="0" i="0" u="none" strike="noStrike" cap="non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61886" algn="l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AutoNum type="arabicParenR"/>
            </a:pPr>
            <a:r>
              <a:rPr lang="en-US" sz="18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Divisão da base de dados entre dataset teste e dataset treino.</a:t>
            </a:r>
            <a:endParaRPr sz="1800" b="0" i="0" u="none" strike="noStrike" cap="non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61886" algn="l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AutoNum type="arabicParenR"/>
            </a:pPr>
            <a:r>
              <a:rPr lang="en-US" sz="18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 Matriz de Confusão do seu modelo de testes assim como o gráfico de precision e recall do seu modelo</a:t>
            </a:r>
            <a:endParaRPr/>
          </a:p>
          <a:p>
            <a:pPr marL="457200" marR="0" lvl="0" indent="-361886" algn="l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AutoNum type="arabicParenR"/>
            </a:pPr>
            <a:r>
              <a:rPr lang="en-US" sz="18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Tendo em vista o resultado final o que você faria para melhorar o modelo?</a:t>
            </a:r>
            <a:endParaRPr sz="1800" b="0" i="0" u="none" strike="noStrike" cap="non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g7726ee8e14_0_9"/>
          <p:cNvSpPr txBox="1"/>
          <p:nvPr/>
        </p:nvSpPr>
        <p:spPr>
          <a:xfrm>
            <a:off x="1028700" y="1019175"/>
            <a:ext cx="13170899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-US" sz="5600" b="1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INSTRUÇÕES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865dc84d31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865dc84d31_0_16"/>
          <p:cNvSpPr txBox="1"/>
          <p:nvPr/>
        </p:nvSpPr>
        <p:spPr>
          <a:xfrm>
            <a:off x="1028700" y="1019175"/>
            <a:ext cx="13170899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-US" sz="5600" b="1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RESOLUÇÃO DO DESAFIO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865dc84d31_0_16"/>
          <p:cNvSpPr txBox="1"/>
          <p:nvPr/>
        </p:nvSpPr>
        <p:spPr>
          <a:xfrm>
            <a:off x="1028725" y="2470550"/>
            <a:ext cx="128649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lang="en-US" sz="2099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Utilize esse espaço para resolver o desafio. </a:t>
            </a:r>
            <a:endParaRPr sz="2099" b="0" i="0" u="none" strike="noStrike" cap="non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7623" y="3473193"/>
            <a:ext cx="8172754" cy="334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/>
          <p:cNvPicPr preferRelativeResize="0"/>
          <p:nvPr/>
        </p:nvPicPr>
        <p:blipFill rotWithShape="1">
          <a:blip r:embed="rId4">
            <a:alphaModFix/>
          </a:blip>
          <a:srcRect l="29650" r="21928"/>
          <a:stretch/>
        </p:blipFill>
        <p:spPr>
          <a:xfrm>
            <a:off x="1028700" y="1028700"/>
            <a:ext cx="5976000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8"/>
          <p:cNvSpPr txBox="1"/>
          <p:nvPr/>
        </p:nvSpPr>
        <p:spPr>
          <a:xfrm>
            <a:off x="9219007" y="1019175"/>
            <a:ext cx="7902883" cy="169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-US" sz="5600" b="1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O TESTE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8"/>
          <p:cNvGrpSpPr/>
          <p:nvPr/>
        </p:nvGrpSpPr>
        <p:grpSpPr>
          <a:xfrm>
            <a:off x="9219007" y="4717516"/>
            <a:ext cx="7902883" cy="3791807"/>
            <a:chOff x="0" y="-38100"/>
            <a:chExt cx="10537177" cy="5055743"/>
          </a:xfrm>
        </p:grpSpPr>
        <p:sp>
          <p:nvSpPr>
            <p:cNvPr id="95" name="Google Shape;95;p8"/>
            <p:cNvSpPr txBox="1"/>
            <p:nvPr/>
          </p:nvSpPr>
          <p:spPr>
            <a:xfrm>
              <a:off x="0" y="-38100"/>
              <a:ext cx="10537177" cy="5055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Olá, Candidato!</a:t>
              </a:r>
              <a:endParaRPr sz="22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Esse teste visa testar suas habilidades e conhecimentos sobre ciência de dados. Ele é composto de 2 etapas: questionário técnico com 2 perguntas (a serem respondidas nesse mesmo arquivo) e um desafio.</a:t>
              </a:r>
              <a:endParaRPr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Este teste pode ser respondido nas seguintes linguagens: R, Python, Scala e SQL </a:t>
              </a:r>
              <a:endParaRPr sz="22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" name="Google Shape;96;p8"/>
            <p:cNvSpPr txBox="1"/>
            <p:nvPr/>
          </p:nvSpPr>
          <p:spPr>
            <a:xfrm>
              <a:off x="0" y="3479328"/>
              <a:ext cx="10537177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 l="23934" t="4769" r="10743" b="20222"/>
          <a:stretch/>
        </p:blipFill>
        <p:spPr>
          <a:xfrm>
            <a:off x="11880850" y="5364613"/>
            <a:ext cx="537845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/>
          <p:nvPr/>
        </p:nvSpPr>
        <p:spPr>
          <a:xfrm>
            <a:off x="1028700" y="1418491"/>
            <a:ext cx="9842416" cy="169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-US" sz="5600" b="1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ETAPA 1 </a:t>
            </a:r>
            <a:endParaRPr sz="5600" b="1" i="0" u="none" strike="noStrike" cap="non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-US" sz="5600" b="1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QUESTIONÁRIO TÉCNICO</a:t>
            </a:r>
            <a:endParaRPr sz="5600" b="1" i="0" u="none" strike="noStrike" cap="non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5">
            <a:alphaModFix/>
          </a:blip>
          <a:srcRect t="8840" b="8846"/>
          <a:stretch/>
        </p:blipFill>
        <p:spPr>
          <a:xfrm>
            <a:off x="9762325" y="5364625"/>
            <a:ext cx="7496973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/>
          <p:cNvPicPr preferRelativeResize="0"/>
          <p:nvPr/>
        </p:nvPicPr>
        <p:blipFill rotWithShape="1">
          <a:blip r:embed="rId6">
            <a:alphaModFix/>
          </a:blip>
          <a:srcRect t="4938" b="22539"/>
          <a:stretch/>
        </p:blipFill>
        <p:spPr>
          <a:xfrm>
            <a:off x="1028700" y="5364625"/>
            <a:ext cx="851103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8baf1bef27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8575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8baf1bef27_0_1"/>
          <p:cNvSpPr txBox="1"/>
          <p:nvPr/>
        </p:nvSpPr>
        <p:spPr>
          <a:xfrm>
            <a:off x="1028700" y="1828863"/>
            <a:ext cx="102261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-US" sz="5600" b="1" i="0" u="none" strike="noStrike" cap="none">
                <a:solidFill>
                  <a:srgbClr val="FAFAFA"/>
                </a:solidFill>
                <a:latin typeface="Montserrat"/>
                <a:ea typeface="Montserrat"/>
                <a:cs typeface="Montserrat"/>
                <a:sym typeface="Montserrat"/>
              </a:rPr>
              <a:t>1 – Visualização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8baf1bef27_0_1"/>
          <p:cNvSpPr txBox="1"/>
          <p:nvPr/>
        </p:nvSpPr>
        <p:spPr>
          <a:xfrm>
            <a:off x="9712975" y="6272675"/>
            <a:ext cx="7531200" cy="27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68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200"/>
              <a:buFont typeface="Montserrat"/>
              <a:buAutoNum type="alphaLcParenR"/>
            </a:pP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Histogramas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quantos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jogos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cada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gênero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possui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nos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primeiros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150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títulos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do rank  </a:t>
            </a:r>
            <a:endParaRPr dirty="0"/>
          </a:p>
          <a:p>
            <a:pPr marL="457200" marR="0" lvl="0" indent="-368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200"/>
              <a:buFont typeface="Montserrat"/>
              <a:buAutoNum type="alphaLcParenR"/>
            </a:pP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Um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gráfico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dispersão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entre o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ano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da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publicação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e o total de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vendas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da Nintendo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nos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últimos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10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anos</a:t>
            </a:r>
            <a:endParaRPr sz="1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68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200"/>
              <a:buFont typeface="Montserrat"/>
              <a:buAutoNum type="alphaLcParenR"/>
            </a:pP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As 5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maiores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“publishers”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vendas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nos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Estados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Unidos</a:t>
            </a:r>
            <a:endParaRPr sz="1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g8baf1bef27_0_1"/>
          <p:cNvSpPr txBox="1"/>
          <p:nvPr/>
        </p:nvSpPr>
        <p:spPr>
          <a:xfrm>
            <a:off x="1028700" y="5143500"/>
            <a:ext cx="7867106" cy="430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2017  a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indústria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de games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faturou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mais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que a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indústria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música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e a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indústria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filmes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mídia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física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juntos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! É um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fato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esse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nicho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do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entretenimento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conquista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cada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vez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mais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pessoas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ano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após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ano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. No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Brasil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mais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de 66%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disseram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consomem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entretenimento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do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nicho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de games.</a:t>
            </a:r>
            <a:endParaRPr dirty="0"/>
          </a:p>
          <a:p>
            <a:pPr marL="457200" marR="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200"/>
              <a:buFont typeface="Montserrat"/>
              <a:buNone/>
            </a:pPr>
            <a:endParaRPr sz="1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Anexa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você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irá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encontrar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uma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base de dados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sobre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o ranking de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vídeo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games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nos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últimos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anos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e com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esse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dataset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você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deverá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apresentar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seguintes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visualizações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dirty="0"/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Obs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valores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venda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estão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milhões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dólares</a:t>
            </a:r>
            <a:endParaRPr sz="1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1A0BF85-1991-409C-AE15-552EB566C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87"/>
          <a:stretch/>
        </p:blipFill>
        <p:spPr bwMode="auto">
          <a:xfrm>
            <a:off x="7451101" y="3049628"/>
            <a:ext cx="10680739" cy="41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13;g8baf1bef27_0_1">
            <a:extLst>
              <a:ext uri="{FF2B5EF4-FFF2-40B4-BE49-F238E27FC236}">
                <a16:creationId xmlns:a16="http://schemas.microsoft.com/office/drawing/2014/main" id="{9B6A1EE4-458C-4278-BBDA-BA3EAE21D549}"/>
              </a:ext>
            </a:extLst>
          </p:cNvPr>
          <p:cNvSpPr txBox="1"/>
          <p:nvPr/>
        </p:nvSpPr>
        <p:spPr>
          <a:xfrm>
            <a:off x="685800" y="805470"/>
            <a:ext cx="785813" cy="62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1a)</a:t>
            </a:r>
            <a:endParaRPr sz="2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B43193-5799-4273-A664-28F09CE7D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0" y="2070665"/>
            <a:ext cx="7056714" cy="64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91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;g8baf1bef27_0_1">
            <a:extLst>
              <a:ext uri="{FF2B5EF4-FFF2-40B4-BE49-F238E27FC236}">
                <a16:creationId xmlns:a16="http://schemas.microsoft.com/office/drawing/2014/main" id="{9B6A1EE4-458C-4278-BBDA-BA3EAE21D549}"/>
              </a:ext>
            </a:extLst>
          </p:cNvPr>
          <p:cNvSpPr txBox="1"/>
          <p:nvPr/>
        </p:nvSpPr>
        <p:spPr>
          <a:xfrm>
            <a:off x="214313" y="534007"/>
            <a:ext cx="15673388" cy="62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1b</a:t>
            </a:r>
            <a:r>
              <a:rPr lang="pt-BR" sz="2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pt-BR" sz="2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Obs</a:t>
            </a:r>
            <a:r>
              <a:rPr lang="pt-BR" sz="2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: O gráfico é interativo e também encontra-se no </a:t>
            </a:r>
            <a:r>
              <a:rPr lang="pt-BR" sz="2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Jupyter</a:t>
            </a:r>
            <a:r>
              <a:rPr lang="pt-BR" sz="2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Notebook da Etapa 1.</a:t>
            </a:r>
            <a:endParaRPr sz="2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710C7B-39F1-4F43-9F20-C9D4D1236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23" y="2064203"/>
            <a:ext cx="14186354" cy="78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14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;g8baf1bef27_0_1">
            <a:extLst>
              <a:ext uri="{FF2B5EF4-FFF2-40B4-BE49-F238E27FC236}">
                <a16:creationId xmlns:a16="http://schemas.microsoft.com/office/drawing/2014/main" id="{9B6A1EE4-458C-4278-BBDA-BA3EAE21D549}"/>
              </a:ext>
            </a:extLst>
          </p:cNvPr>
          <p:cNvSpPr txBox="1"/>
          <p:nvPr/>
        </p:nvSpPr>
        <p:spPr>
          <a:xfrm>
            <a:off x="585788" y="748320"/>
            <a:ext cx="16187738" cy="62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1c</a:t>
            </a:r>
            <a:r>
              <a:rPr lang="pt-BR" sz="2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pt-BR" sz="2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Obs</a:t>
            </a:r>
            <a:r>
              <a:rPr lang="pt-BR" sz="2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: O gráfico é interativo e também encontra-se no </a:t>
            </a:r>
            <a:r>
              <a:rPr lang="pt-BR" sz="2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Jupyter</a:t>
            </a:r>
            <a:r>
              <a:rPr lang="pt-BR" sz="2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Notebook da Etapa 1.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A93ED8-0F80-457C-8972-186DB8EA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56" y="2155031"/>
            <a:ext cx="14637544" cy="813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31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8baf1bef27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8baf1bef27_0_8"/>
          <p:cNvSpPr txBox="1"/>
          <p:nvPr/>
        </p:nvSpPr>
        <p:spPr>
          <a:xfrm>
            <a:off x="571500" y="1651823"/>
            <a:ext cx="102261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en-US" sz="5600" b="1" i="0" u="none" strike="noStrike" cap="none">
                <a:solidFill>
                  <a:srgbClr val="FAFAFA"/>
                </a:solidFill>
                <a:latin typeface="Montserrat"/>
                <a:ea typeface="Montserrat"/>
                <a:cs typeface="Montserrat"/>
                <a:sym typeface="Montserrat"/>
              </a:rPr>
              <a:t>2 –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8baf1bef27_0_8"/>
          <p:cNvSpPr txBox="1"/>
          <p:nvPr/>
        </p:nvSpPr>
        <p:spPr>
          <a:xfrm>
            <a:off x="1028800" y="5473338"/>
            <a:ext cx="7531200" cy="117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lphaLcParenR"/>
            </a:pP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O qual a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diferença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entre um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aprendizado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máquina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supervisionado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e um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supervisionado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? </a:t>
            </a:r>
            <a:b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Dê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exemplos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algorítimos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cada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um.</a:t>
            </a:r>
            <a:endParaRPr sz="1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lphaLcParenR"/>
            </a:pP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Após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execução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dois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algorítimos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diferentes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de machine learning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foram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resultadas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seguintes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matrizes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confusão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b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Analisando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apenas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essas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matrizes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qual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modelo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você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considera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melhor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para ser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utilizado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?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Justifique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sua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resposta</a:t>
            </a:r>
            <a:r>
              <a:rPr lang="en-US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g8baf1bef27_0_8"/>
          <p:cNvSpPr txBox="1"/>
          <p:nvPr/>
        </p:nvSpPr>
        <p:spPr>
          <a:xfrm>
            <a:off x="1846882" y="7626183"/>
            <a:ext cx="22938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Matriz Modelo 1</a:t>
            </a:r>
            <a:endParaRPr/>
          </a:p>
        </p:txBody>
      </p:sp>
      <p:sp>
        <p:nvSpPr>
          <p:cNvPr id="146" name="Google Shape;146;g8baf1bef27_0_8"/>
          <p:cNvSpPr txBox="1"/>
          <p:nvPr/>
        </p:nvSpPr>
        <p:spPr>
          <a:xfrm>
            <a:off x="4140703" y="7626183"/>
            <a:ext cx="22938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Matriz Modelo 2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E9B893-7BFF-4829-AC99-E6D8CF6AE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072" y="7901140"/>
            <a:ext cx="1455441" cy="5668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1813DA6-B71C-414C-9A5A-B465F523B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893" y="7901140"/>
            <a:ext cx="1455440" cy="545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3;g8baf1bef27_0_1">
            <a:extLst>
              <a:ext uri="{FF2B5EF4-FFF2-40B4-BE49-F238E27FC236}">
                <a16:creationId xmlns:a16="http://schemas.microsoft.com/office/drawing/2014/main" id="{9B6A1EE4-458C-4278-BBDA-BA3EAE21D549}"/>
              </a:ext>
            </a:extLst>
          </p:cNvPr>
          <p:cNvSpPr txBox="1"/>
          <p:nvPr/>
        </p:nvSpPr>
        <p:spPr>
          <a:xfrm>
            <a:off x="152400" y="148114"/>
            <a:ext cx="16855440" cy="827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2a)</a:t>
            </a:r>
            <a:r>
              <a:rPr lang="pt-BR" sz="1800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SUPERVISIONADO</a:t>
            </a: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No aprendizado supervisionado utilizamos técnicas de 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para tentar prever uma variável resposta a partir de dados históricos. Dessa forma, o modelo aprende quais devem ser os outputs baseando-se no comportamento das variáveis. O principal objetivo desse método é gerar uma função que pode ser usada para novos exemplos. Em um cenário ideal, o 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algorítmo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determinará corretamente os rótulos de classe para casos ainda não vistos.</a:t>
            </a: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Alguns exemplos de 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algorítmo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são: Regressão Linear, Regressão Logística, K-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Nearest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Neighbour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(KNN), 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Decision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Tree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Random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Forest</a:t>
            </a: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NÃO SUPERVISIONADO</a:t>
            </a: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No aprendizado não supervisionado, os dados são não rotulados, ou seja, apenas dados de entrada serão fornecidos. Isso permite ao 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algorítmo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agir sobre as variáveis sem uma orientação definida. Nesse método, o principal objetivo é agrupar os dados de acordo com uma semelhanças entre eles.</a:t>
            </a: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Alguns exemplos de 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algorítmo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: Principal 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Component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(PCA), k-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Means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800" b="0" i="0" u="none" strike="noStrike" cap="none" dirty="0" err="1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RESUMINDO...</a:t>
            </a:r>
            <a:endParaRPr lang="pt-BR" sz="1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Enquanto o método supervisionado busca responder uma pergunta (se a bolinha é vermelha ou azul), o método não supervisionado busca apenas agrupar as bolinhas de acordo com suas similaridades.</a:t>
            </a:r>
          </a:p>
          <a:p>
            <a:pPr marL="889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 dirty="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624E9C44-BB0B-4EC9-9418-5C533B9620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709988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90C3E-68B6-45A4-B9D1-DE2B57A59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0" y="7748284"/>
            <a:ext cx="5486400" cy="21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837</Words>
  <Application>Microsoft Office PowerPoint</Application>
  <PresentationFormat>Custom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Montserrat ExtraBold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de Sousa Arrais</dc:creator>
  <cp:lastModifiedBy>Matheus Hanssen</cp:lastModifiedBy>
  <cp:revision>1</cp:revision>
  <dcterms:created xsi:type="dcterms:W3CDTF">2006-08-16T00:00:00Z</dcterms:created>
  <dcterms:modified xsi:type="dcterms:W3CDTF">2021-07-02T17:15:53Z</dcterms:modified>
</cp:coreProperties>
</file>