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0" r:id="rId3"/>
    <p:sldId id="257" r:id="rId4"/>
    <p:sldId id="267" r:id="rId5"/>
    <p:sldId id="259" r:id="rId6"/>
    <p:sldId id="273" r:id="rId7"/>
    <p:sldId id="272" r:id="rId8"/>
    <p:sldId id="261" r:id="rId9"/>
    <p:sldId id="286" r:id="rId10"/>
    <p:sldId id="269" r:id="rId11"/>
    <p:sldId id="262" r:id="rId12"/>
    <p:sldId id="274" r:id="rId13"/>
    <p:sldId id="275" r:id="rId14"/>
    <p:sldId id="258" r:id="rId15"/>
    <p:sldId id="260" r:id="rId16"/>
    <p:sldId id="268" r:id="rId17"/>
    <p:sldId id="276" r:id="rId18"/>
    <p:sldId id="277" r:id="rId19"/>
    <p:sldId id="263" r:id="rId20"/>
    <p:sldId id="265" r:id="rId21"/>
    <p:sldId id="278" r:id="rId22"/>
    <p:sldId id="279" r:id="rId23"/>
    <p:sldId id="264" r:id="rId24"/>
    <p:sldId id="280" r:id="rId25"/>
    <p:sldId id="281" r:id="rId26"/>
    <p:sldId id="282" r:id="rId27"/>
    <p:sldId id="266" r:id="rId28"/>
    <p:sldId id="283" r:id="rId29"/>
    <p:sldId id="284" r:id="rId30"/>
  </p:sldIdLst>
  <p:sldSz cx="12192000" cy="6858000"/>
  <p:notesSz cx="6858000" cy="9144000"/>
  <p:custShowLst>
    <p:custShow name="Chapter 1" id="0">
      <p:sldLst>
        <p:sld r:id="rId2"/>
        <p:sld r:id="rId3"/>
        <p:sld r:id="rId4"/>
        <p:sld r:id="rId5"/>
        <p:sld r:id="rId6"/>
        <p:sld r:id="rId7"/>
      </p:sldLst>
    </p:custShow>
    <p:custShow name="Chapter 2" id="1">
      <p:sldLst>
        <p:sld r:id="rId8"/>
        <p:sld r:id="rId9"/>
        <p:sld r:id="rId10"/>
        <p:sld r:id="rId11"/>
        <p:sld r:id="rId12"/>
        <p:sld r:id="rId13"/>
      </p:sldLst>
    </p:custShow>
    <p:custShow name="Chapter 3" id="2">
      <p:sldLst>
        <p:sld r:id="rId14"/>
        <p:sld r:id="rId15"/>
        <p:sld r:id="rId16"/>
        <p:sld r:id="rId17"/>
        <p:sld r:id="rId1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BFCB0-C2F7-46FC-8777-11E23AEEF26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EAE62-CA5F-4845-840C-265ADCEDDFA9}">
      <dgm:prSet phldrT="[Text]"/>
      <dgm:spPr/>
      <dgm:t>
        <a:bodyPr/>
        <a:lstStyle/>
        <a:p>
          <a:r>
            <a:rPr lang="en-US" dirty="0" smtClean="0"/>
            <a:t>Request for Pages</a:t>
          </a:r>
          <a:endParaRPr lang="en-US" dirty="0"/>
        </a:p>
      </dgm:t>
    </dgm:pt>
    <dgm:pt modelId="{2C60B430-E27E-4FD2-A9BA-299AC1713D61}" type="parTrans" cxnId="{F2AE26E4-07A6-457C-8D40-C21EB033450B}">
      <dgm:prSet/>
      <dgm:spPr/>
      <dgm:t>
        <a:bodyPr/>
        <a:lstStyle/>
        <a:p>
          <a:endParaRPr lang="en-US"/>
        </a:p>
      </dgm:t>
    </dgm:pt>
    <dgm:pt modelId="{02E098E6-AA99-4C4F-A88F-3CF86E06EABC}" type="sibTrans" cxnId="{F2AE26E4-07A6-457C-8D40-C21EB033450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FCFC99B-C134-477F-BF54-0AC2A768875B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 smtClean="0"/>
            <a:t>SERVER</a:t>
          </a:r>
          <a:endParaRPr lang="en-US" b="1" dirty="0"/>
        </a:p>
      </dgm:t>
    </dgm:pt>
    <dgm:pt modelId="{BFB1CD15-FFF5-49DC-9FD5-8CCCFF384203}" type="parTrans" cxnId="{10D61C2B-6380-4D0C-B397-DB7A85ADDBB2}">
      <dgm:prSet/>
      <dgm:spPr/>
      <dgm:t>
        <a:bodyPr/>
        <a:lstStyle/>
        <a:p>
          <a:endParaRPr lang="en-US"/>
        </a:p>
      </dgm:t>
    </dgm:pt>
    <dgm:pt modelId="{3582DF19-C8F0-454C-B2CF-93DB8342756C}" type="sibTrans" cxnId="{10D61C2B-6380-4D0C-B397-DB7A85ADDBB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A0F274D-55F7-485B-B440-4005582B83A7}">
      <dgm:prSet phldrT="[Text]"/>
      <dgm:spPr/>
      <dgm:t>
        <a:bodyPr/>
        <a:lstStyle/>
        <a:p>
          <a:r>
            <a:rPr lang="en-US" dirty="0" smtClean="0"/>
            <a:t>Response  for Pages</a:t>
          </a:r>
          <a:endParaRPr lang="en-US" dirty="0"/>
        </a:p>
      </dgm:t>
    </dgm:pt>
    <dgm:pt modelId="{852EC41C-BA47-4594-B6DD-17ADEE509D98}" type="parTrans" cxnId="{B47F6A77-06E5-475C-9C27-E178161A7B87}">
      <dgm:prSet/>
      <dgm:spPr/>
      <dgm:t>
        <a:bodyPr/>
        <a:lstStyle/>
        <a:p>
          <a:endParaRPr lang="en-US"/>
        </a:p>
      </dgm:t>
    </dgm:pt>
    <dgm:pt modelId="{088C3A5D-BDCC-4F57-94C6-7A5EAA12F8C8}" type="sibTrans" cxnId="{B47F6A77-06E5-475C-9C27-E178161A7B8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011A69-FCC5-4DB9-BAB0-E921FFEE446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/>
            <a:t>CLIENT</a:t>
          </a:r>
          <a:endParaRPr lang="en-US" b="1" dirty="0"/>
        </a:p>
      </dgm:t>
    </dgm:pt>
    <dgm:pt modelId="{B0E02559-64CE-44DE-9FCE-D57C8ED9AEB8}" type="parTrans" cxnId="{4EDCA4A7-1A18-4562-A3A9-4F579BDB0C24}">
      <dgm:prSet/>
      <dgm:spPr/>
      <dgm:t>
        <a:bodyPr/>
        <a:lstStyle/>
        <a:p>
          <a:endParaRPr lang="en-US"/>
        </a:p>
      </dgm:t>
    </dgm:pt>
    <dgm:pt modelId="{3143C102-3386-4259-8F36-3D53A109C5A1}" type="sibTrans" cxnId="{4EDCA4A7-1A18-4562-A3A9-4F579BDB0C24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C3E5746-466D-4048-B7CC-9A47AFFA1590}" type="pres">
      <dgm:prSet presAssocID="{04CBFCB0-C2F7-46FC-8777-11E23AEEF2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AD20A-762D-4FF8-8FE4-B4F1A3C24B7E}" type="pres">
      <dgm:prSet presAssocID="{319EAE62-CA5F-4845-840C-265ADCEDDF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4BD-7CEF-468F-A5F3-7F6DAAE4CC85}" type="pres">
      <dgm:prSet presAssocID="{319EAE62-CA5F-4845-840C-265ADCEDDFA9}" presName="spNode" presStyleCnt="0"/>
      <dgm:spPr/>
    </dgm:pt>
    <dgm:pt modelId="{EE4E3C28-A661-49A0-84AC-06FD2B2A3401}" type="pres">
      <dgm:prSet presAssocID="{02E098E6-AA99-4C4F-A88F-3CF86E06EAB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D8B6B36-B900-41FE-AAAA-CD63060E4A52}" type="pres">
      <dgm:prSet presAssocID="{EFCFC99B-C134-477F-BF54-0AC2A76887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45F2-A84D-40C5-9C04-3626946A16B9}" type="pres">
      <dgm:prSet presAssocID="{EFCFC99B-C134-477F-BF54-0AC2A768875B}" presName="spNode" presStyleCnt="0"/>
      <dgm:spPr/>
    </dgm:pt>
    <dgm:pt modelId="{7E367304-9D45-4B33-9B5E-C656C5848353}" type="pres">
      <dgm:prSet presAssocID="{3582DF19-C8F0-454C-B2CF-93DB8342756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F9C7560-D8D0-4924-97BB-BF0AB3DF08E4}" type="pres">
      <dgm:prSet presAssocID="{5A0F274D-55F7-485B-B440-4005582B83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D0BA-51B0-4E64-8976-D98B035C8CCB}" type="pres">
      <dgm:prSet presAssocID="{5A0F274D-55F7-485B-B440-4005582B83A7}" presName="spNode" presStyleCnt="0"/>
      <dgm:spPr/>
    </dgm:pt>
    <dgm:pt modelId="{ADCE102D-3F66-4302-A1CB-1F76D03A706F}" type="pres">
      <dgm:prSet presAssocID="{088C3A5D-BDCC-4F57-94C6-7A5EAA12F8C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9E09FF-157D-4F0B-9307-D63221A2DC65}" type="pres">
      <dgm:prSet presAssocID="{42011A69-FCC5-4DB9-BAB0-E921FFEE44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7AE2-8F39-4C01-959B-4D6CF50F7397}" type="pres">
      <dgm:prSet presAssocID="{42011A69-FCC5-4DB9-BAB0-E921FFEE446B}" presName="spNode" presStyleCnt="0"/>
      <dgm:spPr/>
    </dgm:pt>
    <dgm:pt modelId="{B8CBBC35-E53D-43FF-9F55-FBDD97178009}" type="pres">
      <dgm:prSet presAssocID="{3143C102-3386-4259-8F36-3D53A109C5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15322E95-849F-4817-BD41-1620ED836545}" type="presOf" srcId="{5A0F274D-55F7-485B-B440-4005582B83A7}" destId="{DF9C7560-D8D0-4924-97BB-BF0AB3DF08E4}" srcOrd="0" destOrd="0" presId="urn:microsoft.com/office/officeart/2005/8/layout/cycle5"/>
    <dgm:cxn modelId="{B47F6A77-06E5-475C-9C27-E178161A7B87}" srcId="{04CBFCB0-C2F7-46FC-8777-11E23AEEF263}" destId="{5A0F274D-55F7-485B-B440-4005582B83A7}" srcOrd="2" destOrd="0" parTransId="{852EC41C-BA47-4594-B6DD-17ADEE509D98}" sibTransId="{088C3A5D-BDCC-4F57-94C6-7A5EAA12F8C8}"/>
    <dgm:cxn modelId="{4EDCA4A7-1A18-4562-A3A9-4F579BDB0C24}" srcId="{04CBFCB0-C2F7-46FC-8777-11E23AEEF263}" destId="{42011A69-FCC5-4DB9-BAB0-E921FFEE446B}" srcOrd="3" destOrd="0" parTransId="{B0E02559-64CE-44DE-9FCE-D57C8ED9AEB8}" sibTransId="{3143C102-3386-4259-8F36-3D53A109C5A1}"/>
    <dgm:cxn modelId="{5989CC98-065C-4865-A6C4-FD96774626ED}" type="presOf" srcId="{04CBFCB0-C2F7-46FC-8777-11E23AEEF263}" destId="{EC3E5746-466D-4048-B7CC-9A47AFFA1590}" srcOrd="0" destOrd="0" presId="urn:microsoft.com/office/officeart/2005/8/layout/cycle5"/>
    <dgm:cxn modelId="{36ADBB59-3630-43AC-A89D-E2A704841149}" type="presOf" srcId="{088C3A5D-BDCC-4F57-94C6-7A5EAA12F8C8}" destId="{ADCE102D-3F66-4302-A1CB-1F76D03A706F}" srcOrd="0" destOrd="0" presId="urn:microsoft.com/office/officeart/2005/8/layout/cycle5"/>
    <dgm:cxn modelId="{0EA78AD7-358D-4E92-BA19-5038222FA207}" type="presOf" srcId="{42011A69-FCC5-4DB9-BAB0-E921FFEE446B}" destId="{F79E09FF-157D-4F0B-9307-D63221A2DC65}" srcOrd="0" destOrd="0" presId="urn:microsoft.com/office/officeart/2005/8/layout/cycle5"/>
    <dgm:cxn modelId="{AB37C919-A755-4524-AE58-3CCFB2B63F69}" type="presOf" srcId="{3143C102-3386-4259-8F36-3D53A109C5A1}" destId="{B8CBBC35-E53D-43FF-9F55-FBDD97178009}" srcOrd="0" destOrd="0" presId="urn:microsoft.com/office/officeart/2005/8/layout/cycle5"/>
    <dgm:cxn modelId="{497C4524-B1BA-443B-9FB6-2443D72C54C7}" type="presOf" srcId="{3582DF19-C8F0-454C-B2CF-93DB8342756C}" destId="{7E367304-9D45-4B33-9B5E-C656C5848353}" srcOrd="0" destOrd="0" presId="urn:microsoft.com/office/officeart/2005/8/layout/cycle5"/>
    <dgm:cxn modelId="{10D61C2B-6380-4D0C-B397-DB7A85ADDBB2}" srcId="{04CBFCB0-C2F7-46FC-8777-11E23AEEF263}" destId="{EFCFC99B-C134-477F-BF54-0AC2A768875B}" srcOrd="1" destOrd="0" parTransId="{BFB1CD15-FFF5-49DC-9FD5-8CCCFF384203}" sibTransId="{3582DF19-C8F0-454C-B2CF-93DB8342756C}"/>
    <dgm:cxn modelId="{F2AE26E4-07A6-457C-8D40-C21EB033450B}" srcId="{04CBFCB0-C2F7-46FC-8777-11E23AEEF263}" destId="{319EAE62-CA5F-4845-840C-265ADCEDDFA9}" srcOrd="0" destOrd="0" parTransId="{2C60B430-E27E-4FD2-A9BA-299AC1713D61}" sibTransId="{02E098E6-AA99-4C4F-A88F-3CF86E06EABC}"/>
    <dgm:cxn modelId="{62F38544-993E-478A-9C89-C30FF933AD75}" type="presOf" srcId="{EFCFC99B-C134-477F-BF54-0AC2A768875B}" destId="{1D8B6B36-B900-41FE-AAAA-CD63060E4A52}" srcOrd="0" destOrd="0" presId="urn:microsoft.com/office/officeart/2005/8/layout/cycle5"/>
    <dgm:cxn modelId="{0BBA2DCE-4DB5-4B23-BFE7-C9CF60998806}" type="presOf" srcId="{02E098E6-AA99-4C4F-A88F-3CF86E06EABC}" destId="{EE4E3C28-A661-49A0-84AC-06FD2B2A3401}" srcOrd="0" destOrd="0" presId="urn:microsoft.com/office/officeart/2005/8/layout/cycle5"/>
    <dgm:cxn modelId="{E0ABF505-D34E-48EF-AC2F-A68C8A98ED84}" type="presOf" srcId="{319EAE62-CA5F-4845-840C-265ADCEDDFA9}" destId="{E0EAD20A-762D-4FF8-8FE4-B4F1A3C24B7E}" srcOrd="0" destOrd="0" presId="urn:microsoft.com/office/officeart/2005/8/layout/cycle5"/>
    <dgm:cxn modelId="{891996A5-37CA-4837-BAAF-5B74013DC57A}" type="presParOf" srcId="{EC3E5746-466D-4048-B7CC-9A47AFFA1590}" destId="{E0EAD20A-762D-4FF8-8FE4-B4F1A3C24B7E}" srcOrd="0" destOrd="0" presId="urn:microsoft.com/office/officeart/2005/8/layout/cycle5"/>
    <dgm:cxn modelId="{D5264607-DAD8-4179-9058-CEC203ABD28D}" type="presParOf" srcId="{EC3E5746-466D-4048-B7CC-9A47AFFA1590}" destId="{782024BD-7CEF-468F-A5F3-7F6DAAE4CC85}" srcOrd="1" destOrd="0" presId="urn:microsoft.com/office/officeart/2005/8/layout/cycle5"/>
    <dgm:cxn modelId="{A9A62BEA-1219-4022-BD61-74B9A0FB7E02}" type="presParOf" srcId="{EC3E5746-466D-4048-B7CC-9A47AFFA1590}" destId="{EE4E3C28-A661-49A0-84AC-06FD2B2A3401}" srcOrd="2" destOrd="0" presId="urn:microsoft.com/office/officeart/2005/8/layout/cycle5"/>
    <dgm:cxn modelId="{63F24B1E-D0EC-4C5E-BE26-F9A2A92A8355}" type="presParOf" srcId="{EC3E5746-466D-4048-B7CC-9A47AFFA1590}" destId="{1D8B6B36-B900-41FE-AAAA-CD63060E4A52}" srcOrd="3" destOrd="0" presId="urn:microsoft.com/office/officeart/2005/8/layout/cycle5"/>
    <dgm:cxn modelId="{003FFBC7-C58D-4E5C-91AE-7F72051013FB}" type="presParOf" srcId="{EC3E5746-466D-4048-B7CC-9A47AFFA1590}" destId="{68DA45F2-A84D-40C5-9C04-3626946A16B9}" srcOrd="4" destOrd="0" presId="urn:microsoft.com/office/officeart/2005/8/layout/cycle5"/>
    <dgm:cxn modelId="{9EF4C873-DE9E-4A89-B008-649A51D8A1E7}" type="presParOf" srcId="{EC3E5746-466D-4048-B7CC-9A47AFFA1590}" destId="{7E367304-9D45-4B33-9B5E-C656C5848353}" srcOrd="5" destOrd="0" presId="urn:microsoft.com/office/officeart/2005/8/layout/cycle5"/>
    <dgm:cxn modelId="{BD8B8340-D17C-4212-A7FF-5AEDB23F71F8}" type="presParOf" srcId="{EC3E5746-466D-4048-B7CC-9A47AFFA1590}" destId="{DF9C7560-D8D0-4924-97BB-BF0AB3DF08E4}" srcOrd="6" destOrd="0" presId="urn:microsoft.com/office/officeart/2005/8/layout/cycle5"/>
    <dgm:cxn modelId="{76AFD5F7-5F75-4D2A-9FA6-0E5F80B8C0D2}" type="presParOf" srcId="{EC3E5746-466D-4048-B7CC-9A47AFFA1590}" destId="{A879D0BA-51B0-4E64-8976-D98B035C8CCB}" srcOrd="7" destOrd="0" presId="urn:microsoft.com/office/officeart/2005/8/layout/cycle5"/>
    <dgm:cxn modelId="{41D50DBE-6993-4CBA-9F13-33BF799A8673}" type="presParOf" srcId="{EC3E5746-466D-4048-B7CC-9A47AFFA1590}" destId="{ADCE102D-3F66-4302-A1CB-1F76D03A706F}" srcOrd="8" destOrd="0" presId="urn:microsoft.com/office/officeart/2005/8/layout/cycle5"/>
    <dgm:cxn modelId="{798BE6D8-82BC-46CC-A57F-214D52C7742C}" type="presParOf" srcId="{EC3E5746-466D-4048-B7CC-9A47AFFA1590}" destId="{F79E09FF-157D-4F0B-9307-D63221A2DC65}" srcOrd="9" destOrd="0" presId="urn:microsoft.com/office/officeart/2005/8/layout/cycle5"/>
    <dgm:cxn modelId="{C69AF693-D96C-4632-A5CD-32510A32E3E7}" type="presParOf" srcId="{EC3E5746-466D-4048-B7CC-9A47AFFA1590}" destId="{8B247AE2-8F39-4C01-959B-4D6CF50F7397}" srcOrd="10" destOrd="0" presId="urn:microsoft.com/office/officeart/2005/8/layout/cycle5"/>
    <dgm:cxn modelId="{BFB29A73-BFD8-48E2-B95B-99F7E7470086}" type="presParOf" srcId="{EC3E5746-466D-4048-B7CC-9A47AFFA1590}" destId="{B8CBBC35-E53D-43FF-9F55-FBDD9717800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BFCB0-C2F7-46FC-8777-11E23AEEF26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EAE62-CA5F-4845-840C-265ADCEDDFA9}">
      <dgm:prSet phldrT="[Text]"/>
      <dgm:spPr/>
      <dgm:t>
        <a:bodyPr/>
        <a:lstStyle/>
        <a:p>
          <a:r>
            <a:rPr lang="en-US" dirty="0" smtClean="0"/>
            <a:t>Request for Data</a:t>
          </a:r>
          <a:endParaRPr lang="en-US" dirty="0"/>
        </a:p>
      </dgm:t>
    </dgm:pt>
    <dgm:pt modelId="{2C60B430-E27E-4FD2-A9BA-299AC1713D61}" type="parTrans" cxnId="{F2AE26E4-07A6-457C-8D40-C21EB033450B}">
      <dgm:prSet/>
      <dgm:spPr/>
      <dgm:t>
        <a:bodyPr/>
        <a:lstStyle/>
        <a:p>
          <a:endParaRPr lang="en-US"/>
        </a:p>
      </dgm:t>
    </dgm:pt>
    <dgm:pt modelId="{02E098E6-AA99-4C4F-A88F-3CF86E06EABC}" type="sibTrans" cxnId="{F2AE26E4-07A6-457C-8D40-C21EB033450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A0F274D-55F7-485B-B440-4005582B83A7}">
      <dgm:prSet phldrT="[Text]"/>
      <dgm:spPr/>
      <dgm:t>
        <a:bodyPr/>
        <a:lstStyle/>
        <a:p>
          <a:r>
            <a:rPr lang="en-US" dirty="0" smtClean="0"/>
            <a:t>Response  for Data</a:t>
          </a:r>
          <a:endParaRPr lang="en-US" dirty="0"/>
        </a:p>
      </dgm:t>
    </dgm:pt>
    <dgm:pt modelId="{852EC41C-BA47-4594-B6DD-17ADEE509D98}" type="parTrans" cxnId="{B47F6A77-06E5-475C-9C27-E178161A7B87}">
      <dgm:prSet/>
      <dgm:spPr/>
      <dgm:t>
        <a:bodyPr/>
        <a:lstStyle/>
        <a:p>
          <a:endParaRPr lang="en-US"/>
        </a:p>
      </dgm:t>
    </dgm:pt>
    <dgm:pt modelId="{088C3A5D-BDCC-4F57-94C6-7A5EAA12F8C8}" type="sibTrans" cxnId="{B47F6A77-06E5-475C-9C27-E178161A7B8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011A69-FCC5-4DB9-BAB0-E921FFEE446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/>
            <a:t>CLIENT</a:t>
          </a:r>
          <a:endParaRPr lang="en-US" b="1" dirty="0"/>
        </a:p>
      </dgm:t>
    </dgm:pt>
    <dgm:pt modelId="{B0E02559-64CE-44DE-9FCE-D57C8ED9AEB8}" type="parTrans" cxnId="{4EDCA4A7-1A18-4562-A3A9-4F579BDB0C24}">
      <dgm:prSet/>
      <dgm:spPr/>
      <dgm:t>
        <a:bodyPr/>
        <a:lstStyle/>
        <a:p>
          <a:endParaRPr lang="en-US"/>
        </a:p>
      </dgm:t>
    </dgm:pt>
    <dgm:pt modelId="{3143C102-3386-4259-8F36-3D53A109C5A1}" type="sibTrans" cxnId="{4EDCA4A7-1A18-4562-A3A9-4F579BDB0C24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FCFC99B-C134-477F-BF54-0AC2A768875B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 smtClean="0"/>
            <a:t>SERVER</a:t>
          </a:r>
          <a:endParaRPr lang="en-US" b="1" dirty="0"/>
        </a:p>
      </dgm:t>
    </dgm:pt>
    <dgm:pt modelId="{3582DF19-C8F0-454C-B2CF-93DB8342756C}" type="sibTrans" cxnId="{10D61C2B-6380-4D0C-B397-DB7A85ADDBB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BFB1CD15-FFF5-49DC-9FD5-8CCCFF384203}" type="parTrans" cxnId="{10D61C2B-6380-4D0C-B397-DB7A85ADDBB2}">
      <dgm:prSet/>
      <dgm:spPr/>
      <dgm:t>
        <a:bodyPr/>
        <a:lstStyle/>
        <a:p>
          <a:endParaRPr lang="en-US"/>
        </a:p>
      </dgm:t>
    </dgm:pt>
    <dgm:pt modelId="{EC3E5746-466D-4048-B7CC-9A47AFFA1590}" type="pres">
      <dgm:prSet presAssocID="{04CBFCB0-C2F7-46FC-8777-11E23AEEF2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AD20A-762D-4FF8-8FE4-B4F1A3C24B7E}" type="pres">
      <dgm:prSet presAssocID="{319EAE62-CA5F-4845-840C-265ADCEDDF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4BD-7CEF-468F-A5F3-7F6DAAE4CC85}" type="pres">
      <dgm:prSet presAssocID="{319EAE62-CA5F-4845-840C-265ADCEDDFA9}" presName="spNode" presStyleCnt="0"/>
      <dgm:spPr/>
    </dgm:pt>
    <dgm:pt modelId="{EE4E3C28-A661-49A0-84AC-06FD2B2A3401}" type="pres">
      <dgm:prSet presAssocID="{02E098E6-AA99-4C4F-A88F-3CF86E06EAB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D8B6B36-B900-41FE-AAAA-CD63060E4A52}" type="pres">
      <dgm:prSet presAssocID="{EFCFC99B-C134-477F-BF54-0AC2A76887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45F2-A84D-40C5-9C04-3626946A16B9}" type="pres">
      <dgm:prSet presAssocID="{EFCFC99B-C134-477F-BF54-0AC2A768875B}" presName="spNode" presStyleCnt="0"/>
      <dgm:spPr/>
    </dgm:pt>
    <dgm:pt modelId="{7E367304-9D45-4B33-9B5E-C656C5848353}" type="pres">
      <dgm:prSet presAssocID="{3582DF19-C8F0-454C-B2CF-93DB8342756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F9C7560-D8D0-4924-97BB-BF0AB3DF08E4}" type="pres">
      <dgm:prSet presAssocID="{5A0F274D-55F7-485B-B440-4005582B83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D0BA-51B0-4E64-8976-D98B035C8CCB}" type="pres">
      <dgm:prSet presAssocID="{5A0F274D-55F7-485B-B440-4005582B83A7}" presName="spNode" presStyleCnt="0"/>
      <dgm:spPr/>
    </dgm:pt>
    <dgm:pt modelId="{ADCE102D-3F66-4302-A1CB-1F76D03A706F}" type="pres">
      <dgm:prSet presAssocID="{088C3A5D-BDCC-4F57-94C6-7A5EAA12F8C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9E09FF-157D-4F0B-9307-D63221A2DC65}" type="pres">
      <dgm:prSet presAssocID="{42011A69-FCC5-4DB9-BAB0-E921FFEE44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7AE2-8F39-4C01-959B-4D6CF50F7397}" type="pres">
      <dgm:prSet presAssocID="{42011A69-FCC5-4DB9-BAB0-E921FFEE446B}" presName="spNode" presStyleCnt="0"/>
      <dgm:spPr/>
    </dgm:pt>
    <dgm:pt modelId="{B8CBBC35-E53D-43FF-9F55-FBDD97178009}" type="pres">
      <dgm:prSet presAssocID="{3143C102-3386-4259-8F36-3D53A109C5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47F6A77-06E5-475C-9C27-E178161A7B87}" srcId="{04CBFCB0-C2F7-46FC-8777-11E23AEEF263}" destId="{5A0F274D-55F7-485B-B440-4005582B83A7}" srcOrd="2" destOrd="0" parTransId="{852EC41C-BA47-4594-B6DD-17ADEE509D98}" sibTransId="{088C3A5D-BDCC-4F57-94C6-7A5EAA12F8C8}"/>
    <dgm:cxn modelId="{4EDCA4A7-1A18-4562-A3A9-4F579BDB0C24}" srcId="{04CBFCB0-C2F7-46FC-8777-11E23AEEF263}" destId="{42011A69-FCC5-4DB9-BAB0-E921FFEE446B}" srcOrd="3" destOrd="0" parTransId="{B0E02559-64CE-44DE-9FCE-D57C8ED9AEB8}" sibTransId="{3143C102-3386-4259-8F36-3D53A109C5A1}"/>
    <dgm:cxn modelId="{F2967171-A011-497A-958C-381407A6E4C0}" type="presOf" srcId="{319EAE62-CA5F-4845-840C-265ADCEDDFA9}" destId="{E0EAD20A-762D-4FF8-8FE4-B4F1A3C24B7E}" srcOrd="0" destOrd="0" presId="urn:microsoft.com/office/officeart/2005/8/layout/cycle5"/>
    <dgm:cxn modelId="{BFB9F6B0-33C2-4BE8-9DBC-16717BFC5050}" type="presOf" srcId="{5A0F274D-55F7-485B-B440-4005582B83A7}" destId="{DF9C7560-D8D0-4924-97BB-BF0AB3DF08E4}" srcOrd="0" destOrd="0" presId="urn:microsoft.com/office/officeart/2005/8/layout/cycle5"/>
    <dgm:cxn modelId="{FBF7D3AA-A964-4205-8BFE-5F4C9360B2A0}" type="presOf" srcId="{EFCFC99B-C134-477F-BF54-0AC2A768875B}" destId="{1D8B6B36-B900-41FE-AAAA-CD63060E4A52}" srcOrd="0" destOrd="0" presId="urn:microsoft.com/office/officeart/2005/8/layout/cycle5"/>
    <dgm:cxn modelId="{0D7D4569-76EE-45C4-9059-86EE06D5BCF2}" type="presOf" srcId="{3582DF19-C8F0-454C-B2CF-93DB8342756C}" destId="{7E367304-9D45-4B33-9B5E-C656C5848353}" srcOrd="0" destOrd="0" presId="urn:microsoft.com/office/officeart/2005/8/layout/cycle5"/>
    <dgm:cxn modelId="{C00BBDAC-513C-4179-ADD4-4F45361E911C}" type="presOf" srcId="{04CBFCB0-C2F7-46FC-8777-11E23AEEF263}" destId="{EC3E5746-466D-4048-B7CC-9A47AFFA1590}" srcOrd="0" destOrd="0" presId="urn:microsoft.com/office/officeart/2005/8/layout/cycle5"/>
    <dgm:cxn modelId="{6CB04516-1668-492D-B1BE-4A172736C03B}" type="presOf" srcId="{3143C102-3386-4259-8F36-3D53A109C5A1}" destId="{B8CBBC35-E53D-43FF-9F55-FBDD97178009}" srcOrd="0" destOrd="0" presId="urn:microsoft.com/office/officeart/2005/8/layout/cycle5"/>
    <dgm:cxn modelId="{10D61C2B-6380-4D0C-B397-DB7A85ADDBB2}" srcId="{04CBFCB0-C2F7-46FC-8777-11E23AEEF263}" destId="{EFCFC99B-C134-477F-BF54-0AC2A768875B}" srcOrd="1" destOrd="0" parTransId="{BFB1CD15-FFF5-49DC-9FD5-8CCCFF384203}" sibTransId="{3582DF19-C8F0-454C-B2CF-93DB8342756C}"/>
    <dgm:cxn modelId="{8C5FC659-7BFB-406B-97FE-2E72E5E99CEE}" type="presOf" srcId="{42011A69-FCC5-4DB9-BAB0-E921FFEE446B}" destId="{F79E09FF-157D-4F0B-9307-D63221A2DC65}" srcOrd="0" destOrd="0" presId="urn:microsoft.com/office/officeart/2005/8/layout/cycle5"/>
    <dgm:cxn modelId="{F2AE26E4-07A6-457C-8D40-C21EB033450B}" srcId="{04CBFCB0-C2F7-46FC-8777-11E23AEEF263}" destId="{319EAE62-CA5F-4845-840C-265ADCEDDFA9}" srcOrd="0" destOrd="0" parTransId="{2C60B430-E27E-4FD2-A9BA-299AC1713D61}" sibTransId="{02E098E6-AA99-4C4F-A88F-3CF86E06EABC}"/>
    <dgm:cxn modelId="{653D8D92-3487-4958-ACB2-CAC7CA4A0FB1}" type="presOf" srcId="{088C3A5D-BDCC-4F57-94C6-7A5EAA12F8C8}" destId="{ADCE102D-3F66-4302-A1CB-1F76D03A706F}" srcOrd="0" destOrd="0" presId="urn:microsoft.com/office/officeart/2005/8/layout/cycle5"/>
    <dgm:cxn modelId="{D3C745A9-7AC6-4960-AD0A-87F8B49094DC}" type="presOf" srcId="{02E098E6-AA99-4C4F-A88F-3CF86E06EABC}" destId="{EE4E3C28-A661-49A0-84AC-06FD2B2A3401}" srcOrd="0" destOrd="0" presId="urn:microsoft.com/office/officeart/2005/8/layout/cycle5"/>
    <dgm:cxn modelId="{B6A0C3FF-4F29-4FFA-ADDB-8B40BD0E7232}" type="presParOf" srcId="{EC3E5746-466D-4048-B7CC-9A47AFFA1590}" destId="{E0EAD20A-762D-4FF8-8FE4-B4F1A3C24B7E}" srcOrd="0" destOrd="0" presId="urn:microsoft.com/office/officeart/2005/8/layout/cycle5"/>
    <dgm:cxn modelId="{6A776109-C316-4EFC-8289-313C0E22EB23}" type="presParOf" srcId="{EC3E5746-466D-4048-B7CC-9A47AFFA1590}" destId="{782024BD-7CEF-468F-A5F3-7F6DAAE4CC85}" srcOrd="1" destOrd="0" presId="urn:microsoft.com/office/officeart/2005/8/layout/cycle5"/>
    <dgm:cxn modelId="{74577548-0BB0-46A4-83A4-218488DA72E1}" type="presParOf" srcId="{EC3E5746-466D-4048-B7CC-9A47AFFA1590}" destId="{EE4E3C28-A661-49A0-84AC-06FD2B2A3401}" srcOrd="2" destOrd="0" presId="urn:microsoft.com/office/officeart/2005/8/layout/cycle5"/>
    <dgm:cxn modelId="{DFB82F60-7704-4808-B002-81E7FD363465}" type="presParOf" srcId="{EC3E5746-466D-4048-B7CC-9A47AFFA1590}" destId="{1D8B6B36-B900-41FE-AAAA-CD63060E4A52}" srcOrd="3" destOrd="0" presId="urn:microsoft.com/office/officeart/2005/8/layout/cycle5"/>
    <dgm:cxn modelId="{B3264D6C-FE64-4F92-9A38-C492289AAA72}" type="presParOf" srcId="{EC3E5746-466D-4048-B7CC-9A47AFFA1590}" destId="{68DA45F2-A84D-40C5-9C04-3626946A16B9}" srcOrd="4" destOrd="0" presId="urn:microsoft.com/office/officeart/2005/8/layout/cycle5"/>
    <dgm:cxn modelId="{5DEF05B3-B139-4B87-90DB-FE3206D30ACA}" type="presParOf" srcId="{EC3E5746-466D-4048-B7CC-9A47AFFA1590}" destId="{7E367304-9D45-4B33-9B5E-C656C5848353}" srcOrd="5" destOrd="0" presId="urn:microsoft.com/office/officeart/2005/8/layout/cycle5"/>
    <dgm:cxn modelId="{0EAE45C0-0CEB-44FE-80D9-EB655792B160}" type="presParOf" srcId="{EC3E5746-466D-4048-B7CC-9A47AFFA1590}" destId="{DF9C7560-D8D0-4924-97BB-BF0AB3DF08E4}" srcOrd="6" destOrd="0" presId="urn:microsoft.com/office/officeart/2005/8/layout/cycle5"/>
    <dgm:cxn modelId="{ADD1701B-17C0-4CC3-A315-737CFB62A38B}" type="presParOf" srcId="{EC3E5746-466D-4048-B7CC-9A47AFFA1590}" destId="{A879D0BA-51B0-4E64-8976-D98B035C8CCB}" srcOrd="7" destOrd="0" presId="urn:microsoft.com/office/officeart/2005/8/layout/cycle5"/>
    <dgm:cxn modelId="{DEB23A93-FCD5-4116-BD39-3524F49D8034}" type="presParOf" srcId="{EC3E5746-466D-4048-B7CC-9A47AFFA1590}" destId="{ADCE102D-3F66-4302-A1CB-1F76D03A706F}" srcOrd="8" destOrd="0" presId="urn:microsoft.com/office/officeart/2005/8/layout/cycle5"/>
    <dgm:cxn modelId="{AD960595-A4B3-44EE-962B-E46F7509E4AE}" type="presParOf" srcId="{EC3E5746-466D-4048-B7CC-9A47AFFA1590}" destId="{F79E09FF-157D-4F0B-9307-D63221A2DC65}" srcOrd="9" destOrd="0" presId="urn:microsoft.com/office/officeart/2005/8/layout/cycle5"/>
    <dgm:cxn modelId="{212EB611-32A5-44C3-B074-5F31D71B888D}" type="presParOf" srcId="{EC3E5746-466D-4048-B7CC-9A47AFFA1590}" destId="{8B247AE2-8F39-4C01-959B-4D6CF50F7397}" srcOrd="10" destOrd="0" presId="urn:microsoft.com/office/officeart/2005/8/layout/cycle5"/>
    <dgm:cxn modelId="{55B50152-2E97-4693-97BD-465D7215BE3D}" type="presParOf" srcId="{EC3E5746-466D-4048-B7CC-9A47AFFA1590}" destId="{B8CBBC35-E53D-43FF-9F55-FBDD9717800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2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7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130C74-A61F-4C63-945F-8E4780C6B3E9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1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.angular.io/api/forms/NgModel" TargetMode="External"/><Relationship Id="rId2" Type="http://schemas.openxmlformats.org/officeDocument/2006/relationships/hyperlink" Target="https://update.angular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rabic Typesetting" pitchFamily="66" charset="-78"/>
                <a:cs typeface="Arabic Typesetting" pitchFamily="66" charset="-78"/>
              </a:rPr>
              <a:t>Angular</a:t>
            </a:r>
            <a:r>
              <a:rPr lang="en-US" sz="4800" dirty="0" smtClean="0">
                <a:latin typeface="Arabic Typesetting" pitchFamily="66" charset="-78"/>
                <a:cs typeface="Arabic Typesetting" pitchFamily="66" charset="-78"/>
              </a:rPr>
              <a:t> Beginner Tutorial in Tamil</a:t>
            </a:r>
            <a:endParaRPr lang="en-US" sz="48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By</a:t>
            </a:r>
          </a:p>
          <a:p>
            <a:pPr algn="ctr"/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Nalam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virumbi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632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456421"/>
            <a:ext cx="10058400" cy="10980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Angular 9 Advantages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11234"/>
            <a:ext cx="10058400" cy="41578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200" dirty="0" smtClean="0"/>
              <a:t>Smaller bundle sizes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Faster testing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Better debugging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Improved CSS class and style binding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Improved type checking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Improved build errors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Improved build times, enabling AOT on by default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Improved Internationalization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New options for '</a:t>
            </a:r>
            <a:r>
              <a:rPr lang="en-GB" sz="2200" dirty="0" err="1" smtClean="0"/>
              <a:t>providedIn</a:t>
            </a:r>
            <a:r>
              <a:rPr lang="en-GB" sz="2200" dirty="0" smtClean="0"/>
              <a:t>‘</a:t>
            </a:r>
          </a:p>
          <a:p>
            <a:pPr>
              <a:buFont typeface="Wingdings" pitchFamily="2" charset="2"/>
              <a:buChar char="Ø"/>
            </a:pPr>
            <a:r>
              <a:rPr lang="en-GB" sz="2200" dirty="0" smtClean="0"/>
              <a:t>IDE &amp; language service improvements</a:t>
            </a:r>
            <a:br>
              <a:rPr lang="en-GB" sz="2200" dirty="0" smtClean="0"/>
            </a:b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Updating </a:t>
            </a:r>
            <a:r>
              <a:rPr lang="en-US" sz="3600" dirty="0">
                <a:latin typeface="+mn-lt"/>
              </a:rPr>
              <a:t>to Angular Version </a:t>
            </a:r>
            <a:r>
              <a:rPr lang="en-US" sz="3600" dirty="0" smtClean="0">
                <a:latin typeface="+mn-lt"/>
              </a:rPr>
              <a:t>9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Updating CLI Apps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For step-by-step instructions on how to update to the latest Angular release, use the interactive update guide at </a:t>
            </a:r>
            <a:r>
              <a:rPr lang="en-US" sz="2400" dirty="0" smtClean="0">
                <a:hlinkClick r:id="rId2"/>
              </a:rPr>
              <a:t>update.angular.io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If your application uses the CLI, you can update to version 9 automatically with the help of the </a:t>
            </a:r>
            <a:r>
              <a:rPr lang="en-US" sz="2400" dirty="0">
                <a:hlinkClick r:id="rId3"/>
              </a:rPr>
              <a:t>ng update</a:t>
            </a:r>
            <a:r>
              <a:rPr lang="en-US" sz="2400" dirty="0"/>
              <a:t> script: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- </a:t>
            </a:r>
            <a:r>
              <a:rPr lang="en-US" sz="2400" dirty="0"/>
              <a:t>ng update @angular/core@8 @angular/cli@8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/>
              <a:t>git</a:t>
            </a:r>
            <a:r>
              <a:rPr lang="en-US" sz="2400" dirty="0"/>
              <a:t> add 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/>
              <a:t>git</a:t>
            </a:r>
            <a:r>
              <a:rPr lang="en-US" sz="2400" dirty="0"/>
              <a:t> commit --all -m "build: update Angular packages to latest 8.x version"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ng update @angular/cli @angular/core --next`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Upcoming Video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Chapter 3 – Angular CLI &amp; Project Skeleton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Video Contains:-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Prerequisites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CLI Commands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Project Skeleton Overview</a:t>
            </a:r>
            <a:endParaRPr lang="en-US" sz="2400" dirty="0"/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7646"/>
            <a:ext cx="1149531" cy="1181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Chapter 3 – Angular CLI &amp; Project Skeleton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Video Contains:-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Prerequisites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CLI Commands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Project Skeleton Overview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Prerequisites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	- HTML,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CSS,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Javascript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Typescript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Node </a:t>
            </a:r>
            <a:r>
              <a:rPr lang="en-US" dirty="0" err="1" smtClean="0"/>
              <a:t>js</a:t>
            </a:r>
            <a:r>
              <a:rPr lang="en-US" dirty="0" smtClean="0"/>
              <a:t> ( based on Angular version 9 – node version 10 and above)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- </a:t>
            </a:r>
            <a:r>
              <a:rPr lang="en-US" dirty="0" err="1"/>
              <a:t>npm</a:t>
            </a:r>
            <a:r>
              <a:rPr lang="en-US" dirty="0"/>
              <a:t> install –g @angular/cli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Visual studio Code</a:t>
            </a:r>
          </a:p>
          <a:p>
            <a:pPr marL="0" indent="0">
              <a:buNone/>
            </a:pPr>
            <a:r>
              <a:rPr lang="en-US" dirty="0" smtClean="0"/>
              <a:t>Version check: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node –v, </a:t>
            </a:r>
            <a:r>
              <a:rPr lang="en-US" dirty="0" err="1" smtClean="0"/>
              <a:t>npm</a:t>
            </a:r>
            <a:r>
              <a:rPr lang="en-US" dirty="0" smtClean="0"/>
              <a:t> –v</a:t>
            </a:r>
            <a:r>
              <a:rPr lang="en-US" dirty="0"/>
              <a:t>, ng version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CLI Commands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angular.io/cli</a:t>
            </a:r>
            <a:endParaRPr lang="en-US" dirty="0" smtClean="0"/>
          </a:p>
          <a:p>
            <a:r>
              <a:rPr lang="en-US" dirty="0"/>
              <a:t>ng help </a:t>
            </a:r>
            <a:endParaRPr lang="en-US" dirty="0" smtClean="0"/>
          </a:p>
          <a:p>
            <a:r>
              <a:rPr lang="en-US" dirty="0"/>
              <a:t>ng generate --help </a:t>
            </a:r>
            <a:endParaRPr lang="en-US" dirty="0" smtClean="0"/>
          </a:p>
          <a:p>
            <a:r>
              <a:rPr lang="en-US" dirty="0"/>
              <a:t>ng new </a:t>
            </a:r>
            <a:r>
              <a:rPr lang="en-US" dirty="0" smtClean="0"/>
              <a:t>my-first-project</a:t>
            </a:r>
          </a:p>
          <a:p>
            <a:r>
              <a:rPr lang="en-US" dirty="0"/>
              <a:t>ng </a:t>
            </a:r>
            <a:r>
              <a:rPr lang="en-US" dirty="0" smtClean="0"/>
              <a:t>serve</a:t>
            </a:r>
          </a:p>
          <a:p>
            <a:r>
              <a:rPr lang="en-US" dirty="0"/>
              <a:t>ng build my-app -c </a:t>
            </a:r>
            <a:r>
              <a:rPr lang="en-US" dirty="0" smtClean="0"/>
              <a:t>production</a:t>
            </a:r>
          </a:p>
          <a:p>
            <a:r>
              <a:rPr lang="en-US" dirty="0"/>
              <a:t>ng </a:t>
            </a:r>
            <a:r>
              <a:rPr lang="en-US" dirty="0" smtClean="0"/>
              <a:t>g m </a:t>
            </a:r>
            <a:r>
              <a:rPr lang="en-US" dirty="0" err="1" smtClean="0"/>
              <a:t>moduleName</a:t>
            </a:r>
            <a:r>
              <a:rPr lang="en-US" dirty="0" smtClean="0"/>
              <a:t> –flat –module=app</a:t>
            </a:r>
          </a:p>
          <a:p>
            <a:r>
              <a:rPr lang="en-US" dirty="0"/>
              <a:t>ng g m </a:t>
            </a:r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smtClean="0"/>
              <a:t>–routing</a:t>
            </a:r>
          </a:p>
          <a:p>
            <a:r>
              <a:rPr lang="en-US" dirty="0"/>
              <a:t> ng g </a:t>
            </a:r>
            <a:r>
              <a:rPr lang="en-US" dirty="0" smtClean="0"/>
              <a:t>c </a:t>
            </a:r>
            <a:r>
              <a:rPr lang="en-US" dirty="0" err="1" smtClean="0"/>
              <a:t>componentName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skipTests</a:t>
            </a:r>
            <a:r>
              <a:rPr lang="en-US" dirty="0"/>
              <a:t>=true --</a:t>
            </a:r>
            <a:r>
              <a:rPr lang="en-US" dirty="0" err="1"/>
              <a:t>inlineStyle</a:t>
            </a:r>
            <a:r>
              <a:rPr lang="en-US" dirty="0"/>
              <a:t>=true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Project Skeleton Overview</a:t>
            </a:r>
            <a:endParaRPr lang="en-US" sz="3600" dirty="0">
              <a:latin typeface="+mn-lt"/>
            </a:endParaRPr>
          </a:p>
        </p:txBody>
      </p:sp>
      <p:pic>
        <p:nvPicPr>
          <p:cNvPr id="4" name="Content Placeholder 3" descr="Angular-skelet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1215" y="1820137"/>
            <a:ext cx="2141071" cy="40227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Upcoming Video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+mn-lt"/>
              </a:rPr>
              <a:t>Chapter 4 – Angular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Video Contains:-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Building block of Angular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Templates and views</a:t>
            </a:r>
          </a:p>
          <a:p>
            <a:pPr lvl="1">
              <a:buNone/>
            </a:pPr>
            <a:endParaRPr lang="en-US" sz="2400" dirty="0"/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7646"/>
            <a:ext cx="1149531" cy="1181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Chapter 4 – Angular Building blocks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845734"/>
            <a:ext cx="10058400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Video Contains:-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Building block of Angular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Templates and views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Building block of Angular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Modules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Components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Templates, 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Metadata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directives</a:t>
            </a:r>
            <a:r>
              <a:rPr lang="en-US" sz="2400" dirty="0"/>
              <a:t>, </a:t>
            </a:r>
            <a:r>
              <a:rPr lang="en-US" sz="2400" dirty="0" smtClean="0"/>
              <a:t>&amp; </a:t>
            </a:r>
            <a:r>
              <a:rPr lang="en-US" sz="2400" dirty="0"/>
              <a:t>data </a:t>
            </a:r>
            <a:r>
              <a:rPr lang="en-US" sz="2400" dirty="0" smtClean="0"/>
              <a:t>binding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Services </a:t>
            </a:r>
            <a:r>
              <a:rPr lang="en-US" sz="2400" dirty="0" smtClean="0"/>
              <a:t>&amp; dependency injection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7" y="2093160"/>
            <a:ext cx="5590903" cy="335020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Chapter-1  Angular Framework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1911049"/>
            <a:ext cx="10058400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What is Angular &amp; Why?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Difference between traditional website and SPA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Angular Js </a:t>
            </a:r>
            <a:r>
              <a:rPr lang="en-US" sz="2400" dirty="0" err="1" smtClean="0"/>
              <a:t>vs</a:t>
            </a:r>
            <a:r>
              <a:rPr lang="en-US" sz="2400" dirty="0" smtClean="0"/>
              <a:t> Angular (9)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6320" cy="7772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Templates and Views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 err="1"/>
              <a:t>t</a:t>
            </a:r>
            <a:r>
              <a:rPr lang="en-US" sz="2400" dirty="0" err="1" smtClean="0"/>
              <a:t>emplateUrl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emplate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tyles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styleUrls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55" y="2025541"/>
            <a:ext cx="4896156" cy="29333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5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Chapter -5 Data binding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Video Contains:-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400" dirty="0" smtClean="0"/>
              <a:t>What is Data binding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Types of Data binding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How to use in Code</a:t>
            </a:r>
          </a:p>
          <a:p>
            <a:pPr lvl="1">
              <a:buNone/>
            </a:pPr>
            <a:endParaRPr lang="en-US" sz="2400" dirty="0"/>
          </a:p>
        </p:txBody>
      </p:sp>
      <p:pic>
        <p:nvPicPr>
          <p:cNvPr id="4" name="Picture 3" descr="pngguru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06574"/>
            <a:ext cx="1162594" cy="887540"/>
          </a:xfrm>
          <a:prstGeom prst="rect">
            <a:avLst/>
          </a:prstGeom>
        </p:spPr>
      </p:pic>
      <p:pic>
        <p:nvPicPr>
          <p:cNvPr id="5" name="Picture 4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57646"/>
            <a:ext cx="1195164" cy="122790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Chapter -5 Data binding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841863"/>
            <a:ext cx="10058400" cy="38835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Video Contains:-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What is Data binding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Types of Data binding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How to use in Code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What is Databinding???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binding is the core concept of Angular </a:t>
            </a:r>
            <a:r>
              <a:rPr lang="en-US" sz="2400" dirty="0" smtClean="0"/>
              <a:t>9 </a:t>
            </a:r>
            <a:r>
              <a:rPr lang="en-US" sz="2400" dirty="0"/>
              <a:t>and used to define the communication between a component and the </a:t>
            </a:r>
            <a:r>
              <a:rPr lang="en-US" sz="2400" dirty="0" smtClean="0"/>
              <a:t>DOM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69" y="2946059"/>
            <a:ext cx="3409950" cy="265790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9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Types of Data Binding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String interpolation </a:t>
            </a:r>
            <a:r>
              <a:rPr lang="en-US" sz="2400" dirty="0" smtClean="0"/>
              <a:t>– {{}}</a:t>
            </a:r>
          </a:p>
          <a:p>
            <a:pPr lvl="2"/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&gt;Name: {{ user.name }}&lt;/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  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Property Binding </a:t>
            </a:r>
            <a:r>
              <a:rPr lang="en-US" sz="2400" dirty="0" smtClean="0"/>
              <a:t>– []</a:t>
            </a:r>
          </a:p>
          <a:p>
            <a:pPr lvl="2"/>
            <a:r>
              <a:rPr lang="en-US" sz="2400" dirty="0" smtClean="0"/>
              <a:t>&lt;input type="email" [value]="</a:t>
            </a:r>
            <a:r>
              <a:rPr lang="en-US" sz="2400" dirty="0" err="1" smtClean="0"/>
              <a:t>user.email</a:t>
            </a:r>
            <a:r>
              <a:rPr lang="en-US" sz="2400" dirty="0" smtClean="0"/>
              <a:t>"&gt; </a:t>
            </a:r>
            <a:endParaRPr lang="en-US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Event Binding </a:t>
            </a:r>
            <a:r>
              <a:rPr lang="en-US" sz="2400" dirty="0" smtClean="0"/>
              <a:t>– ()</a:t>
            </a:r>
          </a:p>
          <a:p>
            <a:pPr lvl="2"/>
            <a:r>
              <a:rPr lang="en-US" sz="2400" dirty="0" smtClean="0"/>
              <a:t>&lt;button (click)=“</a:t>
            </a:r>
            <a:r>
              <a:rPr lang="en-US" sz="2400" dirty="0" err="1" smtClean="0"/>
              <a:t>checkMail</a:t>
            </a:r>
            <a:r>
              <a:rPr lang="en-US" sz="2400" dirty="0" smtClean="0"/>
              <a:t>()"&gt;</a:t>
            </a:r>
          </a:p>
          <a:p>
            <a:pPr lvl="2">
              <a:buNone/>
            </a:pPr>
            <a:r>
              <a:rPr lang="en-US" sz="2400" dirty="0" smtClean="0"/>
              <a:t>&lt;/button&gt;  </a:t>
            </a:r>
            <a:endParaRPr lang="en-US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Two-way Data Binding </a:t>
            </a:r>
            <a:r>
              <a:rPr lang="en-US" sz="2400" dirty="0" smtClean="0"/>
              <a:t>–</a:t>
            </a:r>
            <a:r>
              <a:rPr lang="en-US" sz="2400" b="1" dirty="0" smtClean="0"/>
              <a:t> </a:t>
            </a:r>
            <a:r>
              <a:rPr lang="en-US" sz="2400" dirty="0" smtClean="0"/>
              <a:t>[()]</a:t>
            </a:r>
          </a:p>
          <a:p>
            <a:pPr lvl="2"/>
            <a:r>
              <a:rPr lang="en-US" sz="2400" dirty="0" smtClean="0"/>
              <a:t>[(</a:t>
            </a:r>
            <a:r>
              <a:rPr lang="en-US" sz="2400" dirty="0" err="1" smtClean="0"/>
              <a:t>ngModel</a:t>
            </a:r>
            <a:r>
              <a:rPr lang="en-US" sz="2400" dirty="0" smtClean="0"/>
              <a:t>)] = "[property of your component]"  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2037805"/>
            <a:ext cx="3749039" cy="342246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Chapter 6 - Directives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400" dirty="0" smtClean="0"/>
              <a:t>What is Directives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Types of Directives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How to use in Code</a:t>
            </a:r>
          </a:p>
          <a:p>
            <a:pPr lvl="1">
              <a:buNone/>
            </a:pPr>
            <a:endParaRPr lang="en-US" sz="2400" dirty="0"/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7646"/>
            <a:ext cx="1195164" cy="122790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Chapter 6 - Directives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400" dirty="0" smtClean="0"/>
              <a:t>What is Directives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Types of Directives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How to use in Code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Directives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 smtClean="0"/>
              <a:t>used </a:t>
            </a:r>
            <a:r>
              <a:rPr lang="en-US" sz="2400" dirty="0"/>
              <a:t>to manipulate the DOM. </a:t>
            </a:r>
            <a:endParaRPr lang="en-US" sz="2400" dirty="0" smtClean="0"/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can change the appearance, behavior or a layout of a DOM element. It also helps you to extend </a:t>
            </a:r>
            <a:r>
              <a:rPr lang="en-US" sz="2400" dirty="0" smtClean="0"/>
              <a:t>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smtClean="0"/>
              <a:t>Component Directives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400" dirty="0" smtClean="0"/>
              <a:t> </a:t>
            </a:r>
            <a:r>
              <a:rPr lang="en-US" sz="2400" dirty="0"/>
              <a:t>Component directives are used in main class. They contain the detail of how the component should be processed, instantiated and used at runtime. </a:t>
            </a:r>
            <a:endParaRPr lang="fr-FR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b="1" dirty="0" smtClean="0"/>
              <a:t>Structural Directives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*</a:t>
            </a:r>
            <a:r>
              <a:rPr lang="en-US" sz="2400" dirty="0" err="1"/>
              <a:t>ngIf</a:t>
            </a:r>
            <a:r>
              <a:rPr lang="en-US" sz="2400" dirty="0"/>
              <a:t> </a:t>
            </a:r>
            <a:r>
              <a:rPr lang="en-US" sz="2400" dirty="0" smtClean="0"/>
              <a:t>Directive, </a:t>
            </a:r>
            <a:r>
              <a:rPr lang="en-US" sz="2400" dirty="0"/>
              <a:t>*</a:t>
            </a:r>
            <a:r>
              <a:rPr lang="en-US" sz="2400" dirty="0" err="1"/>
              <a:t>ngSwitch</a:t>
            </a:r>
            <a:r>
              <a:rPr lang="en-US" sz="2400" dirty="0"/>
              <a:t> </a:t>
            </a:r>
            <a:r>
              <a:rPr lang="en-US" sz="2400" dirty="0" smtClean="0"/>
              <a:t>Directive, </a:t>
            </a:r>
            <a:r>
              <a:rPr lang="en-US" sz="2400" dirty="0"/>
              <a:t>*</a:t>
            </a:r>
            <a:r>
              <a:rPr lang="en-US" sz="2400" dirty="0" err="1"/>
              <a:t>ngFor</a:t>
            </a:r>
            <a:r>
              <a:rPr lang="en-US" sz="2400" dirty="0"/>
              <a:t> Directive</a:t>
            </a:r>
            <a:endParaRPr lang="fr-FR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 err="1" smtClean="0"/>
              <a:t>Attribute</a:t>
            </a:r>
            <a:r>
              <a:rPr lang="fr-FR" sz="2400" b="1" dirty="0" smtClean="0"/>
              <a:t> Directives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/>
              <a:t>ngClass</a:t>
            </a:r>
            <a:r>
              <a:rPr lang="en-US" sz="2400" dirty="0"/>
              <a:t> </a:t>
            </a:r>
            <a:r>
              <a:rPr lang="en-US" sz="2400" dirty="0" smtClean="0"/>
              <a:t>Directive, </a:t>
            </a:r>
            <a:r>
              <a:rPr lang="en-US" sz="2400" dirty="0" err="1"/>
              <a:t>ngStyle</a:t>
            </a:r>
            <a:r>
              <a:rPr lang="en-US" sz="2400" dirty="0"/>
              <a:t> </a:t>
            </a:r>
            <a:r>
              <a:rPr lang="en-US" sz="2400" dirty="0" smtClean="0"/>
              <a:t>Directive</a:t>
            </a:r>
            <a:endParaRPr lang="fr-FR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/>
              <a:t>Custom Directives </a:t>
            </a:r>
            <a:endParaRPr lang="fr-FR" sz="2400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33" y="4043645"/>
            <a:ext cx="1904762" cy="18666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6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Chapter 7 – Components &amp; Life Cycle hooks 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400" dirty="0" smtClean="0"/>
              <a:t>Components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Component Lifecycle</a:t>
            </a:r>
          </a:p>
          <a:p>
            <a:pPr lvl="1">
              <a:buNone/>
            </a:pPr>
            <a:endParaRPr lang="en-US" sz="2400" dirty="0"/>
          </a:p>
        </p:txBody>
      </p:sp>
      <p:pic>
        <p:nvPicPr>
          <p:cNvPr id="5" name="Picture 4" descr="next-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7646"/>
            <a:ext cx="1123406" cy="115418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Chapter 7 – Components &amp; Life Cycle hooks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Video Contains:-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400" dirty="0" smtClean="0"/>
              <a:t>Components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Component Lifecycle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What is Angular &amp; Why?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Font typeface="Wingdings" pitchFamily="2" charset="2"/>
              <a:buChar char="Ø"/>
            </a:pPr>
            <a:r>
              <a:rPr lang="en-US" sz="2400" dirty="0" smtClean="0"/>
              <a:t>Angular is a JS framework which allow you to create reactive Single Page Application.</a:t>
            </a:r>
          </a:p>
          <a:p>
            <a:pPr marL="0" indent="0" algn="l">
              <a:buFont typeface="Wingdings" pitchFamily="2" charset="2"/>
              <a:buChar char="Ø"/>
            </a:pPr>
            <a:r>
              <a:rPr lang="en-US" sz="2400" dirty="0" smtClean="0"/>
              <a:t>Angular is building Mobile and desktop web applications</a:t>
            </a:r>
          </a:p>
          <a:p>
            <a:pPr marL="0" indent="0" algn="l">
              <a:buFont typeface="Wingdings" pitchFamily="2" charset="2"/>
              <a:buChar char="Ø"/>
            </a:pPr>
            <a:r>
              <a:rPr lang="en-US" sz="2400" dirty="0" smtClean="0"/>
              <a:t>It written typescript-based open source web application framework led by Angular team at Google.</a:t>
            </a:r>
          </a:p>
          <a:p>
            <a:pPr marL="0" indent="0" algn="l">
              <a:buFont typeface="Wingdings" pitchFamily="2" charset="2"/>
              <a:buChar char="Ø"/>
            </a:pPr>
            <a:r>
              <a:rPr lang="en-US" sz="2400" dirty="0" smtClean="0"/>
              <a:t>Better performance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632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48086" y="1556785"/>
          <a:ext cx="5342710" cy="283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134804" y="1534373"/>
          <a:ext cx="5342710" cy="283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227" y="599286"/>
            <a:ext cx="454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Traditional Application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07393" y="554027"/>
            <a:ext cx="4640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Single Page Application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687336" y="4961197"/>
            <a:ext cx="428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Multiple Page requests going to Server.</a:t>
            </a:r>
          </a:p>
          <a:p>
            <a:pPr marL="342900" indent="-342900">
              <a:buAutoNum type="arabicPeriod"/>
            </a:pPr>
            <a:r>
              <a:rPr lang="en-US" dirty="0" smtClean="0"/>
              <a:t>Every response page getting reloaded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1794" y="4615287"/>
            <a:ext cx="5760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Single request to load the APP. Complete App package in first time response .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Multiple data requests going to Server.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Every response page not reloaded. Content only changed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822578" y="0"/>
            <a:ext cx="13446" cy="634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6320" cy="7772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AngularJs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+mn-lt"/>
              </a:rPr>
              <a:t>vs</a:t>
            </a:r>
            <a:r>
              <a:rPr lang="en-US" sz="3600" dirty="0" smtClean="0">
                <a:latin typeface="+mn-lt"/>
              </a:rPr>
              <a:t> Angular (9)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- The </a:t>
            </a:r>
            <a:r>
              <a:rPr lang="en-US" dirty="0"/>
              <a:t>architecture of AngularJS is based on the model-view-controller </a:t>
            </a:r>
            <a:r>
              <a:rPr lang="en-US" dirty="0" smtClean="0"/>
              <a:t>(MVC</a:t>
            </a:r>
            <a:r>
              <a:rPr lang="en-US" dirty="0"/>
              <a:t>) </a:t>
            </a:r>
            <a:r>
              <a:rPr lang="en-US" dirty="0" smtClean="0"/>
              <a:t>design. It is first version of Angular – oct-2010</a:t>
            </a:r>
          </a:p>
          <a:p>
            <a:r>
              <a:rPr lang="en-US" dirty="0" smtClean="0"/>
              <a:t>Latest version – Angular 9 . Every six months release the new version.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520510" y="3025659"/>
            <a:ext cx="1764255" cy="537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</a:t>
            </a:r>
            <a:r>
              <a:rPr lang="en-US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(V1)</a:t>
            </a:r>
            <a:endParaRPr lang="en-US" b="1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20510" y="3950817"/>
            <a:ext cx="1764255" cy="5378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(V2)</a:t>
            </a:r>
            <a:endParaRPr lang="en-US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25644" y="4721701"/>
            <a:ext cx="1764255" cy="537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(V4)</a:t>
            </a:r>
            <a:endParaRPr lang="en-US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525645" y="5558514"/>
            <a:ext cx="1764255" cy="537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(V9)</a:t>
            </a:r>
            <a:endParaRPr lang="en-US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10402638" y="3563542"/>
            <a:ext cx="0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 flipH="1">
            <a:off x="10402637" y="4488700"/>
            <a:ext cx="1" cy="2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10407772" y="5259584"/>
            <a:ext cx="1" cy="2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78920"/>
              </p:ext>
            </p:extLst>
          </p:nvPr>
        </p:nvGraphicFramePr>
        <p:xfrm>
          <a:off x="1242328" y="3058557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MVC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 and Modules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</a:t>
                      </a:r>
                      <a:r>
                        <a:rPr lang="en-US" dirty="0" smtClean="0"/>
                        <a:t> written in </a:t>
                      </a:r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</a:t>
                      </a:r>
                      <a:r>
                        <a:rPr lang="en-US" dirty="0" smtClean="0"/>
                        <a:t> written in Typescript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build in Mobile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routeprovider.when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to configure 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@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RouteConfig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{(…)}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AngularJS was originally developed for designers, not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r>
                        <a:rPr lang="en-US" baseline="0" dirty="0" smtClean="0"/>
                        <a:t> performance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632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Upcoming Video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>
                <a:latin typeface="+mn-lt"/>
              </a:rPr>
              <a:t>Chapter 2 - Angular 9 Features and Update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Video contains:-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Angular 9 Features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Angular 9 Advantages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How to update current version</a:t>
            </a:r>
            <a:endParaRPr lang="en-US" sz="2400" dirty="0"/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05394"/>
            <a:ext cx="1149531" cy="11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6320" cy="77724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Chapter 2 - Angular 9 Features and Update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Video contains:-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Angular 9 Features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Angular 9 Advantages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 How to update current version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Angular 9 Features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Welcome Default Ivy  - the Ivy renderer is the default Angular compiler</a:t>
            </a:r>
          </a:p>
          <a:p>
            <a:pPr lvl="1">
              <a:buNone/>
            </a:pPr>
            <a:r>
              <a:rPr lang="en-US" sz="2200" dirty="0" smtClean="0"/>
              <a:t> - "</a:t>
            </a:r>
            <a:r>
              <a:rPr lang="en-US" sz="2200" dirty="0" err="1" smtClean="0"/>
              <a:t>angularCompilerOptions</a:t>
            </a:r>
            <a:r>
              <a:rPr lang="en-US" sz="2200" dirty="0" smtClean="0"/>
              <a:t>": {    "</a:t>
            </a:r>
            <a:r>
              <a:rPr lang="en-US" sz="2200" dirty="0" err="1" smtClean="0"/>
              <a:t>enableIvy</a:t>
            </a:r>
            <a:r>
              <a:rPr lang="en-US" sz="2200" dirty="0" smtClean="0"/>
              <a:t>": true  }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Angular Core Type-Safe Changes - One of the APIs for testing Angular apps is called </a:t>
            </a:r>
            <a:r>
              <a:rPr lang="en-US" sz="2400" dirty="0" err="1" smtClean="0"/>
              <a:t>TestBed</a:t>
            </a:r>
            <a:endParaRPr lang="en-US" sz="2400" dirty="0" smtClean="0"/>
          </a:p>
          <a:p>
            <a:pPr lvl="1">
              <a:buNone/>
            </a:pPr>
            <a:r>
              <a:rPr lang="en-US" sz="2200" dirty="0" smtClean="0"/>
              <a:t>- </a:t>
            </a:r>
            <a:r>
              <a:rPr lang="en-US" sz="2200" dirty="0" err="1" smtClean="0"/>
              <a:t>TestBed.inject</a:t>
            </a:r>
            <a:r>
              <a:rPr lang="en-US" sz="2200" dirty="0" smtClean="0"/>
              <a:t>(</a:t>
            </a:r>
            <a:r>
              <a:rPr lang="en-US" sz="2200" dirty="0" err="1" smtClean="0"/>
              <a:t>ChangeDetectorRef</a:t>
            </a:r>
            <a:r>
              <a:rPr lang="en-US" sz="2200" dirty="0" smtClean="0"/>
              <a:t>) // </a:t>
            </a:r>
            <a:r>
              <a:rPr lang="en-US" sz="2200" dirty="0" err="1" smtClean="0"/>
              <a:t>ChangeDetectorRef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ModuleWithProviders</a:t>
            </a:r>
            <a:r>
              <a:rPr lang="en-US" sz="2400" dirty="0" smtClean="0"/>
              <a:t> Support  </a:t>
            </a:r>
          </a:p>
          <a:p>
            <a:pPr lvl="1">
              <a:buNone/>
            </a:pPr>
            <a:r>
              <a:rPr lang="en-US" sz="2200" dirty="0" smtClean="0"/>
              <a:t>- All of your code becomes in sync with the latest changes</a:t>
            </a:r>
          </a:p>
          <a:p>
            <a:pPr lvl="1"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ng</a:t>
            </a:r>
            <a:r>
              <a:rPr lang="en-US" sz="2400" dirty="0" smtClean="0"/>
              <a:t> update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Changes with Angular Forms</a:t>
            </a:r>
          </a:p>
          <a:p>
            <a:pPr lvl="1">
              <a:buNone/>
            </a:pPr>
            <a:r>
              <a:rPr lang="en-US" sz="2200" dirty="0" smtClean="0"/>
              <a:t>-  &lt;</a:t>
            </a:r>
            <a:r>
              <a:rPr lang="en-US" sz="2200" dirty="0" err="1" smtClean="0"/>
              <a:t>ng</a:t>
            </a:r>
            <a:r>
              <a:rPr lang="en-US" sz="2200" dirty="0" smtClean="0"/>
              <a:t>-form&gt;&lt;/</a:t>
            </a:r>
            <a:r>
              <a:rPr lang="en-US" sz="2200" dirty="0" err="1" smtClean="0"/>
              <a:t>ng</a:t>
            </a:r>
            <a:r>
              <a:rPr lang="en-US" sz="2200" dirty="0" smtClean="0"/>
              <a:t>-form&gt;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Angular 9 Features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Dependency Injection Changes in Core</a:t>
            </a:r>
          </a:p>
          <a:p>
            <a:pPr lvl="1">
              <a:buNone/>
            </a:pPr>
            <a:r>
              <a:rPr lang="en-US" sz="2200" dirty="0" smtClean="0"/>
              <a:t>- @</a:t>
            </a:r>
            <a:r>
              <a:rPr lang="en-US" sz="2200" dirty="0" err="1" smtClean="0"/>
              <a:t>Injectable</a:t>
            </a:r>
            <a:r>
              <a:rPr lang="en-US" sz="2200" dirty="0" smtClean="0"/>
              <a:t>({    </a:t>
            </a:r>
            <a:r>
              <a:rPr lang="en-US" sz="2200" dirty="0" err="1" smtClean="0"/>
              <a:t>providedIn</a:t>
            </a:r>
            <a:r>
              <a:rPr lang="en-US" sz="2200" dirty="0" smtClean="0"/>
              <a:t>: 'platform'  })  class </a:t>
            </a:r>
            <a:r>
              <a:rPr lang="en-US" sz="2200" dirty="0" err="1" smtClean="0"/>
              <a:t>MyService</a:t>
            </a:r>
            <a:r>
              <a:rPr lang="en-US" sz="2200" dirty="0" smtClean="0"/>
              <a:t> {...}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6. Enhancement of Language Service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7. Service Worker Updates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8. i18n Improvements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9. API Extractor Updates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Angular Component Updates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905</Words>
  <Application>Microsoft Office PowerPoint</Application>
  <PresentationFormat>Widescreen</PresentationFormat>
  <Paragraphs>230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3</vt:i4>
      </vt:variant>
    </vt:vector>
  </HeadingPairs>
  <TitlesOfParts>
    <vt:vector size="38" baseType="lpstr">
      <vt:lpstr>Arabic Typesetting</vt:lpstr>
      <vt:lpstr>Arial</vt:lpstr>
      <vt:lpstr>Calibri</vt:lpstr>
      <vt:lpstr>Calibri Light</vt:lpstr>
      <vt:lpstr>Wingdings</vt:lpstr>
      <vt:lpstr>Retrospect</vt:lpstr>
      <vt:lpstr>Angular Beginner Tutorial in Tamil</vt:lpstr>
      <vt:lpstr>Chapter-1  Angular Framework</vt:lpstr>
      <vt:lpstr>What is Angular &amp; Why?</vt:lpstr>
      <vt:lpstr>PowerPoint Presentation</vt:lpstr>
      <vt:lpstr>AngularJs vs Angular (9)</vt:lpstr>
      <vt:lpstr>Upcoming Video  Chapter 2 - Angular 9 Features and Update</vt:lpstr>
      <vt:lpstr>Chapter 2 - Angular 9 Features and Update</vt:lpstr>
      <vt:lpstr>Angular 9 Features</vt:lpstr>
      <vt:lpstr>Angular 9 Features</vt:lpstr>
      <vt:lpstr>Angular 9 Advantages</vt:lpstr>
      <vt:lpstr> Updating to Angular Version 9</vt:lpstr>
      <vt:lpstr>Upcoming Video Chapter 3 – Angular CLI &amp; Project Skeleton</vt:lpstr>
      <vt:lpstr>Chapter 3 – Angular CLI &amp; Project Skeleton</vt:lpstr>
      <vt:lpstr>Prerequisites</vt:lpstr>
      <vt:lpstr>CLI Commands</vt:lpstr>
      <vt:lpstr>Project Skeleton Overview</vt:lpstr>
      <vt:lpstr>Upcoming Video Chapter 4 – Angular Building blocks</vt:lpstr>
      <vt:lpstr>Chapter 4 – Angular Building blocks</vt:lpstr>
      <vt:lpstr>Building block of Angular </vt:lpstr>
      <vt:lpstr>Templates and Views</vt:lpstr>
      <vt:lpstr>Chapter -5 Data binding</vt:lpstr>
      <vt:lpstr>Chapter -5 Data binding</vt:lpstr>
      <vt:lpstr>What is Databinding???</vt:lpstr>
      <vt:lpstr>Types of Data Binding</vt:lpstr>
      <vt:lpstr>Chapter 6 - Directives</vt:lpstr>
      <vt:lpstr>Chapter 6 - Directives</vt:lpstr>
      <vt:lpstr>Directives</vt:lpstr>
      <vt:lpstr>Chapter 7 – Components &amp; Life Cycle hooks </vt:lpstr>
      <vt:lpstr>Chapter 7 – Components &amp; Life Cycle hooks</vt:lpstr>
      <vt:lpstr>Chapter 1</vt:lpstr>
      <vt:lpstr>Chapter 2</vt:lpstr>
      <vt:lpstr>Chapter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Beginner Tutorial</dc:title>
  <dc:creator>Beevi Mathar</dc:creator>
  <cp:lastModifiedBy>Beevi Mathar</cp:lastModifiedBy>
  <cp:revision>201</cp:revision>
  <dcterms:created xsi:type="dcterms:W3CDTF">2020-05-01T17:42:19Z</dcterms:created>
  <dcterms:modified xsi:type="dcterms:W3CDTF">2020-05-30T18:58:46Z</dcterms:modified>
</cp:coreProperties>
</file>